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 id="2147483665" r:id="rId2"/>
    <p:sldMasterId id="2147483670" r:id="rId3"/>
    <p:sldMasterId id="2147483676" r:id="rId4"/>
    <p:sldMasterId id="2147483682" r:id="rId5"/>
    <p:sldMasterId id="2147483706" r:id="rId6"/>
  </p:sldMasterIdLst>
  <p:notesMasterIdLst>
    <p:notesMasterId r:id="rId9"/>
  </p:notesMasterIdLst>
  <p:handoutMasterIdLst>
    <p:handoutMasterId r:id="rId10"/>
  </p:handoutMasterIdLst>
  <p:sldIdLst>
    <p:sldId id="1337" r:id="rId7"/>
    <p:sldId id="1408" r:id="rId8"/>
  </p:sldIdLst>
  <p:sldSz cx="12192000" cy="6858000"/>
  <p:notesSz cx="6797675" cy="9928225"/>
  <p:custDataLst>
    <p:tags r:id="rId11"/>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2112" userDrawn="1">
          <p15:clr>
            <a:srgbClr val="A4A3A4"/>
          </p15:clr>
        </p15:guide>
        <p15:guide id="3" orient="horz" pos="3792"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5CC"/>
    <a:srgbClr val="0EEB29"/>
    <a:srgbClr val="808080"/>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85922" autoAdjust="0"/>
  </p:normalViewPr>
  <p:slideViewPr>
    <p:cSldViewPr snapToGrid="0">
      <p:cViewPr varScale="1">
        <p:scale>
          <a:sx n="62" d="100"/>
          <a:sy n="62" d="100"/>
        </p:scale>
        <p:origin x="936" y="96"/>
      </p:cViewPr>
      <p:guideLst>
        <p:guide pos="384"/>
        <p:guide orient="horz" pos="2112"/>
        <p:guide orient="horz" pos="379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0" d="100"/>
          <a:sy n="90" d="100"/>
        </p:scale>
        <p:origin x="372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412750" y="1123950"/>
            <a:ext cx="5980113" cy="3365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394917" y="4766822"/>
            <a:ext cx="6014245" cy="123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6217994" y="9547830"/>
            <a:ext cx="191168" cy="18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409096" y="110503"/>
            <a:ext cx="66" cy="1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A632B-FBDE-46D4-BF6F-6D14421E6342}" type="slidenum">
              <a:rPr lang="en-US" smtClean="0"/>
              <a:pPr>
                <a:defRPr/>
              </a:pPr>
              <a:t>1</a:t>
            </a:fld>
            <a:endParaRPr lang="en-US" dirty="0"/>
          </a:p>
        </p:txBody>
      </p:sp>
    </p:spTree>
    <p:extLst>
      <p:ext uri="{BB962C8B-B14F-4D97-AF65-F5344CB8AC3E}">
        <p14:creationId xmlns:p14="http://schemas.microsoft.com/office/powerpoint/2010/main" val="4024375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6.xml"/><Relationship Id="rId1" Type="http://schemas.openxmlformats.org/officeDocument/2006/relationships/vmlDrawing" Target="../drawings/vmlDrawing11.vml"/><Relationship Id="rId6" Type="http://schemas.openxmlformats.org/officeDocument/2006/relationships/image" Target="../media/image6.wmf"/><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7.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95.xml"/><Relationship Id="rId1" Type="http://schemas.openxmlformats.org/officeDocument/2006/relationships/vmlDrawing" Target="../drawings/vmlDrawing14.vml"/><Relationship Id="rId6" Type="http://schemas.openxmlformats.org/officeDocument/2006/relationships/image" Target="../media/image6.wmf"/><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96.xml"/><Relationship Id="rId1" Type="http://schemas.openxmlformats.org/officeDocument/2006/relationships/vmlDrawing" Target="../drawings/vmlDrawing15.v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4.xml"/><Relationship Id="rId1" Type="http://schemas.openxmlformats.org/officeDocument/2006/relationships/vmlDrawing" Target="../drawings/vmlDrawing17.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7.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5.xml"/><Relationship Id="rId1" Type="http://schemas.openxmlformats.org/officeDocument/2006/relationships/vmlDrawing" Target="../drawings/vmlDrawing18.vml"/><Relationship Id="rId5" Type="http://schemas.openxmlformats.org/officeDocument/2006/relationships/image" Target="../media/image4.emf"/><Relationship Id="rId4" Type="http://schemas.openxmlformats.org/officeDocument/2006/relationships/oleObject" Target="../embeddings/oleObject18.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7.xml"/><Relationship Id="rId1" Type="http://schemas.openxmlformats.org/officeDocument/2006/relationships/vmlDrawing" Target="../drawings/vmlDrawing8.vml"/><Relationship Id="rId6" Type="http://schemas.openxmlformats.org/officeDocument/2006/relationships/image" Target="../media/image6.wmf"/><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8.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0914619"/>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624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780319761"/>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0229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507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20" name="Rectangle 3"/>
          <p:cNvSpPr>
            <a:spLocks noChangeArrowheads="1"/>
          </p:cNvSpPr>
          <p:nvPr userDrawn="1"/>
        </p:nvSpPr>
        <p:spPr bwMode="auto">
          <a:xfrm>
            <a:off x="1822861" y="396837"/>
            <a:ext cx="9757919" cy="5120014"/>
          </a:xfrm>
          <a:prstGeom prst="rect">
            <a:avLst/>
          </a:prstGeom>
          <a:solidFill>
            <a:srgbClr val="F8E27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1" name="Rectangle 4"/>
          <p:cNvSpPr>
            <a:spLocks noChangeArrowheads="1"/>
          </p:cNvSpPr>
          <p:nvPr userDrawn="1"/>
        </p:nvSpPr>
        <p:spPr bwMode="auto">
          <a:xfrm>
            <a:off x="602582" y="1310374"/>
            <a:ext cx="9757919" cy="5120014"/>
          </a:xfrm>
          <a:prstGeom prst="rect">
            <a:avLst/>
          </a:prstGeom>
          <a:solidFill>
            <a:srgbClr val="F9E79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2" name="Rectangle 5"/>
          <p:cNvSpPr>
            <a:spLocks noChangeArrowheads="1"/>
          </p:cNvSpPr>
          <p:nvPr userDrawn="1"/>
        </p:nvSpPr>
        <p:spPr bwMode="auto">
          <a:xfrm>
            <a:off x="1822860" y="3238378"/>
            <a:ext cx="8537640" cy="350469"/>
          </a:xfrm>
          <a:prstGeom prst="rect">
            <a:avLst/>
          </a:prstGeom>
          <a:solidFill>
            <a:srgbClr val="FFD21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ctr" anchorCtr="0" compatLnSpc="1">
            <a:prstTxWarp prst="textNoShape">
              <a:avLst/>
            </a:prstTxWarp>
            <a:spAutoFit/>
          </a:bodyPr>
          <a:lstStyle/>
          <a:p>
            <a:endParaRPr lang="en-US" sz="1632">
              <a:solidFill>
                <a:srgbClr val="000000"/>
              </a:solidFill>
              <a:latin typeface="Futura Medium"/>
              <a:sym typeface="Futura Medium"/>
            </a:endParaRPr>
          </a:p>
        </p:txBody>
      </p:sp>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619500" y="421134"/>
            <a:ext cx="1062255" cy="738707"/>
          </a:xfrm>
          <a:prstGeom prst="rect">
            <a:avLst/>
          </a:prstGeom>
        </p:spPr>
      </p:pic>
      <p:sp>
        <p:nvSpPr>
          <p:cNvPr id="13314" name="Rectangle 1026"/>
          <p:cNvSpPr>
            <a:spLocks noGrp="1" noChangeArrowheads="1"/>
          </p:cNvSpPr>
          <p:nvPr userDrawn="1">
            <p:ph type="ctrTitle"/>
          </p:nvPr>
        </p:nvSpPr>
        <p:spPr bwMode="auto">
          <a:xfrm>
            <a:off x="1822860" y="2081733"/>
            <a:ext cx="7867256" cy="502445"/>
          </a:xfrm>
          <a:prstGeom prst="rect">
            <a:avLst/>
          </a:prstGeom>
        </p:spPr>
        <p:txBody>
          <a:bodyPr wrap="square" anchor="ctr" anchorCtr="0">
            <a:spAutoFit/>
          </a:bodyPr>
          <a:lstStyle>
            <a:lvl1pPr>
              <a:defRPr sz="3265" b="0" baseline="0">
                <a:solidFill>
                  <a:srgbClr val="D42E12"/>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userDrawn="1">
            <p:ph type="subTitle" idx="1"/>
          </p:nvPr>
        </p:nvSpPr>
        <p:spPr bwMode="auto">
          <a:xfrm>
            <a:off x="1822860" y="4241683"/>
            <a:ext cx="7867256" cy="219820"/>
          </a:xfrm>
        </p:spPr>
        <p:txBody>
          <a:bodyPr wrap="square" anchor="ctr" anchorCtr="0">
            <a:spAutoFit/>
          </a:bodyPr>
          <a:lstStyle>
            <a:lvl1pPr>
              <a:defRPr sz="1428" baseline="0">
                <a:solidFill>
                  <a:srgbClr val="5F5F5F"/>
                </a:solidFill>
                <a:latin typeface="+mj-lt"/>
                <a:ea typeface="+mj-ea"/>
              </a:defRPr>
            </a:lvl1pPr>
          </a:lstStyle>
          <a:p>
            <a:pPr lvl="0"/>
            <a:r>
              <a:rPr lang="en-US" noProof="0"/>
              <a:t>Click to edit Master subtitle style</a:t>
            </a:r>
            <a:endParaRPr lang="en-US" noProof="0" dirty="0"/>
          </a:p>
        </p:txBody>
      </p:sp>
      <p:grpSp>
        <p:nvGrpSpPr>
          <p:cNvPr id="4" name="Title Elements" hidden="1"/>
          <p:cNvGrpSpPr/>
          <p:nvPr userDrawn="1"/>
        </p:nvGrpSpPr>
        <p:grpSpPr bwMode="auto">
          <a:xfrm>
            <a:off x="1822861" y="5027010"/>
            <a:ext cx="6967474" cy="1238164"/>
            <a:chOff x="1547813" y="4926935"/>
            <a:chExt cx="5121275" cy="1213515"/>
          </a:xfrm>
        </p:grpSpPr>
        <p:sp>
          <p:nvSpPr>
            <p:cNvPr id="9" name="Document type"/>
            <p:cNvSpPr txBox="1">
              <a:spLocks noChangeArrowheads="1"/>
            </p:cNvSpPr>
            <p:nvPr/>
          </p:nvSpPr>
          <p:spPr bwMode="auto">
            <a:xfrm>
              <a:off x="1547813" y="4926935"/>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dirty="0">
                  <a:solidFill>
                    <a:srgbClr val="5F5F5F"/>
                  </a:solidFill>
                  <a:latin typeface="Futura Medium"/>
                </a:rPr>
                <a:t>Document type</a:t>
              </a:r>
            </a:p>
          </p:txBody>
        </p:sp>
        <p:sp>
          <p:nvSpPr>
            <p:cNvPr id="10" name="Date"/>
            <p:cNvSpPr txBox="1">
              <a:spLocks noChangeArrowheads="1"/>
            </p:cNvSpPr>
            <p:nvPr/>
          </p:nvSpPr>
          <p:spPr bwMode="auto">
            <a:xfrm>
              <a:off x="1547813" y="5199063"/>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a:solidFill>
                    <a:srgbClr val="5F5F5F"/>
                  </a:solidFill>
                  <a:latin typeface="Futura Medium"/>
                </a:rPr>
                <a:t>Date</a:t>
              </a:r>
            </a:p>
          </p:txBody>
        </p:sp>
        <p:sp>
          <p:nvSpPr>
            <p:cNvPr id="13" name="Disclaimer-Shell_CF"/>
            <p:cNvSpPr>
              <a:spLocks noChangeArrowheads="1"/>
            </p:cNvSpPr>
            <p:nvPr userDrawn="1"/>
          </p:nvSpPr>
          <p:spPr bwMode="auto">
            <a:xfrm>
              <a:off x="1547813" y="6014903"/>
              <a:ext cx="5121275"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hangingPunct="0"/>
              <a:r>
                <a:rPr lang="en-US" sz="816" dirty="0">
                  <a:solidFill>
                    <a:srgbClr val="000000"/>
                  </a:solidFill>
                  <a:latin typeface="Futura Medium"/>
                  <a:sym typeface="Futura Medium"/>
                </a:rPr>
                <a:t>CONFIDENTIAL AND PROPRIETARY</a:t>
              </a:r>
            </a:p>
          </p:txBody>
        </p:sp>
      </p:grpSp>
    </p:spTree>
    <p:extLst>
      <p:ext uri="{BB962C8B-B14F-4D97-AF65-F5344CB8AC3E}">
        <p14:creationId xmlns:p14="http://schemas.microsoft.com/office/powerpoint/2010/main" val="254130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517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4" name="Title Placeholder 2"/>
          <p:cNvSpPr>
            <a:spLocks noGrp="1" noChangeArrowheads="1"/>
          </p:cNvSpPr>
          <p:nvPr>
            <p:ph type="title"/>
          </p:nvPr>
        </p:nvSpPr>
        <p:spPr bwMode="gray">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100301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2978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 y="0"/>
            <a:ext cx="12191999" cy="12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1394019" y="6435725"/>
            <a:ext cx="278341" cy="152400"/>
          </a:xfrm>
          <a:prstGeom prst="rect">
            <a:avLst/>
          </a:prstGeom>
          <a:noFill/>
        </p:spPr>
        <p:txBody>
          <a:bodyPr vert="horz" wrap="none" lIns="0" tIns="0" rIns="0" bIns="0" rtlCol="0">
            <a:noAutofit/>
          </a:bodyPr>
          <a:lstStyle/>
          <a:p>
            <a:endParaRPr lang="en-US" sz="1020" dirty="0">
              <a:solidFill>
                <a:srgbClr val="000000"/>
              </a:solidFill>
            </a:endParaRPr>
          </a:p>
        </p:txBody>
      </p:sp>
      <p:sp>
        <p:nvSpPr>
          <p:cNvPr id="4" name="TextBox 3"/>
          <p:cNvSpPr txBox="1"/>
          <p:nvPr userDrawn="1"/>
        </p:nvSpPr>
        <p:spPr>
          <a:xfrm>
            <a:off x="11626138" y="6566446"/>
            <a:ext cx="284012" cy="155496"/>
          </a:xfrm>
          <a:prstGeom prst="rect">
            <a:avLst/>
          </a:prstGeom>
          <a:noFill/>
        </p:spPr>
        <p:txBody>
          <a:bodyPr vert="horz" wrap="none" lIns="0" tIns="0" rIns="0" bIns="0" rtlCol="0">
            <a:noAutofit/>
          </a:bodyPr>
          <a:lstStyle/>
          <a:p>
            <a:fld id="{653F5248-A8BE-4BE7-9E67-607912B269F0}" type="slidenum">
              <a:rPr lang="en-US" sz="1020" smtClean="0">
                <a:solidFill>
                  <a:srgbClr val="000000"/>
                </a:solidFill>
              </a:rPr>
              <a:pPr/>
              <a:t>‹#›</a:t>
            </a:fld>
            <a:endParaRPr lang="en-US" sz="1020">
              <a:solidFill>
                <a:srgbClr val="000000"/>
              </a:solidFill>
            </a:endParaRPr>
          </a:p>
        </p:txBody>
      </p:sp>
      <p:sp>
        <p:nvSpPr>
          <p:cNvPr id="5" name="TextBox 4"/>
          <p:cNvSpPr txBox="1"/>
          <p:nvPr userDrawn="1"/>
        </p:nvSpPr>
        <p:spPr>
          <a:xfrm>
            <a:off x="11394019" y="6435725"/>
            <a:ext cx="278341" cy="152400"/>
          </a:xfrm>
          <a:prstGeom prst="rect">
            <a:avLst/>
          </a:prstGeom>
          <a:noFill/>
        </p:spPr>
        <p:txBody>
          <a:bodyPr vert="horz" wrap="none" lIns="0" tIns="0" rIns="0" bIns="0" rtlCol="0">
            <a:noAutofit/>
          </a:bodyPr>
          <a:lstStyle/>
          <a:p>
            <a:fld id="{13DFEDE3-5799-4F38-806E-6413754CB247}" type="slidenum">
              <a:rPr lang="en-US" sz="1020" smtClean="0">
                <a:solidFill>
                  <a:srgbClr val="000000"/>
                </a:solidFill>
              </a:rPr>
              <a:pPr/>
              <a:t>‹#›</a:t>
            </a:fld>
            <a:endParaRPr lang="en-US" sz="1020">
              <a:solidFill>
                <a:srgbClr val="000000"/>
              </a:solidFill>
            </a:endParaRPr>
          </a:p>
        </p:txBody>
      </p:sp>
      <p:sp>
        <p:nvSpPr>
          <p:cNvPr id="7" name="TextBox 6"/>
          <p:cNvSpPr txBox="1"/>
          <p:nvPr userDrawn="1"/>
        </p:nvSpPr>
        <p:spPr>
          <a:xfrm>
            <a:off x="11394019" y="6435725"/>
            <a:ext cx="278341" cy="152400"/>
          </a:xfrm>
          <a:prstGeom prst="rect">
            <a:avLst/>
          </a:prstGeom>
          <a:noFill/>
        </p:spPr>
        <p:txBody>
          <a:bodyPr vert="horz" wrap="none" lIns="0" tIns="0" rIns="0" bIns="0" rtlCol="0">
            <a:noAutofit/>
          </a:bodyPr>
          <a:lstStyle/>
          <a:p>
            <a:fld id="{9233C35B-571D-42B1-AB9D-925126F03E7A}" type="slidenum">
              <a:rPr lang="en-GB" sz="1020" smtClean="0">
                <a:solidFill>
                  <a:srgbClr val="000000"/>
                </a:solidFill>
              </a:rPr>
              <a:pPr/>
              <a:t>‹#›</a:t>
            </a:fld>
            <a:endParaRPr lang="en-GB" sz="1020">
              <a:solidFill>
                <a:srgbClr val="000000"/>
              </a:solidFill>
            </a:endParaRPr>
          </a:p>
        </p:txBody>
      </p:sp>
    </p:spTree>
    <p:extLst>
      <p:ext uri="{BB962C8B-B14F-4D97-AF65-F5344CB8AC3E}">
        <p14:creationId xmlns:p14="http://schemas.microsoft.com/office/powerpoint/2010/main" val="146662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22990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538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20" name="Rectangle 3"/>
          <p:cNvSpPr>
            <a:spLocks noChangeArrowheads="1"/>
          </p:cNvSpPr>
          <p:nvPr userDrawn="1"/>
        </p:nvSpPr>
        <p:spPr bwMode="auto">
          <a:xfrm>
            <a:off x="1822861" y="396837"/>
            <a:ext cx="9757919" cy="5120014"/>
          </a:xfrm>
          <a:prstGeom prst="rect">
            <a:avLst/>
          </a:prstGeom>
          <a:solidFill>
            <a:srgbClr val="F8E27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1" name="Rectangle 4"/>
          <p:cNvSpPr>
            <a:spLocks noChangeArrowheads="1"/>
          </p:cNvSpPr>
          <p:nvPr userDrawn="1"/>
        </p:nvSpPr>
        <p:spPr bwMode="auto">
          <a:xfrm>
            <a:off x="602582" y="1310374"/>
            <a:ext cx="9757919" cy="5120014"/>
          </a:xfrm>
          <a:prstGeom prst="rect">
            <a:avLst/>
          </a:prstGeom>
          <a:solidFill>
            <a:srgbClr val="F9E79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2" name="Rectangle 5"/>
          <p:cNvSpPr>
            <a:spLocks noChangeArrowheads="1"/>
          </p:cNvSpPr>
          <p:nvPr userDrawn="1"/>
        </p:nvSpPr>
        <p:spPr bwMode="auto">
          <a:xfrm>
            <a:off x="1822860" y="3238378"/>
            <a:ext cx="8537640" cy="350469"/>
          </a:xfrm>
          <a:prstGeom prst="rect">
            <a:avLst/>
          </a:prstGeom>
          <a:solidFill>
            <a:srgbClr val="FFD21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ctr" anchorCtr="0" compatLnSpc="1">
            <a:prstTxWarp prst="textNoShape">
              <a:avLst/>
            </a:prstTxWarp>
            <a:spAutoFit/>
          </a:bodyPr>
          <a:lstStyle/>
          <a:p>
            <a:endParaRPr lang="en-US" sz="1632">
              <a:solidFill>
                <a:srgbClr val="000000"/>
              </a:solidFill>
              <a:latin typeface="Futura Medium"/>
              <a:sym typeface="Futura Medium"/>
            </a:endParaRPr>
          </a:p>
        </p:txBody>
      </p:sp>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619500" y="421134"/>
            <a:ext cx="1062255" cy="738707"/>
          </a:xfrm>
          <a:prstGeom prst="rect">
            <a:avLst/>
          </a:prstGeom>
        </p:spPr>
      </p:pic>
      <p:sp>
        <p:nvSpPr>
          <p:cNvPr id="13314" name="Rectangle 1026"/>
          <p:cNvSpPr>
            <a:spLocks noGrp="1" noChangeArrowheads="1"/>
          </p:cNvSpPr>
          <p:nvPr userDrawn="1">
            <p:ph type="ctrTitle"/>
          </p:nvPr>
        </p:nvSpPr>
        <p:spPr bwMode="auto">
          <a:xfrm>
            <a:off x="1822860" y="2081733"/>
            <a:ext cx="7867256" cy="502445"/>
          </a:xfrm>
          <a:prstGeom prst="rect">
            <a:avLst/>
          </a:prstGeom>
        </p:spPr>
        <p:txBody>
          <a:bodyPr wrap="square" anchor="ctr" anchorCtr="0">
            <a:spAutoFit/>
          </a:bodyPr>
          <a:lstStyle>
            <a:lvl1pPr>
              <a:defRPr sz="3265" b="0" baseline="0">
                <a:solidFill>
                  <a:srgbClr val="D42E12"/>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userDrawn="1">
            <p:ph type="subTitle" idx="1"/>
          </p:nvPr>
        </p:nvSpPr>
        <p:spPr bwMode="auto">
          <a:xfrm>
            <a:off x="1822860" y="4241683"/>
            <a:ext cx="7867256" cy="219820"/>
          </a:xfrm>
        </p:spPr>
        <p:txBody>
          <a:bodyPr wrap="square" anchor="ctr" anchorCtr="0">
            <a:spAutoFit/>
          </a:bodyPr>
          <a:lstStyle>
            <a:lvl1pPr>
              <a:defRPr sz="1428" baseline="0">
                <a:solidFill>
                  <a:srgbClr val="5F5F5F"/>
                </a:solidFill>
                <a:latin typeface="+mj-lt"/>
                <a:ea typeface="+mj-ea"/>
              </a:defRPr>
            </a:lvl1pPr>
          </a:lstStyle>
          <a:p>
            <a:pPr lvl="0"/>
            <a:r>
              <a:rPr lang="en-US" noProof="0"/>
              <a:t>Click to edit Master subtitle style</a:t>
            </a:r>
            <a:endParaRPr lang="en-US" noProof="0" dirty="0"/>
          </a:p>
        </p:txBody>
      </p:sp>
      <p:grpSp>
        <p:nvGrpSpPr>
          <p:cNvPr id="4" name="Title Elements" hidden="1"/>
          <p:cNvGrpSpPr/>
          <p:nvPr userDrawn="1"/>
        </p:nvGrpSpPr>
        <p:grpSpPr bwMode="auto">
          <a:xfrm>
            <a:off x="1822861" y="5027010"/>
            <a:ext cx="6967474" cy="1238164"/>
            <a:chOff x="1547813" y="4926935"/>
            <a:chExt cx="5121275" cy="1213515"/>
          </a:xfrm>
        </p:grpSpPr>
        <p:sp>
          <p:nvSpPr>
            <p:cNvPr id="9" name="Document type"/>
            <p:cNvSpPr txBox="1">
              <a:spLocks noChangeArrowheads="1"/>
            </p:cNvSpPr>
            <p:nvPr/>
          </p:nvSpPr>
          <p:spPr bwMode="auto">
            <a:xfrm>
              <a:off x="1547813" y="4926935"/>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dirty="0">
                  <a:solidFill>
                    <a:srgbClr val="5F5F5F"/>
                  </a:solidFill>
                  <a:latin typeface="Futura Medium"/>
                </a:rPr>
                <a:t>Document type</a:t>
              </a:r>
            </a:p>
          </p:txBody>
        </p:sp>
        <p:sp>
          <p:nvSpPr>
            <p:cNvPr id="10" name="Date"/>
            <p:cNvSpPr txBox="1">
              <a:spLocks noChangeArrowheads="1"/>
            </p:cNvSpPr>
            <p:nvPr/>
          </p:nvSpPr>
          <p:spPr bwMode="auto">
            <a:xfrm>
              <a:off x="1547813" y="5199063"/>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a:solidFill>
                    <a:srgbClr val="5F5F5F"/>
                  </a:solidFill>
                  <a:latin typeface="Futura Medium"/>
                </a:rPr>
                <a:t>Date</a:t>
              </a:r>
            </a:p>
          </p:txBody>
        </p:sp>
        <p:sp>
          <p:nvSpPr>
            <p:cNvPr id="13" name="Disclaimer-Shell_CF"/>
            <p:cNvSpPr>
              <a:spLocks noChangeArrowheads="1"/>
            </p:cNvSpPr>
            <p:nvPr userDrawn="1"/>
          </p:nvSpPr>
          <p:spPr bwMode="auto">
            <a:xfrm>
              <a:off x="1547813" y="6014903"/>
              <a:ext cx="5121275"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hangingPunct="0"/>
              <a:r>
                <a:rPr lang="en-US" sz="816" dirty="0">
                  <a:solidFill>
                    <a:srgbClr val="000000"/>
                  </a:solidFill>
                  <a:latin typeface="Futura Medium"/>
                  <a:sym typeface="Futura Medium"/>
                </a:rPr>
                <a:t>CONFIDENTIAL AND PROPRIETARY</a:t>
              </a:r>
            </a:p>
          </p:txBody>
        </p:sp>
      </p:grpSp>
    </p:spTree>
    <p:extLst>
      <p:ext uri="{BB962C8B-B14F-4D97-AF65-F5344CB8AC3E}">
        <p14:creationId xmlns:p14="http://schemas.microsoft.com/office/powerpoint/2010/main" val="791758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548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4" name="Title Placeholder 2"/>
          <p:cNvSpPr>
            <a:spLocks noGrp="1" noChangeArrowheads="1"/>
          </p:cNvSpPr>
          <p:nvPr>
            <p:ph type="title"/>
          </p:nvPr>
        </p:nvSpPr>
        <p:spPr bwMode="gray">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346864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026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 y="0"/>
            <a:ext cx="12191999" cy="12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1394019" y="6435725"/>
            <a:ext cx="278341" cy="152400"/>
          </a:xfrm>
          <a:prstGeom prst="rect">
            <a:avLst/>
          </a:prstGeom>
          <a:noFill/>
        </p:spPr>
        <p:txBody>
          <a:bodyPr vert="horz" wrap="none" lIns="0" tIns="0" rIns="0" bIns="0" rtlCol="0">
            <a:noAutofit/>
          </a:bodyPr>
          <a:lstStyle/>
          <a:p>
            <a:endParaRPr lang="en-US" sz="1020" dirty="0">
              <a:solidFill>
                <a:srgbClr val="000000"/>
              </a:solidFill>
            </a:endParaRPr>
          </a:p>
        </p:txBody>
      </p:sp>
      <p:sp>
        <p:nvSpPr>
          <p:cNvPr id="4" name="TextBox 3"/>
          <p:cNvSpPr txBox="1"/>
          <p:nvPr userDrawn="1"/>
        </p:nvSpPr>
        <p:spPr>
          <a:xfrm>
            <a:off x="11626138" y="6566446"/>
            <a:ext cx="284012" cy="155496"/>
          </a:xfrm>
          <a:prstGeom prst="rect">
            <a:avLst/>
          </a:prstGeom>
          <a:noFill/>
        </p:spPr>
        <p:txBody>
          <a:bodyPr vert="horz" wrap="none" lIns="0" tIns="0" rIns="0" bIns="0" rtlCol="0">
            <a:noAutofit/>
          </a:bodyPr>
          <a:lstStyle/>
          <a:p>
            <a:fld id="{653F5248-A8BE-4BE7-9E67-607912B269F0}" type="slidenum">
              <a:rPr lang="en-US" sz="1020" smtClean="0">
                <a:solidFill>
                  <a:srgbClr val="000000"/>
                </a:solidFill>
              </a:rPr>
              <a:pPr/>
              <a:t>‹#›</a:t>
            </a:fld>
            <a:endParaRPr lang="en-US" sz="1020">
              <a:solidFill>
                <a:srgbClr val="000000"/>
              </a:solidFill>
            </a:endParaRPr>
          </a:p>
        </p:txBody>
      </p:sp>
      <p:sp>
        <p:nvSpPr>
          <p:cNvPr id="5" name="TextBox 4"/>
          <p:cNvSpPr txBox="1"/>
          <p:nvPr userDrawn="1"/>
        </p:nvSpPr>
        <p:spPr>
          <a:xfrm>
            <a:off x="11394019" y="6435725"/>
            <a:ext cx="278341" cy="152400"/>
          </a:xfrm>
          <a:prstGeom prst="rect">
            <a:avLst/>
          </a:prstGeom>
          <a:noFill/>
        </p:spPr>
        <p:txBody>
          <a:bodyPr vert="horz" wrap="none" lIns="0" tIns="0" rIns="0" bIns="0" rtlCol="0">
            <a:noAutofit/>
          </a:bodyPr>
          <a:lstStyle/>
          <a:p>
            <a:fld id="{13DFEDE3-5799-4F38-806E-6413754CB247}" type="slidenum">
              <a:rPr lang="en-US" sz="1020" smtClean="0">
                <a:solidFill>
                  <a:srgbClr val="000000"/>
                </a:solidFill>
              </a:rPr>
              <a:pPr/>
              <a:t>‹#›</a:t>
            </a:fld>
            <a:endParaRPr lang="en-US" sz="1020">
              <a:solidFill>
                <a:srgbClr val="000000"/>
              </a:solidFill>
            </a:endParaRPr>
          </a:p>
        </p:txBody>
      </p:sp>
      <p:sp>
        <p:nvSpPr>
          <p:cNvPr id="7" name="TextBox 6"/>
          <p:cNvSpPr txBox="1"/>
          <p:nvPr userDrawn="1"/>
        </p:nvSpPr>
        <p:spPr>
          <a:xfrm>
            <a:off x="11394019" y="6435725"/>
            <a:ext cx="278341" cy="152400"/>
          </a:xfrm>
          <a:prstGeom prst="rect">
            <a:avLst/>
          </a:prstGeom>
          <a:noFill/>
        </p:spPr>
        <p:txBody>
          <a:bodyPr vert="horz" wrap="none" lIns="0" tIns="0" rIns="0" bIns="0" rtlCol="0">
            <a:noAutofit/>
          </a:bodyPr>
          <a:lstStyle/>
          <a:p>
            <a:fld id="{9233C35B-571D-42B1-AB9D-925126F03E7A}" type="slidenum">
              <a:rPr lang="en-GB" sz="1020" smtClean="0">
                <a:solidFill>
                  <a:srgbClr val="000000"/>
                </a:solidFill>
              </a:rPr>
              <a:pPr/>
              <a:t>‹#›</a:t>
            </a:fld>
            <a:endParaRPr lang="en-GB" sz="1020">
              <a:solidFill>
                <a:srgbClr val="000000"/>
              </a:solidFill>
            </a:endParaRPr>
          </a:p>
        </p:txBody>
      </p:sp>
    </p:spTree>
    <p:extLst>
      <p:ext uri="{BB962C8B-B14F-4D97-AF65-F5344CB8AC3E}">
        <p14:creationId xmlns:p14="http://schemas.microsoft.com/office/powerpoint/2010/main" val="333477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84275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088"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806393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51135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10334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FFFFFF"/>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pic>
        <p:nvPicPr>
          <p:cNvPr id="18" name="Picture 17" descr="PECTEN.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auto">
          <a:xfrm>
            <a:off x="127000" y="645968"/>
            <a:ext cx="1524000" cy="1524000"/>
          </a:xfrm>
          <a:prstGeom prst="rect">
            <a:avLst/>
          </a:prstGeom>
        </p:spPr>
      </p:pic>
      <p:sp>
        <p:nvSpPr>
          <p:cNvPr id="4" name="Working Draft Text" hidden="1"/>
          <p:cNvSpPr txBox="1">
            <a:spLocks noChangeArrowheads="1"/>
          </p:cNvSpPr>
          <p:nvPr/>
        </p:nvSpPr>
        <p:spPr bwMode="auto">
          <a:xfrm>
            <a:off x="1778011" y="231414"/>
            <a:ext cx="91691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a:solidFill>
                  <a:srgbClr val="808080"/>
                </a:solidFill>
                <a:latin typeface="Futura Medium"/>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1778011" y="390960"/>
            <a:ext cx="349134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a:solidFill>
                  <a:srgbClr val="808080"/>
                </a:solidFill>
                <a:latin typeface="Futura Medium"/>
                <a:ea typeface="Arial Unicode MS" pitchFamily="34" charset="-128"/>
                <a:cs typeface="Arial Unicode MS" pitchFamily="34" charset="-128"/>
              </a:rPr>
              <a:t>Last Modified 2017-10-06 09:38 AM W. Central Africa Standard Time</a:t>
            </a:r>
            <a:endParaRPr lang="en-US" sz="900" dirty="0">
              <a:solidFill>
                <a:srgbClr val="808080"/>
              </a:solidFill>
              <a:latin typeface="Futura Medium"/>
              <a:ea typeface="Arial Unicode MS" pitchFamily="34" charset="-128"/>
              <a:cs typeface="Arial Unicode MS" pitchFamily="34" charset="-128"/>
            </a:endParaRPr>
          </a:p>
        </p:txBody>
      </p:sp>
      <p:sp>
        <p:nvSpPr>
          <p:cNvPr id="7" name="Printed" hidden="1"/>
          <p:cNvSpPr txBox="1">
            <a:spLocks noChangeArrowheads="1"/>
          </p:cNvSpPr>
          <p:nvPr/>
        </p:nvSpPr>
        <p:spPr bwMode="auto">
          <a:xfrm>
            <a:off x="1778011" y="550505"/>
            <a:ext cx="238687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900">
                <a:solidFill>
                  <a:srgbClr val="808080"/>
                </a:solidFill>
                <a:latin typeface="Futura Medium"/>
                <a:ea typeface="Arial Unicode MS" pitchFamily="34" charset="-128"/>
                <a:cs typeface="Arial Unicode MS" pitchFamily="34" charset="-128"/>
              </a:rPr>
              <a:t>Printed 02/06/2017 13:51 GMT Standard Time</a:t>
            </a:r>
            <a:endParaRPr lang="en-US" sz="900" dirty="0">
              <a:solidFill>
                <a:srgbClr val="808080"/>
              </a:solidFill>
              <a:latin typeface="Futura Medium"/>
              <a:ea typeface="Arial Unicode MS" pitchFamily="34" charset="-128"/>
              <a:cs typeface="Arial Unicode MS" pitchFamily="34" charset="-128"/>
            </a:endParaRPr>
          </a:p>
        </p:txBody>
      </p:sp>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a:solidFill>
                  <a:srgbClr val="808080"/>
                </a:solidFill>
                <a:latin typeface="Futura Medium"/>
              </a:rPr>
              <a:t>Document type | Date</a:t>
            </a: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dirty="0">
              <a:solidFill>
                <a:srgbClr val="808080"/>
              </a:solidFill>
              <a:latin typeface="Futura Medium"/>
            </a:endParaRPr>
          </a:p>
        </p:txBody>
      </p:sp>
    </p:spTree>
    <p:extLst>
      <p:ext uri="{BB962C8B-B14F-4D97-AF65-F5344CB8AC3E}">
        <p14:creationId xmlns:p14="http://schemas.microsoft.com/office/powerpoint/2010/main" val="1004401542"/>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4256"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96527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64688657"/>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2780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20" name="Rectangle 3"/>
          <p:cNvSpPr>
            <a:spLocks noChangeArrowheads="1"/>
          </p:cNvSpPr>
          <p:nvPr userDrawn="1"/>
        </p:nvSpPr>
        <p:spPr bwMode="auto">
          <a:xfrm>
            <a:off x="1822861" y="396837"/>
            <a:ext cx="9757919" cy="5120014"/>
          </a:xfrm>
          <a:prstGeom prst="rect">
            <a:avLst/>
          </a:prstGeom>
          <a:solidFill>
            <a:srgbClr val="F8E27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1" name="Rectangle 4"/>
          <p:cNvSpPr>
            <a:spLocks noChangeArrowheads="1"/>
          </p:cNvSpPr>
          <p:nvPr userDrawn="1"/>
        </p:nvSpPr>
        <p:spPr bwMode="auto">
          <a:xfrm>
            <a:off x="602582" y="1310374"/>
            <a:ext cx="9757919" cy="5120014"/>
          </a:xfrm>
          <a:prstGeom prst="rect">
            <a:avLst/>
          </a:prstGeom>
          <a:solidFill>
            <a:srgbClr val="F9E79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2" name="Rectangle 5"/>
          <p:cNvSpPr>
            <a:spLocks noChangeArrowheads="1"/>
          </p:cNvSpPr>
          <p:nvPr userDrawn="1"/>
        </p:nvSpPr>
        <p:spPr bwMode="auto">
          <a:xfrm>
            <a:off x="1822860" y="3238378"/>
            <a:ext cx="8537640" cy="350469"/>
          </a:xfrm>
          <a:prstGeom prst="rect">
            <a:avLst/>
          </a:prstGeom>
          <a:solidFill>
            <a:srgbClr val="FFD21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ctr" anchorCtr="0" compatLnSpc="1">
            <a:prstTxWarp prst="textNoShape">
              <a:avLst/>
            </a:prstTxWarp>
            <a:spAutoFit/>
          </a:bodyPr>
          <a:lstStyle/>
          <a:p>
            <a:endParaRPr lang="en-US" sz="1632">
              <a:solidFill>
                <a:srgbClr val="000000"/>
              </a:solidFill>
              <a:latin typeface="Futura Medium"/>
              <a:sym typeface="Futura Medium"/>
            </a:endParaRPr>
          </a:p>
        </p:txBody>
      </p:sp>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619500" y="421134"/>
            <a:ext cx="1062255" cy="738707"/>
          </a:xfrm>
          <a:prstGeom prst="rect">
            <a:avLst/>
          </a:prstGeom>
        </p:spPr>
      </p:pic>
      <p:sp>
        <p:nvSpPr>
          <p:cNvPr id="13314" name="Rectangle 1026"/>
          <p:cNvSpPr>
            <a:spLocks noGrp="1" noChangeArrowheads="1"/>
          </p:cNvSpPr>
          <p:nvPr userDrawn="1">
            <p:ph type="ctrTitle"/>
          </p:nvPr>
        </p:nvSpPr>
        <p:spPr bwMode="auto">
          <a:xfrm>
            <a:off x="1822860" y="2081733"/>
            <a:ext cx="7867256" cy="502445"/>
          </a:xfrm>
          <a:prstGeom prst="rect">
            <a:avLst/>
          </a:prstGeom>
        </p:spPr>
        <p:txBody>
          <a:bodyPr wrap="square" anchor="ctr" anchorCtr="0">
            <a:spAutoFit/>
          </a:bodyPr>
          <a:lstStyle>
            <a:lvl1pPr>
              <a:defRPr sz="3265" b="0" baseline="0">
                <a:solidFill>
                  <a:srgbClr val="D42E12"/>
                </a:solidFill>
                <a:latin typeface="+mj-lt"/>
                <a:ea typeface="+mj-ea"/>
              </a:defRPr>
            </a:lvl1pPr>
          </a:lstStyle>
          <a:p>
            <a:pPr lvl="0"/>
            <a:r>
              <a:rPr lang="en-US" noProof="0"/>
              <a:t>Click to edit Master title style</a:t>
            </a:r>
            <a:endParaRPr lang="en-US" noProof="0" dirty="0"/>
          </a:p>
        </p:txBody>
      </p:sp>
      <p:sp>
        <p:nvSpPr>
          <p:cNvPr id="13" name="Disclaimer-Shell_CF"/>
          <p:cNvSpPr>
            <a:spLocks noChangeArrowheads="1"/>
          </p:cNvSpPr>
          <p:nvPr userDrawn="1"/>
        </p:nvSpPr>
        <p:spPr bwMode="auto">
          <a:xfrm>
            <a:off x="1822861" y="6137077"/>
            <a:ext cx="6967474"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hangingPunct="0"/>
            <a:r>
              <a:rPr lang="en-US" sz="816" dirty="0">
                <a:solidFill>
                  <a:srgbClr val="000000"/>
                </a:solidFill>
                <a:latin typeface="Futura Medium"/>
                <a:sym typeface="Futura Medium"/>
              </a:rPr>
              <a:t>CONFIDENTIAL AND PROPRIETARY</a:t>
            </a:r>
          </a:p>
        </p:txBody>
      </p:sp>
    </p:spTree>
    <p:extLst>
      <p:ext uri="{BB962C8B-B14F-4D97-AF65-F5344CB8AC3E}">
        <p14:creationId xmlns:p14="http://schemas.microsoft.com/office/powerpoint/2010/main" val="71966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2211870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2790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4" name="Title Placeholder 2"/>
          <p:cNvSpPr>
            <a:spLocks noGrp="1" noChangeArrowheads="1"/>
          </p:cNvSpPr>
          <p:nvPr>
            <p:ph type="title"/>
          </p:nvPr>
        </p:nvSpPr>
        <p:spPr bwMode="gray">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98792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583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476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20" name="Rectangle 3"/>
          <p:cNvSpPr>
            <a:spLocks noChangeArrowheads="1"/>
          </p:cNvSpPr>
          <p:nvPr userDrawn="1"/>
        </p:nvSpPr>
        <p:spPr bwMode="auto">
          <a:xfrm>
            <a:off x="1822861" y="396837"/>
            <a:ext cx="9757919" cy="5120014"/>
          </a:xfrm>
          <a:prstGeom prst="rect">
            <a:avLst/>
          </a:prstGeom>
          <a:solidFill>
            <a:srgbClr val="F8E27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1" name="Rectangle 4"/>
          <p:cNvSpPr>
            <a:spLocks noChangeArrowheads="1"/>
          </p:cNvSpPr>
          <p:nvPr userDrawn="1"/>
        </p:nvSpPr>
        <p:spPr bwMode="auto">
          <a:xfrm>
            <a:off x="602582" y="1310374"/>
            <a:ext cx="9757919" cy="5120014"/>
          </a:xfrm>
          <a:prstGeom prst="rect">
            <a:avLst/>
          </a:prstGeom>
          <a:solidFill>
            <a:srgbClr val="F9E79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t" anchorCtr="0" compatLnSpc="1">
            <a:prstTxWarp prst="textNoShape">
              <a:avLst/>
            </a:prstTxWarp>
          </a:bodyPr>
          <a:lstStyle/>
          <a:p>
            <a:endParaRPr lang="en-US" sz="1632">
              <a:solidFill>
                <a:srgbClr val="000000"/>
              </a:solidFill>
              <a:latin typeface="Futura Medium"/>
              <a:sym typeface="Futura Medium"/>
            </a:endParaRPr>
          </a:p>
        </p:txBody>
      </p:sp>
      <p:sp>
        <p:nvSpPr>
          <p:cNvPr id="22" name="Rectangle 5"/>
          <p:cNvSpPr>
            <a:spLocks noChangeArrowheads="1"/>
          </p:cNvSpPr>
          <p:nvPr userDrawn="1"/>
        </p:nvSpPr>
        <p:spPr bwMode="auto">
          <a:xfrm>
            <a:off x="1822860" y="3238378"/>
            <a:ext cx="8537640" cy="350469"/>
          </a:xfrm>
          <a:prstGeom prst="rect">
            <a:avLst/>
          </a:prstGeom>
          <a:solidFill>
            <a:srgbClr val="FFD21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297" tIns="46649" rIns="93297" bIns="46649" numCol="1" anchor="ctr" anchorCtr="0" compatLnSpc="1">
            <a:prstTxWarp prst="textNoShape">
              <a:avLst/>
            </a:prstTxWarp>
            <a:spAutoFit/>
          </a:bodyPr>
          <a:lstStyle/>
          <a:p>
            <a:endParaRPr lang="en-US" sz="1632">
              <a:solidFill>
                <a:srgbClr val="000000"/>
              </a:solidFill>
              <a:latin typeface="Futura Medium"/>
              <a:sym typeface="Futura Medium"/>
            </a:endParaRPr>
          </a:p>
        </p:txBody>
      </p:sp>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619500" y="421134"/>
            <a:ext cx="1062255" cy="738707"/>
          </a:xfrm>
          <a:prstGeom prst="rect">
            <a:avLst/>
          </a:prstGeom>
        </p:spPr>
      </p:pic>
      <p:sp>
        <p:nvSpPr>
          <p:cNvPr id="13314" name="Rectangle 1026"/>
          <p:cNvSpPr>
            <a:spLocks noGrp="1" noChangeArrowheads="1"/>
          </p:cNvSpPr>
          <p:nvPr userDrawn="1">
            <p:ph type="ctrTitle"/>
          </p:nvPr>
        </p:nvSpPr>
        <p:spPr bwMode="auto">
          <a:xfrm>
            <a:off x="1822860" y="2081733"/>
            <a:ext cx="7867256" cy="502445"/>
          </a:xfrm>
          <a:prstGeom prst="rect">
            <a:avLst/>
          </a:prstGeom>
        </p:spPr>
        <p:txBody>
          <a:bodyPr wrap="square" anchor="ctr" anchorCtr="0">
            <a:spAutoFit/>
          </a:bodyPr>
          <a:lstStyle>
            <a:lvl1pPr>
              <a:defRPr sz="3265" b="0" baseline="0">
                <a:solidFill>
                  <a:srgbClr val="D42E12"/>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userDrawn="1">
            <p:ph type="subTitle" idx="1"/>
          </p:nvPr>
        </p:nvSpPr>
        <p:spPr bwMode="auto">
          <a:xfrm>
            <a:off x="1822860" y="4241683"/>
            <a:ext cx="7867256" cy="219820"/>
          </a:xfrm>
        </p:spPr>
        <p:txBody>
          <a:bodyPr wrap="square" anchor="ctr" anchorCtr="0">
            <a:spAutoFit/>
          </a:bodyPr>
          <a:lstStyle>
            <a:lvl1pPr>
              <a:defRPr sz="1428" baseline="0">
                <a:solidFill>
                  <a:srgbClr val="5F5F5F"/>
                </a:solidFill>
                <a:latin typeface="+mj-lt"/>
                <a:ea typeface="+mj-ea"/>
              </a:defRPr>
            </a:lvl1pPr>
          </a:lstStyle>
          <a:p>
            <a:pPr lvl="0"/>
            <a:r>
              <a:rPr lang="en-US" noProof="0"/>
              <a:t>Click to edit Master subtitle style</a:t>
            </a:r>
            <a:endParaRPr lang="en-US" noProof="0" dirty="0"/>
          </a:p>
        </p:txBody>
      </p:sp>
      <p:grpSp>
        <p:nvGrpSpPr>
          <p:cNvPr id="4" name="Title Elements" hidden="1"/>
          <p:cNvGrpSpPr/>
          <p:nvPr userDrawn="1"/>
        </p:nvGrpSpPr>
        <p:grpSpPr bwMode="auto">
          <a:xfrm>
            <a:off x="1822861" y="5027010"/>
            <a:ext cx="6967474" cy="1238164"/>
            <a:chOff x="1547813" y="4926935"/>
            <a:chExt cx="5121275" cy="1213515"/>
          </a:xfrm>
        </p:grpSpPr>
        <p:sp>
          <p:nvSpPr>
            <p:cNvPr id="9" name="Document type"/>
            <p:cNvSpPr txBox="1">
              <a:spLocks noChangeArrowheads="1"/>
            </p:cNvSpPr>
            <p:nvPr/>
          </p:nvSpPr>
          <p:spPr bwMode="auto">
            <a:xfrm>
              <a:off x="1547813" y="4926935"/>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dirty="0">
                  <a:solidFill>
                    <a:srgbClr val="5F5F5F"/>
                  </a:solidFill>
                  <a:latin typeface="Futura Medium"/>
                </a:rPr>
                <a:t>Document type</a:t>
              </a:r>
            </a:p>
          </p:txBody>
        </p:sp>
        <p:sp>
          <p:nvSpPr>
            <p:cNvPr id="10" name="Date"/>
            <p:cNvSpPr txBox="1">
              <a:spLocks noChangeArrowheads="1"/>
            </p:cNvSpPr>
            <p:nvPr/>
          </p:nvSpPr>
          <p:spPr bwMode="auto">
            <a:xfrm>
              <a:off x="1547813" y="5199063"/>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a:solidFill>
                    <a:srgbClr val="5F5F5F"/>
                  </a:solidFill>
                  <a:latin typeface="Futura Medium"/>
                </a:rPr>
                <a:t>Date</a:t>
              </a:r>
            </a:p>
          </p:txBody>
        </p:sp>
        <p:sp>
          <p:nvSpPr>
            <p:cNvPr id="13" name="Disclaimer-Shell_CF"/>
            <p:cNvSpPr>
              <a:spLocks noChangeArrowheads="1"/>
            </p:cNvSpPr>
            <p:nvPr userDrawn="1"/>
          </p:nvSpPr>
          <p:spPr bwMode="auto">
            <a:xfrm>
              <a:off x="1547813" y="6014903"/>
              <a:ext cx="5121275"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hangingPunct="0"/>
              <a:r>
                <a:rPr lang="en-US" sz="816" dirty="0">
                  <a:solidFill>
                    <a:srgbClr val="000000"/>
                  </a:solidFill>
                  <a:latin typeface="Futura Medium"/>
                  <a:sym typeface="Futura Medium"/>
                </a:rPr>
                <a:t>CONFIDENTIAL AND PROPRIETARY</a:t>
              </a:r>
            </a:p>
          </p:txBody>
        </p:sp>
      </p:grpSp>
    </p:spTree>
    <p:extLst>
      <p:ext uri="{BB962C8B-B14F-4D97-AF65-F5344CB8AC3E}">
        <p14:creationId xmlns:p14="http://schemas.microsoft.com/office/powerpoint/2010/main" val="37040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486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215979" cy="161974"/>
                      </a:xfrm>
                      <a:prstGeom prst="rect">
                        <a:avLst/>
                      </a:prstGeom>
                    </p:spPr>
                  </p:pic>
                </p:oleObj>
              </mc:Fallback>
            </mc:AlternateContent>
          </a:graphicData>
        </a:graphic>
      </p:graphicFrame>
      <p:sp>
        <p:nvSpPr>
          <p:cNvPr id="4" name="Title Placeholder 2"/>
          <p:cNvSpPr>
            <a:spLocks noGrp="1" noChangeArrowheads="1"/>
          </p:cNvSpPr>
          <p:nvPr>
            <p:ph type="title"/>
          </p:nvPr>
        </p:nvSpPr>
        <p:spPr bwMode="gray">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228375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9442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 y="0"/>
            <a:ext cx="12191999" cy="12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1394019" y="6435725"/>
            <a:ext cx="278341" cy="152400"/>
          </a:xfrm>
          <a:prstGeom prst="rect">
            <a:avLst/>
          </a:prstGeom>
          <a:noFill/>
        </p:spPr>
        <p:txBody>
          <a:bodyPr vert="horz" wrap="none" lIns="0" tIns="0" rIns="0" bIns="0" rtlCol="0">
            <a:noAutofit/>
          </a:bodyPr>
          <a:lstStyle/>
          <a:p>
            <a:endParaRPr lang="en-US" sz="1020" dirty="0">
              <a:solidFill>
                <a:srgbClr val="000000"/>
              </a:solidFill>
            </a:endParaRPr>
          </a:p>
        </p:txBody>
      </p:sp>
      <p:sp>
        <p:nvSpPr>
          <p:cNvPr id="4" name="TextBox 3"/>
          <p:cNvSpPr txBox="1"/>
          <p:nvPr userDrawn="1"/>
        </p:nvSpPr>
        <p:spPr>
          <a:xfrm>
            <a:off x="11626138" y="6566446"/>
            <a:ext cx="284012" cy="155496"/>
          </a:xfrm>
          <a:prstGeom prst="rect">
            <a:avLst/>
          </a:prstGeom>
          <a:noFill/>
        </p:spPr>
        <p:txBody>
          <a:bodyPr vert="horz" wrap="none" lIns="0" tIns="0" rIns="0" bIns="0" rtlCol="0">
            <a:noAutofit/>
          </a:bodyPr>
          <a:lstStyle/>
          <a:p>
            <a:fld id="{653F5248-A8BE-4BE7-9E67-607912B269F0}" type="slidenum">
              <a:rPr lang="en-US" sz="1020" smtClean="0">
                <a:solidFill>
                  <a:srgbClr val="000000"/>
                </a:solidFill>
              </a:rPr>
              <a:pPr/>
              <a:t>‹#›</a:t>
            </a:fld>
            <a:endParaRPr lang="en-US" sz="1020">
              <a:solidFill>
                <a:srgbClr val="000000"/>
              </a:solidFill>
            </a:endParaRPr>
          </a:p>
        </p:txBody>
      </p:sp>
      <p:sp>
        <p:nvSpPr>
          <p:cNvPr id="5" name="TextBox 4"/>
          <p:cNvSpPr txBox="1"/>
          <p:nvPr userDrawn="1"/>
        </p:nvSpPr>
        <p:spPr>
          <a:xfrm>
            <a:off x="11394019" y="6435725"/>
            <a:ext cx="278341" cy="152400"/>
          </a:xfrm>
          <a:prstGeom prst="rect">
            <a:avLst/>
          </a:prstGeom>
          <a:noFill/>
        </p:spPr>
        <p:txBody>
          <a:bodyPr vert="horz" wrap="none" lIns="0" tIns="0" rIns="0" bIns="0" rtlCol="0">
            <a:noAutofit/>
          </a:bodyPr>
          <a:lstStyle/>
          <a:p>
            <a:fld id="{13DFEDE3-5799-4F38-806E-6413754CB247}" type="slidenum">
              <a:rPr lang="en-US" sz="1020" smtClean="0">
                <a:solidFill>
                  <a:srgbClr val="000000"/>
                </a:solidFill>
              </a:rPr>
              <a:pPr/>
              <a:t>‹#›</a:t>
            </a:fld>
            <a:endParaRPr lang="en-US" sz="1020">
              <a:solidFill>
                <a:srgbClr val="000000"/>
              </a:solidFill>
            </a:endParaRPr>
          </a:p>
        </p:txBody>
      </p:sp>
      <p:sp>
        <p:nvSpPr>
          <p:cNvPr id="7" name="TextBox 6"/>
          <p:cNvSpPr txBox="1"/>
          <p:nvPr userDrawn="1"/>
        </p:nvSpPr>
        <p:spPr>
          <a:xfrm>
            <a:off x="11394019" y="6435725"/>
            <a:ext cx="278341" cy="152400"/>
          </a:xfrm>
          <a:prstGeom prst="rect">
            <a:avLst/>
          </a:prstGeom>
          <a:noFill/>
        </p:spPr>
        <p:txBody>
          <a:bodyPr vert="horz" wrap="none" lIns="0" tIns="0" rIns="0" bIns="0" rtlCol="0">
            <a:noAutofit/>
          </a:bodyPr>
          <a:lstStyle/>
          <a:p>
            <a:fld id="{9233C35B-571D-42B1-AB9D-925126F03E7A}" type="slidenum">
              <a:rPr lang="en-GB" sz="1020" smtClean="0">
                <a:solidFill>
                  <a:srgbClr val="000000"/>
                </a:solidFill>
              </a:rPr>
              <a:pPr/>
              <a:t>‹#›</a:t>
            </a:fld>
            <a:endParaRPr lang="en-GB" sz="1020">
              <a:solidFill>
                <a:srgbClr val="000000"/>
              </a:solidFill>
            </a:endParaRPr>
          </a:p>
        </p:txBody>
      </p:sp>
    </p:spTree>
    <p:extLst>
      <p:ext uri="{BB962C8B-B14F-4D97-AF65-F5344CB8AC3E}">
        <p14:creationId xmlns:p14="http://schemas.microsoft.com/office/powerpoint/2010/main" val="284595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image" Target="../media/image1.emf"/><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3" Type="http://schemas.openxmlformats.org/officeDocument/2006/relationships/slideLayout" Target="../slideLayouts/slideLayout5.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slideLayout" Target="../slideLayouts/slideLayout4.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slideLayout" Target="../slideLayouts/slideLayout3.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image" Target="../media/image1.emf"/><Relationship Id="rId5" Type="http://schemas.openxmlformats.org/officeDocument/2006/relationships/vmlDrawing" Target="../drawings/vmlDrawing4.vml"/><Relationship Id="rId15" Type="http://schemas.openxmlformats.org/officeDocument/2006/relationships/tags" Target="../tags/tag30.xml"/><Relationship Id="rId23" Type="http://schemas.openxmlformats.org/officeDocument/2006/relationships/oleObject" Target="../embeddings/oleObject4.bin"/><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heme" Target="../theme/theme2.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image" Target="../media/image1.emf"/><Relationship Id="rId3" Type="http://schemas.openxmlformats.org/officeDocument/2006/relationships/slideLayout" Target="../slideLayouts/slideLayout8.xml"/><Relationship Id="rId21" Type="http://schemas.openxmlformats.org/officeDocument/2006/relationships/tags" Target="../tags/tag53.xml"/><Relationship Id="rId7" Type="http://schemas.openxmlformats.org/officeDocument/2006/relationships/vmlDrawing" Target="../drawings/vmlDrawing7.v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slideLayout" Target="../slideLayouts/slideLayout6.xml"/><Relationship Id="rId6" Type="http://schemas.openxmlformats.org/officeDocument/2006/relationships/theme" Target="../theme/theme3.xml"/><Relationship Id="rId11" Type="http://schemas.openxmlformats.org/officeDocument/2006/relationships/tags" Target="../tags/tag43.xml"/><Relationship Id="rId24" Type="http://schemas.openxmlformats.org/officeDocument/2006/relationships/tags" Target="../tags/tag56.xml"/><Relationship Id="rId5" Type="http://schemas.openxmlformats.org/officeDocument/2006/relationships/slideLayout" Target="../slideLayouts/slideLayout10.xml"/><Relationship Id="rId15" Type="http://schemas.openxmlformats.org/officeDocument/2006/relationships/tags" Target="../tags/tag47.xml"/><Relationship Id="rId23" Type="http://schemas.openxmlformats.org/officeDocument/2006/relationships/tags" Target="../tags/tag55.xml"/><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slideLayout" Target="../slideLayouts/slideLayout9.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image" Target="../media/image1.emf"/><Relationship Id="rId3" Type="http://schemas.openxmlformats.org/officeDocument/2006/relationships/slideLayout" Target="../slideLayouts/slideLayout13.xml"/><Relationship Id="rId21" Type="http://schemas.openxmlformats.org/officeDocument/2006/relationships/tags" Target="../tags/tag72.xml"/><Relationship Id="rId7" Type="http://schemas.openxmlformats.org/officeDocument/2006/relationships/vmlDrawing" Target="../drawings/vmlDrawing10.v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oleObject" Target="../embeddings/oleObject10.bin"/><Relationship Id="rId2" Type="http://schemas.openxmlformats.org/officeDocument/2006/relationships/slideLayout" Target="../slideLayouts/slideLayout12.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slideLayout" Target="../slideLayouts/slideLayout11.xml"/><Relationship Id="rId6" Type="http://schemas.openxmlformats.org/officeDocument/2006/relationships/theme" Target="../theme/theme4.xml"/><Relationship Id="rId11" Type="http://schemas.openxmlformats.org/officeDocument/2006/relationships/tags" Target="../tags/tag62.xml"/><Relationship Id="rId24" Type="http://schemas.openxmlformats.org/officeDocument/2006/relationships/tags" Target="../tags/tag75.xml"/><Relationship Id="rId5" Type="http://schemas.openxmlformats.org/officeDocument/2006/relationships/slideLayout" Target="../slideLayouts/slideLayout15.xml"/><Relationship Id="rId15" Type="http://schemas.openxmlformats.org/officeDocument/2006/relationships/tags" Target="../tags/tag66.xml"/><Relationship Id="rId23" Type="http://schemas.openxmlformats.org/officeDocument/2006/relationships/tags" Target="../tags/tag74.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slideLayout" Target="../slideLayouts/slideLayout14.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tags" Target="../tags/tag88.xml"/><Relationship Id="rId26" Type="http://schemas.openxmlformats.org/officeDocument/2006/relationships/image" Target="../media/image1.emf"/><Relationship Id="rId3" Type="http://schemas.openxmlformats.org/officeDocument/2006/relationships/slideLayout" Target="../slideLayouts/slideLayout18.xml"/><Relationship Id="rId21" Type="http://schemas.openxmlformats.org/officeDocument/2006/relationships/tags" Target="../tags/tag91.xml"/><Relationship Id="rId7" Type="http://schemas.openxmlformats.org/officeDocument/2006/relationships/vmlDrawing" Target="../drawings/vmlDrawing13.v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oleObject" Target="../embeddings/oleObject13.bin"/><Relationship Id="rId2" Type="http://schemas.openxmlformats.org/officeDocument/2006/relationships/slideLayout" Target="../slideLayouts/slideLayout17.xml"/><Relationship Id="rId16" Type="http://schemas.openxmlformats.org/officeDocument/2006/relationships/tags" Target="../tags/tag86.xml"/><Relationship Id="rId20" Type="http://schemas.openxmlformats.org/officeDocument/2006/relationships/tags" Target="../tags/tag90.xml"/><Relationship Id="rId1" Type="http://schemas.openxmlformats.org/officeDocument/2006/relationships/slideLayout" Target="../slideLayouts/slideLayout16.xml"/><Relationship Id="rId6" Type="http://schemas.openxmlformats.org/officeDocument/2006/relationships/theme" Target="../theme/theme5.xml"/><Relationship Id="rId11" Type="http://schemas.openxmlformats.org/officeDocument/2006/relationships/tags" Target="../tags/tag81.xml"/><Relationship Id="rId24" Type="http://schemas.openxmlformats.org/officeDocument/2006/relationships/tags" Target="../tags/tag94.xml"/><Relationship Id="rId5" Type="http://schemas.openxmlformats.org/officeDocument/2006/relationships/slideLayout" Target="../slideLayouts/slideLayout20.xml"/><Relationship Id="rId15" Type="http://schemas.openxmlformats.org/officeDocument/2006/relationships/tags" Target="../tags/tag85.xml"/><Relationship Id="rId23" Type="http://schemas.openxmlformats.org/officeDocument/2006/relationships/tags" Target="../tags/tag93.xml"/><Relationship Id="rId10" Type="http://schemas.openxmlformats.org/officeDocument/2006/relationships/tags" Target="../tags/tag80.xml"/><Relationship Id="rId19" Type="http://schemas.openxmlformats.org/officeDocument/2006/relationships/tags" Target="../tags/tag89.xml"/><Relationship Id="rId4" Type="http://schemas.openxmlformats.org/officeDocument/2006/relationships/slideLayout" Target="../slideLayouts/slideLayout19.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tags" Target="../tags/tag92.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3" Type="http://schemas.openxmlformats.org/officeDocument/2006/relationships/theme" Target="../theme/theme6.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slideLayout" Target="../slideLayouts/slideLayout22.xml"/><Relationship Id="rId16" Type="http://schemas.openxmlformats.org/officeDocument/2006/relationships/tags" Target="../tags/tag108.xml"/><Relationship Id="rId20" Type="http://schemas.openxmlformats.org/officeDocument/2006/relationships/tags" Target="../tags/tag112.xml"/><Relationship Id="rId1" Type="http://schemas.openxmlformats.org/officeDocument/2006/relationships/slideLayout" Target="../slideLayouts/slideLayout21.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image" Target="../media/image1.emf"/><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vmlDrawing" Target="../drawings/vmlDrawing16.v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oleObject" Target="../embeddings/oleObject1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2467109888"/>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256695"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2" userDrawn="1">
          <p15:clr>
            <a:srgbClr val="F26B43"/>
          </p15:clr>
        </p15:guide>
        <p15:guide id="2" pos="312" userDrawn="1">
          <p15:clr>
            <a:srgbClr val="F26B43"/>
          </p15:clr>
        </p15:guide>
        <p15:guide id="3" pos="7368" userDrawn="1">
          <p15:clr>
            <a:srgbClr val="F26B43"/>
          </p15:clr>
        </p15:guide>
        <p15:guide id="4" orient="horz" pos="4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56694319"/>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277034"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23" name="Rectangle 31"/>
          <p:cNvSpPr>
            <a:spLocks noChangeArrowheads="1"/>
          </p:cNvSpPr>
          <p:nvPr/>
        </p:nvSpPr>
        <p:spPr bwMode="auto">
          <a:xfrm>
            <a:off x="0" y="152257"/>
            <a:ext cx="11336724" cy="78071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97" tIns="46649" rIns="93297" bIns="46649" numCol="1" anchor="ctr" anchorCtr="0" compatLnSpc="1">
            <a:prstTxWarp prst="textNoShape">
              <a:avLst/>
            </a:prstTxWarp>
          </a:bodyPr>
          <a:lstStyle/>
          <a:p>
            <a:endParaRPr lang="en-US" sz="1632">
              <a:solidFill>
                <a:srgbClr val="000000"/>
              </a:solidFill>
              <a:latin typeface="Futura Medium"/>
              <a:sym typeface="Futura Medium"/>
            </a:endParaRPr>
          </a:p>
        </p:txBody>
      </p:sp>
      <p:sp>
        <p:nvSpPr>
          <p:cNvPr id="1036" name="Rectangle 286"/>
          <p:cNvSpPr>
            <a:spLocks noGrp="1" noChangeArrowheads="1"/>
          </p:cNvSpPr>
          <p:nvPr>
            <p:ph type="body" idx="1"/>
          </p:nvPr>
        </p:nvSpPr>
        <p:spPr bwMode="auto">
          <a:xfrm>
            <a:off x="1976207" y="2276283"/>
            <a:ext cx="5853024" cy="2512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200069" y="-1025"/>
            <a:ext cx="525785"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020" dirty="0">
                <a:solidFill>
                  <a:srgbClr val="808080"/>
                </a:solidFill>
                <a:latin typeface="Futura Medium"/>
              </a:rPr>
              <a:t>TRACKER</a:t>
            </a:r>
          </a:p>
        </p:txBody>
      </p:sp>
      <p:sp>
        <p:nvSpPr>
          <p:cNvPr id="11" name="3. Unit of measure" hidden="1"/>
          <p:cNvSpPr txBox="1">
            <a:spLocks noChangeArrowheads="1"/>
          </p:cNvSpPr>
          <p:nvPr/>
        </p:nvSpPr>
        <p:spPr bwMode="auto">
          <a:xfrm>
            <a:off x="200068" y="952015"/>
            <a:ext cx="11034353"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dirty="0">
                <a:solidFill>
                  <a:srgbClr val="808080"/>
                </a:solidFill>
                <a:latin typeface="Futura Medium"/>
              </a:rPr>
              <a:t>Unit of measure</a:t>
            </a:r>
          </a:p>
        </p:txBody>
      </p:sp>
      <p:grpSp>
        <p:nvGrpSpPr>
          <p:cNvPr id="4" name="Slide Elements" hidden="1"/>
          <p:cNvGrpSpPr/>
          <p:nvPr/>
        </p:nvGrpSpPr>
        <p:grpSpPr>
          <a:xfrm>
            <a:off x="200068" y="6305952"/>
            <a:ext cx="11034353" cy="403116"/>
            <a:chOff x="147055" y="6171949"/>
            <a:chExt cx="8110537" cy="395091"/>
          </a:xfrm>
        </p:grpSpPr>
        <p:sp>
          <p:nvSpPr>
            <p:cNvPr id="13" name="4. Footnote"/>
            <p:cNvSpPr txBox="1">
              <a:spLocks noChangeArrowheads="1"/>
            </p:cNvSpPr>
            <p:nvPr/>
          </p:nvSpPr>
          <p:spPr bwMode="auto">
            <a:xfrm>
              <a:off x="147055" y="6171949"/>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20" dirty="0">
                  <a:solidFill>
                    <a:srgbClr val="000000"/>
                  </a:solidFill>
                  <a:latin typeface="Futura Medium"/>
                </a:rPr>
                <a:t>1 Footnote</a:t>
              </a:r>
            </a:p>
          </p:txBody>
        </p:sp>
        <p:sp>
          <p:nvSpPr>
            <p:cNvPr id="14" name="5. Source"/>
            <p:cNvSpPr>
              <a:spLocks noChangeArrowheads="1"/>
            </p:cNvSpPr>
            <p:nvPr/>
          </p:nvSpPr>
          <p:spPr bwMode="auto">
            <a:xfrm>
              <a:off x="147055" y="6410074"/>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42186" indent="-442186" defTabSz="913526"/>
              <a:r>
                <a:rPr lang="en-US" sz="1020" dirty="0">
                  <a:solidFill>
                    <a:srgbClr val="000000"/>
                  </a:solidFill>
                  <a:latin typeface="Futura Medium"/>
                </a:rPr>
                <a:t>Source: Source</a:t>
              </a:r>
            </a:p>
          </p:txBody>
        </p:sp>
      </p:grpSp>
      <p:grpSp>
        <p:nvGrpSpPr>
          <p:cNvPr id="15" name="ACET" hidden="1"/>
          <p:cNvGrpSpPr>
            <a:grpSpLocks/>
          </p:cNvGrpSpPr>
          <p:nvPr/>
        </p:nvGrpSpPr>
        <p:grpSpPr bwMode="auto">
          <a:xfrm>
            <a:off x="1976207" y="1636815"/>
            <a:ext cx="5801189" cy="531276"/>
            <a:chOff x="915" y="702"/>
            <a:chExt cx="2686" cy="32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32" b="1">
                  <a:solidFill>
                    <a:srgbClr val="000000"/>
                  </a:solidFill>
                  <a:latin typeface="Futura Medium"/>
                </a:rPr>
                <a:t>Title</a:t>
              </a:r>
            </a:p>
            <a:p>
              <a:r>
                <a:rPr lang="en-US" sz="1632">
                  <a:solidFill>
                    <a:srgbClr val="808080"/>
                  </a:solidFill>
                  <a:latin typeface="Futura Medium"/>
                </a:rPr>
                <a:t>Unit of measure</a:t>
              </a:r>
            </a:p>
          </p:txBody>
        </p:sp>
      </p:grpSp>
      <p:grpSp>
        <p:nvGrpSpPr>
          <p:cNvPr id="20" name="LegendBoxes" hidden="1"/>
          <p:cNvGrpSpPr>
            <a:grpSpLocks/>
          </p:cNvGrpSpPr>
          <p:nvPr/>
        </p:nvGrpSpPr>
        <p:grpSpPr bwMode="auto">
          <a:xfrm>
            <a:off x="10262519" y="960937"/>
            <a:ext cx="814240" cy="1017202"/>
            <a:chOff x="4936" y="176"/>
            <a:chExt cx="377" cy="628"/>
          </a:xfrm>
        </p:grpSpPr>
        <p:sp>
          <p:nvSpPr>
            <p:cNvPr id="24" name="Legend1"/>
            <p:cNvSpPr>
              <a:spLocks noChangeArrowheads="1"/>
            </p:cNvSpPr>
            <p:nvPr/>
          </p:nvSpPr>
          <p:spPr bwMode="auto">
            <a:xfrm>
              <a:off x="5096"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6" name="Legend2"/>
            <p:cNvSpPr>
              <a:spLocks noChangeArrowheads="1"/>
            </p:cNvSpPr>
            <p:nvPr/>
          </p:nvSpPr>
          <p:spPr bwMode="auto">
            <a:xfrm>
              <a:off x="5096" y="34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8" name="Legend3"/>
            <p:cNvSpPr>
              <a:spLocks noChangeArrowheads="1"/>
            </p:cNvSpPr>
            <p:nvPr/>
          </p:nvSpPr>
          <p:spPr bwMode="auto">
            <a:xfrm>
              <a:off x="5096" y="517"/>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30" name="Legend4"/>
            <p:cNvSpPr>
              <a:spLocks noChangeArrowheads="1"/>
            </p:cNvSpPr>
            <p:nvPr/>
          </p:nvSpPr>
          <p:spPr bwMode="auto">
            <a:xfrm>
              <a:off x="5096" y="688"/>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32" name="LegendLines" hidden="1"/>
          <p:cNvGrpSpPr>
            <a:grpSpLocks/>
          </p:cNvGrpSpPr>
          <p:nvPr/>
        </p:nvGrpSpPr>
        <p:grpSpPr bwMode="auto">
          <a:xfrm>
            <a:off x="9843520" y="966610"/>
            <a:ext cx="1233239" cy="745084"/>
            <a:chOff x="4750" y="176"/>
            <a:chExt cx="571" cy="460"/>
          </a:xfrm>
        </p:grpSpPr>
        <p:sp>
          <p:nvSpPr>
            <p:cNvPr id="3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6" name="Legend1"/>
            <p:cNvSpPr>
              <a:spLocks noChangeArrowheads="1"/>
            </p:cNvSpPr>
            <p:nvPr/>
          </p:nvSpPr>
          <p:spPr bwMode="auto">
            <a:xfrm>
              <a:off x="5104"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7" name="Legend2"/>
            <p:cNvSpPr>
              <a:spLocks noChangeArrowheads="1"/>
            </p:cNvSpPr>
            <p:nvPr/>
          </p:nvSpPr>
          <p:spPr bwMode="auto">
            <a:xfrm>
              <a:off x="5104" y="344"/>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8" name="Legend3"/>
            <p:cNvSpPr>
              <a:spLocks noChangeArrowheads="1"/>
            </p:cNvSpPr>
            <p:nvPr/>
          </p:nvSpPr>
          <p:spPr bwMode="auto">
            <a:xfrm>
              <a:off x="5104" y="520"/>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grpSp>
      <p:grpSp>
        <p:nvGrpSpPr>
          <p:cNvPr id="39" name="Sticker" hidden="1"/>
          <p:cNvGrpSpPr/>
          <p:nvPr/>
        </p:nvGrpSpPr>
        <p:grpSpPr bwMode="auto">
          <a:xfrm>
            <a:off x="10289742" y="973090"/>
            <a:ext cx="944681" cy="216085"/>
            <a:chOff x="8046410" y="285750"/>
            <a:chExt cx="694365" cy="211783"/>
          </a:xfrm>
        </p:grpSpPr>
        <p:sp>
          <p:nvSpPr>
            <p:cNvPr id="40" name="StickerRectangle"/>
            <p:cNvSpPr>
              <a:spLocks noChangeArrowheads="1"/>
            </p:cNvSpPr>
            <p:nvPr/>
          </p:nvSpPr>
          <p:spPr bwMode="auto">
            <a:xfrm>
              <a:off x="8046410" y="285750"/>
              <a:ext cx="694365" cy="211783"/>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rgbClr val="5F5F5F"/>
                </a:buClr>
              </a:pPr>
              <a:r>
                <a:rPr lang="en-US" sz="1224" dirty="0">
                  <a:solidFill>
                    <a:srgbClr val="808080"/>
                  </a:solidFill>
                  <a:latin typeface="Futura Medium"/>
                  <a:sym typeface="Futura Medium"/>
                </a:rPr>
                <a:t>PRELIMINARY</a:t>
              </a:r>
            </a:p>
          </p:txBody>
        </p:sp>
        <p:cxnSp>
          <p:nvCxnSpPr>
            <p:cNvPr id="41" name="AutoShape 31"/>
            <p:cNvCxnSpPr>
              <a:cxnSpLocks noChangeShapeType="1"/>
              <a:stCxn id="40" idx="2"/>
              <a:endCxn id="40" idx="4"/>
            </p:cNvCxnSpPr>
            <p:nvPr/>
          </p:nvCxnSpPr>
          <p:spPr bwMode="auto">
            <a:xfrm>
              <a:off x="8046410" y="285750"/>
              <a:ext cx="0" cy="211783"/>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2" name="AutoShape 32"/>
            <p:cNvCxnSpPr>
              <a:cxnSpLocks noChangeShapeType="1"/>
              <a:stCxn id="40" idx="4"/>
              <a:endCxn id="40" idx="6"/>
            </p:cNvCxnSpPr>
            <p:nvPr/>
          </p:nvCxnSpPr>
          <p:spPr bwMode="auto">
            <a:xfrm>
              <a:off x="8046410" y="497533"/>
              <a:ext cx="69436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3" name="LegendMoons" hidden="1"/>
          <p:cNvGrpSpPr/>
          <p:nvPr/>
        </p:nvGrpSpPr>
        <p:grpSpPr bwMode="auto">
          <a:xfrm>
            <a:off x="10172229" y="973088"/>
            <a:ext cx="905957" cy="1333054"/>
            <a:chOff x="6655594" y="273840"/>
            <a:chExt cx="665902" cy="1306516"/>
          </a:xfrm>
        </p:grpSpPr>
        <p:grpSp>
          <p:nvGrpSpPr>
            <p:cNvPr id="44" name="MoonLegend1"/>
            <p:cNvGrpSpPr>
              <a:grpSpLocks noChangeAspect="1"/>
            </p:cNvGrpSpPr>
            <p:nvPr>
              <p:custDataLst>
                <p:tags r:id="rId8"/>
              </p:custDataLst>
            </p:nvPr>
          </p:nvGrpSpPr>
          <p:grpSpPr bwMode="auto">
            <a:xfrm>
              <a:off x="6655594" y="273840"/>
              <a:ext cx="209550" cy="209551"/>
              <a:chOff x="4533" y="183"/>
              <a:chExt cx="144" cy="144"/>
            </a:xfrm>
          </p:grpSpPr>
          <p:sp>
            <p:nvSpPr>
              <p:cNvPr id="62"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3"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5" name="MoonLegend2"/>
            <p:cNvGrpSpPr>
              <a:grpSpLocks noChangeAspect="1"/>
            </p:cNvGrpSpPr>
            <p:nvPr>
              <p:custDataLst>
                <p:tags r:id="rId9"/>
              </p:custDataLst>
            </p:nvPr>
          </p:nvGrpSpPr>
          <p:grpSpPr bwMode="auto">
            <a:xfrm>
              <a:off x="6655594" y="548081"/>
              <a:ext cx="209550" cy="209551"/>
              <a:chOff x="1694" y="2044"/>
              <a:chExt cx="160" cy="160"/>
            </a:xfrm>
          </p:grpSpPr>
          <p:sp>
            <p:nvSpPr>
              <p:cNvPr id="60"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1"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6" name="MoonLegend4"/>
            <p:cNvGrpSpPr>
              <a:grpSpLocks noChangeAspect="1"/>
            </p:cNvGrpSpPr>
            <p:nvPr>
              <p:custDataLst>
                <p:tags r:id="rId10"/>
              </p:custDataLst>
            </p:nvPr>
          </p:nvGrpSpPr>
          <p:grpSpPr bwMode="auto">
            <a:xfrm>
              <a:off x="6655594" y="1096563"/>
              <a:ext cx="209550" cy="209551"/>
              <a:chOff x="4495" y="1198"/>
              <a:chExt cx="160" cy="160"/>
            </a:xfrm>
          </p:grpSpPr>
          <p:sp>
            <p:nvSpPr>
              <p:cNvPr id="58"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9"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7" name="MoonLegend5"/>
            <p:cNvGrpSpPr>
              <a:grpSpLocks noChangeAspect="1"/>
            </p:cNvGrpSpPr>
            <p:nvPr>
              <p:custDataLst>
                <p:tags r:id="rId11"/>
              </p:custDataLst>
            </p:nvPr>
          </p:nvGrpSpPr>
          <p:grpSpPr bwMode="auto">
            <a:xfrm>
              <a:off x="6655594" y="1370805"/>
              <a:ext cx="209550" cy="209551"/>
              <a:chOff x="4495" y="1440"/>
              <a:chExt cx="160" cy="160"/>
            </a:xfrm>
          </p:grpSpPr>
          <p:sp>
            <p:nvSpPr>
              <p:cNvPr id="56"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7"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sp>
          <p:nvSpPr>
            <p:cNvPr id="48" name="Legend1"/>
            <p:cNvSpPr>
              <a:spLocks noChangeArrowheads="1"/>
            </p:cNvSpPr>
            <p:nvPr/>
          </p:nvSpPr>
          <p:spPr bwMode="auto">
            <a:xfrm>
              <a:off x="6976269" y="28654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49" name="Legend2"/>
            <p:cNvSpPr>
              <a:spLocks noChangeArrowheads="1"/>
            </p:cNvSpPr>
            <p:nvPr/>
          </p:nvSpPr>
          <p:spPr bwMode="auto">
            <a:xfrm>
              <a:off x="6976269" y="561178"/>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0" name="Legend3"/>
            <p:cNvSpPr>
              <a:spLocks noChangeArrowheads="1"/>
            </p:cNvSpPr>
            <p:nvPr/>
          </p:nvSpPr>
          <p:spPr bwMode="auto">
            <a:xfrm>
              <a:off x="6976269" y="835817"/>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1" name="Legend4"/>
            <p:cNvSpPr>
              <a:spLocks noChangeArrowheads="1"/>
            </p:cNvSpPr>
            <p:nvPr/>
          </p:nvSpPr>
          <p:spPr bwMode="auto">
            <a:xfrm>
              <a:off x="6976269" y="110728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52" name="Legend5"/>
            <p:cNvSpPr>
              <a:spLocks noChangeArrowheads="1"/>
            </p:cNvSpPr>
            <p:nvPr/>
          </p:nvSpPr>
          <p:spPr bwMode="auto">
            <a:xfrm>
              <a:off x="6976269" y="1383505"/>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grpSp>
          <p:nvGrpSpPr>
            <p:cNvPr id="53" name="MoonLegend3"/>
            <p:cNvGrpSpPr>
              <a:grpSpLocks noChangeAspect="1"/>
            </p:cNvGrpSpPr>
            <p:nvPr>
              <p:custDataLst>
                <p:tags r:id="rId12"/>
              </p:custDataLst>
            </p:nvPr>
          </p:nvGrpSpPr>
          <p:grpSpPr bwMode="auto">
            <a:xfrm>
              <a:off x="6655594" y="822322"/>
              <a:ext cx="209550" cy="209551"/>
              <a:chOff x="4495" y="1198"/>
              <a:chExt cx="160" cy="160"/>
            </a:xfrm>
          </p:grpSpPr>
          <p:sp>
            <p:nvSpPr>
              <p:cNvPr id="54"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5"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sp>
        <p:nvSpPr>
          <p:cNvPr id="65" name="Slide Number"/>
          <p:cNvSpPr txBox="1">
            <a:spLocks/>
          </p:cNvSpPr>
          <p:nvPr/>
        </p:nvSpPr>
        <p:spPr bwMode="auto">
          <a:xfrm>
            <a:off x="11566287" y="6552077"/>
            <a:ext cx="161904" cy="156966"/>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1020" smtClean="0">
                <a:solidFill>
                  <a:srgbClr val="000000"/>
                </a:solidFill>
              </a:rPr>
              <a:pPr/>
              <a:t>‹#›</a:t>
            </a:fld>
            <a:endParaRPr lang="en-US" sz="1020" dirty="0">
              <a:solidFill>
                <a:srgbClr val="000000"/>
              </a:solidFill>
            </a:endParaRPr>
          </a:p>
        </p:txBody>
      </p:sp>
      <p:sp>
        <p:nvSpPr>
          <p:cNvPr id="66" name="SlideLogoSeparator"/>
          <p:cNvSpPr>
            <a:spLocks noChangeArrowheads="1"/>
          </p:cNvSpPr>
          <p:nvPr>
            <p:custDataLst>
              <p:tags r:id="rId7"/>
            </p:custDataLst>
          </p:nvPr>
        </p:nvSpPr>
        <p:spPr bwMode="auto">
          <a:xfrm>
            <a:off x="11454168" y="6534052"/>
            <a:ext cx="54523" cy="18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913526" fontAlgn="auto">
              <a:spcBef>
                <a:spcPts val="0"/>
              </a:spcBef>
              <a:spcAft>
                <a:spcPts val="0"/>
              </a:spcAft>
              <a:defRPr/>
            </a:pPr>
            <a:r>
              <a:rPr lang="en-US" sz="1224" kern="0" dirty="0">
                <a:solidFill>
                  <a:srgbClr val="FFD219"/>
                </a:solidFill>
                <a:latin typeface="Futura Medium"/>
                <a:sym typeface="Futura Medium"/>
              </a:rPr>
              <a:t>|</a:t>
            </a:r>
          </a:p>
        </p:txBody>
      </p:sp>
    </p:spTree>
    <p:extLst>
      <p:ext uri="{BB962C8B-B14F-4D97-AF65-F5344CB8AC3E}">
        <p14:creationId xmlns:p14="http://schemas.microsoft.com/office/powerpoint/2010/main" val="108798760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sldNum="0" hdr="0" ftr="0" dt="0"/>
  <p:txStyles>
    <p:titleStyle>
      <a:lvl1pPr algn="l" defTabSz="913526" rtl="0" eaLnBrk="1" fontAlgn="base" hangingPunct="1">
        <a:spcBef>
          <a:spcPct val="0"/>
        </a:spcBef>
        <a:spcAft>
          <a:spcPct val="0"/>
        </a:spcAft>
        <a:tabLst>
          <a:tab pos="275353" algn="l"/>
        </a:tabLst>
        <a:defRPr sz="1939" b="1" baseline="0">
          <a:solidFill>
            <a:schemeClr val="accent3"/>
          </a:solidFill>
          <a:latin typeface="+mj-lt"/>
          <a:ea typeface="+mj-ea"/>
          <a:cs typeface="+mj-cs"/>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4168862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46642"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215979" cy="161974"/>
                      </a:xfrm>
                      <a:prstGeom prst="rect">
                        <a:avLst/>
                      </a:prstGeom>
                    </p:spPr>
                  </p:pic>
                </p:oleObj>
              </mc:Fallback>
            </mc:AlternateContent>
          </a:graphicData>
        </a:graphic>
      </p:graphicFrame>
      <p:sp>
        <p:nvSpPr>
          <p:cNvPr id="23" name="Rectangle 31"/>
          <p:cNvSpPr>
            <a:spLocks noChangeArrowheads="1"/>
          </p:cNvSpPr>
          <p:nvPr/>
        </p:nvSpPr>
        <p:spPr bwMode="auto">
          <a:xfrm>
            <a:off x="0" y="152257"/>
            <a:ext cx="11336724" cy="78071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97" tIns="46649" rIns="93297" bIns="46649" numCol="1" anchor="ctr" anchorCtr="0" compatLnSpc="1">
            <a:prstTxWarp prst="textNoShape">
              <a:avLst/>
            </a:prstTxWarp>
          </a:bodyPr>
          <a:lstStyle/>
          <a:p>
            <a:endParaRPr lang="en-US" sz="1632">
              <a:solidFill>
                <a:srgbClr val="000000"/>
              </a:solidFill>
              <a:latin typeface="Futura Medium"/>
              <a:sym typeface="Futura Medium"/>
            </a:endParaRPr>
          </a:p>
        </p:txBody>
      </p:sp>
      <p:sp>
        <p:nvSpPr>
          <p:cNvPr id="1036" name="Rectangle 286"/>
          <p:cNvSpPr>
            <a:spLocks noGrp="1" noChangeArrowheads="1"/>
          </p:cNvSpPr>
          <p:nvPr>
            <p:ph type="body" idx="1"/>
          </p:nvPr>
        </p:nvSpPr>
        <p:spPr bwMode="auto">
          <a:xfrm>
            <a:off x="1976207" y="2276283"/>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200069" y="-1025"/>
            <a:ext cx="525785"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020" dirty="0">
                <a:solidFill>
                  <a:srgbClr val="808080"/>
                </a:solidFill>
                <a:latin typeface="Futura Medium"/>
              </a:rPr>
              <a:t>TRACKER</a:t>
            </a:r>
          </a:p>
        </p:txBody>
      </p:sp>
      <p:sp>
        <p:nvSpPr>
          <p:cNvPr id="11" name="3. Unit of measure" hidden="1"/>
          <p:cNvSpPr txBox="1">
            <a:spLocks noChangeArrowheads="1"/>
          </p:cNvSpPr>
          <p:nvPr/>
        </p:nvSpPr>
        <p:spPr bwMode="auto">
          <a:xfrm>
            <a:off x="200068" y="952015"/>
            <a:ext cx="11034353"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dirty="0">
                <a:solidFill>
                  <a:srgbClr val="808080"/>
                </a:solidFill>
                <a:latin typeface="Futura Medium"/>
              </a:rPr>
              <a:t>Unit of measure</a:t>
            </a:r>
          </a:p>
        </p:txBody>
      </p:sp>
      <p:grpSp>
        <p:nvGrpSpPr>
          <p:cNvPr id="4" name="Slide Elements" hidden="1"/>
          <p:cNvGrpSpPr/>
          <p:nvPr/>
        </p:nvGrpSpPr>
        <p:grpSpPr>
          <a:xfrm>
            <a:off x="200068" y="6305952"/>
            <a:ext cx="11034353" cy="403116"/>
            <a:chOff x="147055" y="6171949"/>
            <a:chExt cx="8110537" cy="395091"/>
          </a:xfrm>
        </p:grpSpPr>
        <p:sp>
          <p:nvSpPr>
            <p:cNvPr id="13" name="4. Footnote"/>
            <p:cNvSpPr txBox="1">
              <a:spLocks noChangeArrowheads="1"/>
            </p:cNvSpPr>
            <p:nvPr/>
          </p:nvSpPr>
          <p:spPr bwMode="auto">
            <a:xfrm>
              <a:off x="147055" y="6171949"/>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20" dirty="0">
                  <a:solidFill>
                    <a:srgbClr val="000000"/>
                  </a:solidFill>
                  <a:latin typeface="Futura Medium"/>
                </a:rPr>
                <a:t>1 Footnote</a:t>
              </a:r>
            </a:p>
          </p:txBody>
        </p:sp>
        <p:sp>
          <p:nvSpPr>
            <p:cNvPr id="14" name="5. Source"/>
            <p:cNvSpPr>
              <a:spLocks noChangeArrowheads="1"/>
            </p:cNvSpPr>
            <p:nvPr/>
          </p:nvSpPr>
          <p:spPr bwMode="auto">
            <a:xfrm>
              <a:off x="147055" y="6410074"/>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42186" indent="-442186" defTabSz="913526"/>
              <a:r>
                <a:rPr lang="en-US" sz="1020" dirty="0">
                  <a:solidFill>
                    <a:srgbClr val="000000"/>
                  </a:solidFill>
                  <a:latin typeface="Futura Medium"/>
                </a:rPr>
                <a:t>Source: Source</a:t>
              </a:r>
            </a:p>
          </p:txBody>
        </p:sp>
      </p:grpSp>
      <p:grpSp>
        <p:nvGrpSpPr>
          <p:cNvPr id="15" name="ACET" hidden="1"/>
          <p:cNvGrpSpPr>
            <a:grpSpLocks/>
          </p:cNvGrpSpPr>
          <p:nvPr/>
        </p:nvGrpSpPr>
        <p:grpSpPr bwMode="auto">
          <a:xfrm>
            <a:off x="1976207" y="1636815"/>
            <a:ext cx="5801189" cy="531276"/>
            <a:chOff x="915" y="702"/>
            <a:chExt cx="2686" cy="32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32" b="1">
                  <a:solidFill>
                    <a:srgbClr val="000000"/>
                  </a:solidFill>
                  <a:latin typeface="Futura Medium"/>
                </a:rPr>
                <a:t>Title</a:t>
              </a:r>
            </a:p>
            <a:p>
              <a:r>
                <a:rPr lang="en-US" sz="1632">
                  <a:solidFill>
                    <a:srgbClr val="808080"/>
                  </a:solidFill>
                  <a:latin typeface="Futura Medium"/>
                </a:rPr>
                <a:t>Unit of measure</a:t>
              </a:r>
            </a:p>
          </p:txBody>
        </p:sp>
      </p:grpSp>
      <p:grpSp>
        <p:nvGrpSpPr>
          <p:cNvPr id="20" name="LegendBoxes" hidden="1"/>
          <p:cNvGrpSpPr>
            <a:grpSpLocks/>
          </p:cNvGrpSpPr>
          <p:nvPr/>
        </p:nvGrpSpPr>
        <p:grpSpPr bwMode="auto">
          <a:xfrm>
            <a:off x="10262519" y="960937"/>
            <a:ext cx="814240" cy="1017202"/>
            <a:chOff x="4936" y="176"/>
            <a:chExt cx="377" cy="628"/>
          </a:xfrm>
        </p:grpSpPr>
        <p:sp>
          <p:nvSpPr>
            <p:cNvPr id="24" name="Legend1"/>
            <p:cNvSpPr>
              <a:spLocks noChangeArrowheads="1"/>
            </p:cNvSpPr>
            <p:nvPr/>
          </p:nvSpPr>
          <p:spPr bwMode="auto">
            <a:xfrm>
              <a:off x="5096"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6" name="Legend2"/>
            <p:cNvSpPr>
              <a:spLocks noChangeArrowheads="1"/>
            </p:cNvSpPr>
            <p:nvPr/>
          </p:nvSpPr>
          <p:spPr bwMode="auto">
            <a:xfrm>
              <a:off x="5096" y="34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8" name="Legend3"/>
            <p:cNvSpPr>
              <a:spLocks noChangeArrowheads="1"/>
            </p:cNvSpPr>
            <p:nvPr/>
          </p:nvSpPr>
          <p:spPr bwMode="auto">
            <a:xfrm>
              <a:off x="5096" y="517"/>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30" name="Legend4"/>
            <p:cNvSpPr>
              <a:spLocks noChangeArrowheads="1"/>
            </p:cNvSpPr>
            <p:nvPr/>
          </p:nvSpPr>
          <p:spPr bwMode="auto">
            <a:xfrm>
              <a:off x="5096" y="688"/>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32" name="LegendLines" hidden="1"/>
          <p:cNvGrpSpPr>
            <a:grpSpLocks/>
          </p:cNvGrpSpPr>
          <p:nvPr/>
        </p:nvGrpSpPr>
        <p:grpSpPr bwMode="auto">
          <a:xfrm>
            <a:off x="9843520" y="966610"/>
            <a:ext cx="1233239" cy="745084"/>
            <a:chOff x="4750" y="176"/>
            <a:chExt cx="571" cy="460"/>
          </a:xfrm>
        </p:grpSpPr>
        <p:sp>
          <p:nvSpPr>
            <p:cNvPr id="3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6" name="Legend1"/>
            <p:cNvSpPr>
              <a:spLocks noChangeArrowheads="1"/>
            </p:cNvSpPr>
            <p:nvPr/>
          </p:nvSpPr>
          <p:spPr bwMode="auto">
            <a:xfrm>
              <a:off x="5104"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7" name="Legend2"/>
            <p:cNvSpPr>
              <a:spLocks noChangeArrowheads="1"/>
            </p:cNvSpPr>
            <p:nvPr/>
          </p:nvSpPr>
          <p:spPr bwMode="auto">
            <a:xfrm>
              <a:off x="5104" y="344"/>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8" name="Legend3"/>
            <p:cNvSpPr>
              <a:spLocks noChangeArrowheads="1"/>
            </p:cNvSpPr>
            <p:nvPr/>
          </p:nvSpPr>
          <p:spPr bwMode="auto">
            <a:xfrm>
              <a:off x="5104" y="520"/>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grpSp>
      <p:grpSp>
        <p:nvGrpSpPr>
          <p:cNvPr id="39" name="Sticker" hidden="1"/>
          <p:cNvGrpSpPr/>
          <p:nvPr/>
        </p:nvGrpSpPr>
        <p:grpSpPr bwMode="auto">
          <a:xfrm>
            <a:off x="10289742" y="973090"/>
            <a:ext cx="944681" cy="216085"/>
            <a:chOff x="8046410" y="285750"/>
            <a:chExt cx="694365" cy="211783"/>
          </a:xfrm>
        </p:grpSpPr>
        <p:sp>
          <p:nvSpPr>
            <p:cNvPr id="40" name="StickerRectangle"/>
            <p:cNvSpPr>
              <a:spLocks noChangeArrowheads="1"/>
            </p:cNvSpPr>
            <p:nvPr/>
          </p:nvSpPr>
          <p:spPr bwMode="auto">
            <a:xfrm>
              <a:off x="8046410" y="285750"/>
              <a:ext cx="694365" cy="211783"/>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rgbClr val="5F5F5F"/>
                </a:buClr>
              </a:pPr>
              <a:r>
                <a:rPr lang="en-US" sz="1224" dirty="0">
                  <a:solidFill>
                    <a:srgbClr val="808080"/>
                  </a:solidFill>
                  <a:latin typeface="Futura Medium"/>
                  <a:sym typeface="Futura Medium"/>
                </a:rPr>
                <a:t>PRELIMINARY</a:t>
              </a:r>
            </a:p>
          </p:txBody>
        </p:sp>
        <p:cxnSp>
          <p:nvCxnSpPr>
            <p:cNvPr id="41" name="AutoShape 31"/>
            <p:cNvCxnSpPr>
              <a:cxnSpLocks noChangeShapeType="1"/>
              <a:stCxn id="40" idx="2"/>
              <a:endCxn id="40" idx="4"/>
            </p:cNvCxnSpPr>
            <p:nvPr/>
          </p:nvCxnSpPr>
          <p:spPr bwMode="auto">
            <a:xfrm>
              <a:off x="8046410" y="285750"/>
              <a:ext cx="0" cy="211783"/>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2" name="AutoShape 32"/>
            <p:cNvCxnSpPr>
              <a:cxnSpLocks noChangeShapeType="1"/>
              <a:stCxn id="40" idx="4"/>
              <a:endCxn id="40" idx="6"/>
            </p:cNvCxnSpPr>
            <p:nvPr/>
          </p:nvCxnSpPr>
          <p:spPr bwMode="auto">
            <a:xfrm>
              <a:off x="8046410" y="497533"/>
              <a:ext cx="69436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3" name="LegendMoons" hidden="1"/>
          <p:cNvGrpSpPr/>
          <p:nvPr/>
        </p:nvGrpSpPr>
        <p:grpSpPr bwMode="auto">
          <a:xfrm>
            <a:off x="10172229" y="973088"/>
            <a:ext cx="905957" cy="1333054"/>
            <a:chOff x="6655594" y="273840"/>
            <a:chExt cx="665902" cy="1306516"/>
          </a:xfrm>
        </p:grpSpPr>
        <p:grpSp>
          <p:nvGrpSpPr>
            <p:cNvPr id="44" name="MoonLegend1"/>
            <p:cNvGrpSpPr>
              <a:grpSpLocks noChangeAspect="1"/>
            </p:cNvGrpSpPr>
            <p:nvPr>
              <p:custDataLst>
                <p:tags r:id="rId10"/>
              </p:custDataLst>
            </p:nvPr>
          </p:nvGrpSpPr>
          <p:grpSpPr bwMode="auto">
            <a:xfrm>
              <a:off x="6655594" y="273840"/>
              <a:ext cx="209550" cy="209551"/>
              <a:chOff x="4533" y="183"/>
              <a:chExt cx="144" cy="144"/>
            </a:xfrm>
          </p:grpSpPr>
          <p:sp>
            <p:nvSpPr>
              <p:cNvPr id="62"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3"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5" name="MoonLegend2"/>
            <p:cNvGrpSpPr>
              <a:grpSpLocks noChangeAspect="1"/>
            </p:cNvGrpSpPr>
            <p:nvPr>
              <p:custDataLst>
                <p:tags r:id="rId11"/>
              </p:custDataLst>
            </p:nvPr>
          </p:nvGrpSpPr>
          <p:grpSpPr bwMode="auto">
            <a:xfrm>
              <a:off x="6655594" y="548081"/>
              <a:ext cx="209550" cy="209551"/>
              <a:chOff x="1694" y="2044"/>
              <a:chExt cx="160" cy="160"/>
            </a:xfrm>
          </p:grpSpPr>
          <p:sp>
            <p:nvSpPr>
              <p:cNvPr id="60"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1" name="Arc 42"/>
              <p:cNvSpPr>
                <a:spLocks noChangeAspect="1"/>
              </p:cNvSpPr>
              <p:nvPr>
                <p:custDataLst>
                  <p:tags r:id="rId22"/>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6" name="MoonLegend4"/>
            <p:cNvGrpSpPr>
              <a:grpSpLocks noChangeAspect="1"/>
            </p:cNvGrpSpPr>
            <p:nvPr>
              <p:custDataLst>
                <p:tags r:id="rId12"/>
              </p:custDataLst>
            </p:nvPr>
          </p:nvGrpSpPr>
          <p:grpSpPr bwMode="auto">
            <a:xfrm>
              <a:off x="6655594" y="1096563"/>
              <a:ext cx="209550" cy="209551"/>
              <a:chOff x="4495" y="1198"/>
              <a:chExt cx="160" cy="160"/>
            </a:xfrm>
          </p:grpSpPr>
          <p:sp>
            <p:nvSpPr>
              <p:cNvPr id="58"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9"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7" name="MoonLegend5"/>
            <p:cNvGrpSpPr>
              <a:grpSpLocks noChangeAspect="1"/>
            </p:cNvGrpSpPr>
            <p:nvPr>
              <p:custDataLst>
                <p:tags r:id="rId13"/>
              </p:custDataLst>
            </p:nvPr>
          </p:nvGrpSpPr>
          <p:grpSpPr bwMode="auto">
            <a:xfrm>
              <a:off x="6655594" y="1370805"/>
              <a:ext cx="209550" cy="209551"/>
              <a:chOff x="4495" y="1440"/>
              <a:chExt cx="160" cy="160"/>
            </a:xfrm>
          </p:grpSpPr>
          <p:sp>
            <p:nvSpPr>
              <p:cNvPr id="56"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7"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sp>
          <p:nvSpPr>
            <p:cNvPr id="48" name="Legend1"/>
            <p:cNvSpPr>
              <a:spLocks noChangeArrowheads="1"/>
            </p:cNvSpPr>
            <p:nvPr/>
          </p:nvSpPr>
          <p:spPr bwMode="auto">
            <a:xfrm>
              <a:off x="6976269" y="28654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49" name="Legend2"/>
            <p:cNvSpPr>
              <a:spLocks noChangeArrowheads="1"/>
            </p:cNvSpPr>
            <p:nvPr/>
          </p:nvSpPr>
          <p:spPr bwMode="auto">
            <a:xfrm>
              <a:off x="6976269" y="561178"/>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0" name="Legend3"/>
            <p:cNvSpPr>
              <a:spLocks noChangeArrowheads="1"/>
            </p:cNvSpPr>
            <p:nvPr/>
          </p:nvSpPr>
          <p:spPr bwMode="auto">
            <a:xfrm>
              <a:off x="6976269" y="835817"/>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1" name="Legend4"/>
            <p:cNvSpPr>
              <a:spLocks noChangeArrowheads="1"/>
            </p:cNvSpPr>
            <p:nvPr/>
          </p:nvSpPr>
          <p:spPr bwMode="auto">
            <a:xfrm>
              <a:off x="6976269" y="110728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52" name="Legend5"/>
            <p:cNvSpPr>
              <a:spLocks noChangeArrowheads="1"/>
            </p:cNvSpPr>
            <p:nvPr/>
          </p:nvSpPr>
          <p:spPr bwMode="auto">
            <a:xfrm>
              <a:off x="6976269" y="1383505"/>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grpSp>
          <p:nvGrpSpPr>
            <p:cNvPr id="53" name="MoonLegend3"/>
            <p:cNvGrpSpPr>
              <a:grpSpLocks noChangeAspect="1"/>
            </p:cNvGrpSpPr>
            <p:nvPr>
              <p:custDataLst>
                <p:tags r:id="rId14"/>
              </p:custDataLst>
            </p:nvPr>
          </p:nvGrpSpPr>
          <p:grpSpPr bwMode="auto">
            <a:xfrm>
              <a:off x="6655594" y="822322"/>
              <a:ext cx="209550" cy="209551"/>
              <a:chOff x="4495" y="1198"/>
              <a:chExt cx="160" cy="160"/>
            </a:xfrm>
          </p:grpSpPr>
          <p:sp>
            <p:nvSpPr>
              <p:cNvPr id="5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5"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sp>
        <p:nvSpPr>
          <p:cNvPr id="65" name="Slide Number"/>
          <p:cNvSpPr txBox="1">
            <a:spLocks/>
          </p:cNvSpPr>
          <p:nvPr/>
        </p:nvSpPr>
        <p:spPr bwMode="auto">
          <a:xfrm>
            <a:off x="11566287" y="6552077"/>
            <a:ext cx="161904" cy="156966"/>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1020" smtClean="0">
                <a:solidFill>
                  <a:srgbClr val="000000"/>
                </a:solidFill>
              </a:rPr>
              <a:pPr/>
              <a:t>‹#›</a:t>
            </a:fld>
            <a:endParaRPr lang="en-US" sz="1020" dirty="0">
              <a:solidFill>
                <a:srgbClr val="000000"/>
              </a:solidFill>
            </a:endParaRPr>
          </a:p>
        </p:txBody>
      </p:sp>
      <p:sp>
        <p:nvSpPr>
          <p:cNvPr id="66" name="SlideLogoSeparator"/>
          <p:cNvSpPr>
            <a:spLocks noChangeArrowheads="1"/>
          </p:cNvSpPr>
          <p:nvPr>
            <p:custDataLst>
              <p:tags r:id="rId9"/>
            </p:custDataLst>
          </p:nvPr>
        </p:nvSpPr>
        <p:spPr bwMode="auto">
          <a:xfrm>
            <a:off x="11454168" y="6534052"/>
            <a:ext cx="54523" cy="18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913526" fontAlgn="auto">
              <a:spcBef>
                <a:spcPts val="0"/>
              </a:spcBef>
              <a:spcAft>
                <a:spcPts val="0"/>
              </a:spcAft>
              <a:defRPr/>
            </a:pPr>
            <a:r>
              <a:rPr lang="en-US" sz="1224" kern="0" dirty="0">
                <a:solidFill>
                  <a:srgbClr val="FFD219"/>
                </a:solidFill>
                <a:latin typeface="Futura Medium"/>
                <a:sym typeface="Futura Medium"/>
              </a:rPr>
              <a:t>|</a:t>
            </a:r>
          </a:p>
        </p:txBody>
      </p:sp>
    </p:spTree>
    <p:extLst>
      <p:ext uri="{BB962C8B-B14F-4D97-AF65-F5344CB8AC3E}">
        <p14:creationId xmlns:p14="http://schemas.microsoft.com/office/powerpoint/2010/main" val="35240665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sldNum="0" hdr="0" ftr="0" dt="0"/>
  <p:txStyles>
    <p:titleStyle>
      <a:lvl1pPr algn="l" defTabSz="913526" rtl="0" eaLnBrk="1" fontAlgn="base" hangingPunct="1">
        <a:spcBef>
          <a:spcPct val="0"/>
        </a:spcBef>
        <a:spcAft>
          <a:spcPct val="0"/>
        </a:spcAft>
        <a:tabLst>
          <a:tab pos="275353" algn="l"/>
        </a:tabLst>
        <a:defRPr sz="1939" b="1" baseline="0">
          <a:solidFill>
            <a:schemeClr val="accent3"/>
          </a:solidFill>
          <a:latin typeface="+mj-lt"/>
          <a:ea typeface="+mj-ea"/>
          <a:cs typeface="+mj-cs"/>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328940568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49714"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215979" cy="161974"/>
                      </a:xfrm>
                      <a:prstGeom prst="rect">
                        <a:avLst/>
                      </a:prstGeom>
                    </p:spPr>
                  </p:pic>
                </p:oleObj>
              </mc:Fallback>
            </mc:AlternateContent>
          </a:graphicData>
        </a:graphic>
      </p:graphicFrame>
      <p:sp>
        <p:nvSpPr>
          <p:cNvPr id="23" name="Rectangle 31"/>
          <p:cNvSpPr>
            <a:spLocks noChangeArrowheads="1"/>
          </p:cNvSpPr>
          <p:nvPr/>
        </p:nvSpPr>
        <p:spPr bwMode="auto">
          <a:xfrm>
            <a:off x="0" y="152257"/>
            <a:ext cx="11336724" cy="78071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97" tIns="46649" rIns="93297" bIns="46649" numCol="1" anchor="ctr" anchorCtr="0" compatLnSpc="1">
            <a:prstTxWarp prst="textNoShape">
              <a:avLst/>
            </a:prstTxWarp>
          </a:bodyPr>
          <a:lstStyle/>
          <a:p>
            <a:endParaRPr lang="en-US" sz="1632">
              <a:solidFill>
                <a:srgbClr val="000000"/>
              </a:solidFill>
              <a:latin typeface="Futura Medium"/>
              <a:sym typeface="Futura Medium"/>
            </a:endParaRPr>
          </a:p>
        </p:txBody>
      </p:sp>
      <p:sp>
        <p:nvSpPr>
          <p:cNvPr id="1036" name="Rectangle 286"/>
          <p:cNvSpPr>
            <a:spLocks noGrp="1" noChangeArrowheads="1"/>
          </p:cNvSpPr>
          <p:nvPr>
            <p:ph type="body" idx="1"/>
          </p:nvPr>
        </p:nvSpPr>
        <p:spPr bwMode="auto">
          <a:xfrm>
            <a:off x="1976207" y="2276283"/>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200069" y="-1025"/>
            <a:ext cx="525785"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020" dirty="0">
                <a:solidFill>
                  <a:srgbClr val="808080"/>
                </a:solidFill>
                <a:latin typeface="Futura Medium"/>
              </a:rPr>
              <a:t>TRACKER</a:t>
            </a:r>
          </a:p>
        </p:txBody>
      </p:sp>
      <p:sp>
        <p:nvSpPr>
          <p:cNvPr id="11" name="3. Unit of measure" hidden="1"/>
          <p:cNvSpPr txBox="1">
            <a:spLocks noChangeArrowheads="1"/>
          </p:cNvSpPr>
          <p:nvPr/>
        </p:nvSpPr>
        <p:spPr bwMode="auto">
          <a:xfrm>
            <a:off x="200068" y="952015"/>
            <a:ext cx="11034353"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dirty="0">
                <a:solidFill>
                  <a:srgbClr val="808080"/>
                </a:solidFill>
                <a:latin typeface="Futura Medium"/>
              </a:rPr>
              <a:t>Unit of measure</a:t>
            </a:r>
          </a:p>
        </p:txBody>
      </p:sp>
      <p:grpSp>
        <p:nvGrpSpPr>
          <p:cNvPr id="4" name="Slide Elements" hidden="1"/>
          <p:cNvGrpSpPr/>
          <p:nvPr/>
        </p:nvGrpSpPr>
        <p:grpSpPr>
          <a:xfrm>
            <a:off x="200068" y="6305952"/>
            <a:ext cx="11034353" cy="403116"/>
            <a:chOff x="147055" y="6171949"/>
            <a:chExt cx="8110537" cy="395091"/>
          </a:xfrm>
        </p:grpSpPr>
        <p:sp>
          <p:nvSpPr>
            <p:cNvPr id="13" name="4. Footnote"/>
            <p:cNvSpPr txBox="1">
              <a:spLocks noChangeArrowheads="1"/>
            </p:cNvSpPr>
            <p:nvPr/>
          </p:nvSpPr>
          <p:spPr bwMode="auto">
            <a:xfrm>
              <a:off x="147055" y="6171949"/>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20" dirty="0">
                  <a:solidFill>
                    <a:srgbClr val="000000"/>
                  </a:solidFill>
                  <a:latin typeface="Futura Medium"/>
                </a:rPr>
                <a:t>1 Footnote</a:t>
              </a:r>
            </a:p>
          </p:txBody>
        </p:sp>
        <p:sp>
          <p:nvSpPr>
            <p:cNvPr id="14" name="5. Source"/>
            <p:cNvSpPr>
              <a:spLocks noChangeArrowheads="1"/>
            </p:cNvSpPr>
            <p:nvPr/>
          </p:nvSpPr>
          <p:spPr bwMode="auto">
            <a:xfrm>
              <a:off x="147055" y="6410074"/>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42186" indent="-442186" defTabSz="913526"/>
              <a:r>
                <a:rPr lang="en-US" sz="1020" dirty="0">
                  <a:solidFill>
                    <a:srgbClr val="000000"/>
                  </a:solidFill>
                  <a:latin typeface="Futura Medium"/>
                </a:rPr>
                <a:t>Source: Source</a:t>
              </a:r>
            </a:p>
          </p:txBody>
        </p:sp>
      </p:grpSp>
      <p:grpSp>
        <p:nvGrpSpPr>
          <p:cNvPr id="15" name="ACET" hidden="1"/>
          <p:cNvGrpSpPr>
            <a:grpSpLocks/>
          </p:cNvGrpSpPr>
          <p:nvPr/>
        </p:nvGrpSpPr>
        <p:grpSpPr bwMode="auto">
          <a:xfrm>
            <a:off x="1976207" y="1636815"/>
            <a:ext cx="5801189" cy="531276"/>
            <a:chOff x="915" y="702"/>
            <a:chExt cx="2686" cy="32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32" b="1">
                  <a:solidFill>
                    <a:srgbClr val="000000"/>
                  </a:solidFill>
                  <a:latin typeface="Futura Medium"/>
                </a:rPr>
                <a:t>Title</a:t>
              </a:r>
            </a:p>
            <a:p>
              <a:r>
                <a:rPr lang="en-US" sz="1632">
                  <a:solidFill>
                    <a:srgbClr val="808080"/>
                  </a:solidFill>
                  <a:latin typeface="Futura Medium"/>
                </a:rPr>
                <a:t>Unit of measure</a:t>
              </a:r>
            </a:p>
          </p:txBody>
        </p:sp>
      </p:grpSp>
      <p:grpSp>
        <p:nvGrpSpPr>
          <p:cNvPr id="20" name="LegendBoxes" hidden="1"/>
          <p:cNvGrpSpPr>
            <a:grpSpLocks/>
          </p:cNvGrpSpPr>
          <p:nvPr/>
        </p:nvGrpSpPr>
        <p:grpSpPr bwMode="auto">
          <a:xfrm>
            <a:off x="10262519" y="960937"/>
            <a:ext cx="814240" cy="1017202"/>
            <a:chOff x="4936" y="176"/>
            <a:chExt cx="377" cy="628"/>
          </a:xfrm>
        </p:grpSpPr>
        <p:sp>
          <p:nvSpPr>
            <p:cNvPr id="24" name="Legend1"/>
            <p:cNvSpPr>
              <a:spLocks noChangeArrowheads="1"/>
            </p:cNvSpPr>
            <p:nvPr/>
          </p:nvSpPr>
          <p:spPr bwMode="auto">
            <a:xfrm>
              <a:off x="5096"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6" name="Legend2"/>
            <p:cNvSpPr>
              <a:spLocks noChangeArrowheads="1"/>
            </p:cNvSpPr>
            <p:nvPr/>
          </p:nvSpPr>
          <p:spPr bwMode="auto">
            <a:xfrm>
              <a:off x="5096" y="34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8" name="Legend3"/>
            <p:cNvSpPr>
              <a:spLocks noChangeArrowheads="1"/>
            </p:cNvSpPr>
            <p:nvPr/>
          </p:nvSpPr>
          <p:spPr bwMode="auto">
            <a:xfrm>
              <a:off x="5096" y="517"/>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30" name="Legend4"/>
            <p:cNvSpPr>
              <a:spLocks noChangeArrowheads="1"/>
            </p:cNvSpPr>
            <p:nvPr/>
          </p:nvSpPr>
          <p:spPr bwMode="auto">
            <a:xfrm>
              <a:off x="5096" y="688"/>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32" name="LegendLines" hidden="1"/>
          <p:cNvGrpSpPr>
            <a:grpSpLocks/>
          </p:cNvGrpSpPr>
          <p:nvPr/>
        </p:nvGrpSpPr>
        <p:grpSpPr bwMode="auto">
          <a:xfrm>
            <a:off x="9843520" y="966610"/>
            <a:ext cx="1233239" cy="745084"/>
            <a:chOff x="4750" y="176"/>
            <a:chExt cx="571" cy="460"/>
          </a:xfrm>
        </p:grpSpPr>
        <p:sp>
          <p:nvSpPr>
            <p:cNvPr id="3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6" name="Legend1"/>
            <p:cNvSpPr>
              <a:spLocks noChangeArrowheads="1"/>
            </p:cNvSpPr>
            <p:nvPr/>
          </p:nvSpPr>
          <p:spPr bwMode="auto">
            <a:xfrm>
              <a:off x="5104"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7" name="Legend2"/>
            <p:cNvSpPr>
              <a:spLocks noChangeArrowheads="1"/>
            </p:cNvSpPr>
            <p:nvPr/>
          </p:nvSpPr>
          <p:spPr bwMode="auto">
            <a:xfrm>
              <a:off x="5104" y="344"/>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8" name="Legend3"/>
            <p:cNvSpPr>
              <a:spLocks noChangeArrowheads="1"/>
            </p:cNvSpPr>
            <p:nvPr/>
          </p:nvSpPr>
          <p:spPr bwMode="auto">
            <a:xfrm>
              <a:off x="5104" y="520"/>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grpSp>
      <p:grpSp>
        <p:nvGrpSpPr>
          <p:cNvPr id="39" name="Sticker" hidden="1"/>
          <p:cNvGrpSpPr/>
          <p:nvPr/>
        </p:nvGrpSpPr>
        <p:grpSpPr bwMode="auto">
          <a:xfrm>
            <a:off x="10289742" y="973090"/>
            <a:ext cx="944681" cy="216085"/>
            <a:chOff x="8046410" y="285750"/>
            <a:chExt cx="694365" cy="211783"/>
          </a:xfrm>
        </p:grpSpPr>
        <p:sp>
          <p:nvSpPr>
            <p:cNvPr id="40" name="StickerRectangle"/>
            <p:cNvSpPr>
              <a:spLocks noChangeArrowheads="1"/>
            </p:cNvSpPr>
            <p:nvPr/>
          </p:nvSpPr>
          <p:spPr bwMode="auto">
            <a:xfrm>
              <a:off x="8046410" y="285750"/>
              <a:ext cx="694365" cy="211783"/>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rgbClr val="5F5F5F"/>
                </a:buClr>
              </a:pPr>
              <a:r>
                <a:rPr lang="en-US" sz="1224" dirty="0">
                  <a:solidFill>
                    <a:srgbClr val="808080"/>
                  </a:solidFill>
                  <a:latin typeface="Futura Medium"/>
                  <a:sym typeface="Futura Medium"/>
                </a:rPr>
                <a:t>PRELIMINARY</a:t>
              </a:r>
            </a:p>
          </p:txBody>
        </p:sp>
        <p:cxnSp>
          <p:nvCxnSpPr>
            <p:cNvPr id="41" name="AutoShape 31"/>
            <p:cNvCxnSpPr>
              <a:cxnSpLocks noChangeShapeType="1"/>
              <a:stCxn id="40" idx="2"/>
              <a:endCxn id="40" idx="4"/>
            </p:cNvCxnSpPr>
            <p:nvPr/>
          </p:nvCxnSpPr>
          <p:spPr bwMode="auto">
            <a:xfrm>
              <a:off x="8046410" y="285750"/>
              <a:ext cx="0" cy="211783"/>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2" name="AutoShape 32"/>
            <p:cNvCxnSpPr>
              <a:cxnSpLocks noChangeShapeType="1"/>
              <a:stCxn id="40" idx="4"/>
              <a:endCxn id="40" idx="6"/>
            </p:cNvCxnSpPr>
            <p:nvPr/>
          </p:nvCxnSpPr>
          <p:spPr bwMode="auto">
            <a:xfrm>
              <a:off x="8046410" y="497533"/>
              <a:ext cx="69436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3" name="LegendMoons" hidden="1"/>
          <p:cNvGrpSpPr/>
          <p:nvPr/>
        </p:nvGrpSpPr>
        <p:grpSpPr bwMode="auto">
          <a:xfrm>
            <a:off x="10172229" y="973088"/>
            <a:ext cx="905957" cy="1333054"/>
            <a:chOff x="6655594" y="273840"/>
            <a:chExt cx="665902" cy="1306516"/>
          </a:xfrm>
        </p:grpSpPr>
        <p:grpSp>
          <p:nvGrpSpPr>
            <p:cNvPr id="44" name="MoonLegend1"/>
            <p:cNvGrpSpPr>
              <a:grpSpLocks noChangeAspect="1"/>
            </p:cNvGrpSpPr>
            <p:nvPr>
              <p:custDataLst>
                <p:tags r:id="rId10"/>
              </p:custDataLst>
            </p:nvPr>
          </p:nvGrpSpPr>
          <p:grpSpPr bwMode="auto">
            <a:xfrm>
              <a:off x="6655594" y="273840"/>
              <a:ext cx="209550" cy="209551"/>
              <a:chOff x="4533" y="183"/>
              <a:chExt cx="144" cy="144"/>
            </a:xfrm>
          </p:grpSpPr>
          <p:sp>
            <p:nvSpPr>
              <p:cNvPr id="62"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3"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5" name="MoonLegend2"/>
            <p:cNvGrpSpPr>
              <a:grpSpLocks noChangeAspect="1"/>
            </p:cNvGrpSpPr>
            <p:nvPr>
              <p:custDataLst>
                <p:tags r:id="rId11"/>
              </p:custDataLst>
            </p:nvPr>
          </p:nvGrpSpPr>
          <p:grpSpPr bwMode="auto">
            <a:xfrm>
              <a:off x="6655594" y="548081"/>
              <a:ext cx="209550" cy="209551"/>
              <a:chOff x="1694" y="2044"/>
              <a:chExt cx="160" cy="160"/>
            </a:xfrm>
          </p:grpSpPr>
          <p:sp>
            <p:nvSpPr>
              <p:cNvPr id="60"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1" name="Arc 42"/>
              <p:cNvSpPr>
                <a:spLocks noChangeAspect="1"/>
              </p:cNvSpPr>
              <p:nvPr>
                <p:custDataLst>
                  <p:tags r:id="rId22"/>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6" name="MoonLegend4"/>
            <p:cNvGrpSpPr>
              <a:grpSpLocks noChangeAspect="1"/>
            </p:cNvGrpSpPr>
            <p:nvPr>
              <p:custDataLst>
                <p:tags r:id="rId12"/>
              </p:custDataLst>
            </p:nvPr>
          </p:nvGrpSpPr>
          <p:grpSpPr bwMode="auto">
            <a:xfrm>
              <a:off x="6655594" y="1096563"/>
              <a:ext cx="209550" cy="209551"/>
              <a:chOff x="4495" y="1198"/>
              <a:chExt cx="160" cy="160"/>
            </a:xfrm>
          </p:grpSpPr>
          <p:sp>
            <p:nvSpPr>
              <p:cNvPr id="58"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9"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7" name="MoonLegend5"/>
            <p:cNvGrpSpPr>
              <a:grpSpLocks noChangeAspect="1"/>
            </p:cNvGrpSpPr>
            <p:nvPr>
              <p:custDataLst>
                <p:tags r:id="rId13"/>
              </p:custDataLst>
            </p:nvPr>
          </p:nvGrpSpPr>
          <p:grpSpPr bwMode="auto">
            <a:xfrm>
              <a:off x="6655594" y="1370805"/>
              <a:ext cx="209550" cy="209551"/>
              <a:chOff x="4495" y="1440"/>
              <a:chExt cx="160" cy="160"/>
            </a:xfrm>
          </p:grpSpPr>
          <p:sp>
            <p:nvSpPr>
              <p:cNvPr id="56"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7"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sp>
          <p:nvSpPr>
            <p:cNvPr id="48" name="Legend1"/>
            <p:cNvSpPr>
              <a:spLocks noChangeArrowheads="1"/>
            </p:cNvSpPr>
            <p:nvPr/>
          </p:nvSpPr>
          <p:spPr bwMode="auto">
            <a:xfrm>
              <a:off x="6976269" y="28654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49" name="Legend2"/>
            <p:cNvSpPr>
              <a:spLocks noChangeArrowheads="1"/>
            </p:cNvSpPr>
            <p:nvPr/>
          </p:nvSpPr>
          <p:spPr bwMode="auto">
            <a:xfrm>
              <a:off x="6976269" y="561178"/>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0" name="Legend3"/>
            <p:cNvSpPr>
              <a:spLocks noChangeArrowheads="1"/>
            </p:cNvSpPr>
            <p:nvPr/>
          </p:nvSpPr>
          <p:spPr bwMode="auto">
            <a:xfrm>
              <a:off x="6976269" y="835817"/>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1" name="Legend4"/>
            <p:cNvSpPr>
              <a:spLocks noChangeArrowheads="1"/>
            </p:cNvSpPr>
            <p:nvPr/>
          </p:nvSpPr>
          <p:spPr bwMode="auto">
            <a:xfrm>
              <a:off x="6976269" y="110728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52" name="Legend5"/>
            <p:cNvSpPr>
              <a:spLocks noChangeArrowheads="1"/>
            </p:cNvSpPr>
            <p:nvPr/>
          </p:nvSpPr>
          <p:spPr bwMode="auto">
            <a:xfrm>
              <a:off x="6976269" y="1383505"/>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grpSp>
          <p:nvGrpSpPr>
            <p:cNvPr id="53" name="MoonLegend3"/>
            <p:cNvGrpSpPr>
              <a:grpSpLocks noChangeAspect="1"/>
            </p:cNvGrpSpPr>
            <p:nvPr>
              <p:custDataLst>
                <p:tags r:id="rId14"/>
              </p:custDataLst>
            </p:nvPr>
          </p:nvGrpSpPr>
          <p:grpSpPr bwMode="auto">
            <a:xfrm>
              <a:off x="6655594" y="822322"/>
              <a:ext cx="209550" cy="209551"/>
              <a:chOff x="4495" y="1198"/>
              <a:chExt cx="160" cy="160"/>
            </a:xfrm>
          </p:grpSpPr>
          <p:sp>
            <p:nvSpPr>
              <p:cNvPr id="5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5"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sp>
        <p:nvSpPr>
          <p:cNvPr id="65" name="Slide Number"/>
          <p:cNvSpPr txBox="1">
            <a:spLocks/>
          </p:cNvSpPr>
          <p:nvPr/>
        </p:nvSpPr>
        <p:spPr bwMode="auto">
          <a:xfrm>
            <a:off x="11566287" y="6552077"/>
            <a:ext cx="161904" cy="156966"/>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1020" smtClean="0">
                <a:solidFill>
                  <a:srgbClr val="000000"/>
                </a:solidFill>
              </a:rPr>
              <a:pPr/>
              <a:t>‹#›</a:t>
            </a:fld>
            <a:endParaRPr lang="en-US" sz="1020" dirty="0">
              <a:solidFill>
                <a:srgbClr val="000000"/>
              </a:solidFill>
            </a:endParaRPr>
          </a:p>
        </p:txBody>
      </p:sp>
      <p:sp>
        <p:nvSpPr>
          <p:cNvPr id="66" name="SlideLogoSeparator"/>
          <p:cNvSpPr>
            <a:spLocks noChangeArrowheads="1"/>
          </p:cNvSpPr>
          <p:nvPr>
            <p:custDataLst>
              <p:tags r:id="rId9"/>
            </p:custDataLst>
          </p:nvPr>
        </p:nvSpPr>
        <p:spPr bwMode="auto">
          <a:xfrm>
            <a:off x="11454168" y="6534052"/>
            <a:ext cx="54523" cy="18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913526" fontAlgn="auto">
              <a:spcBef>
                <a:spcPts val="0"/>
              </a:spcBef>
              <a:spcAft>
                <a:spcPts val="0"/>
              </a:spcAft>
              <a:defRPr/>
            </a:pPr>
            <a:r>
              <a:rPr lang="en-US" sz="1224" kern="0" dirty="0">
                <a:solidFill>
                  <a:srgbClr val="FFD219"/>
                </a:solidFill>
                <a:latin typeface="Futura Medium"/>
                <a:sym typeface="Futura Medium"/>
              </a:rPr>
              <a:t>|</a:t>
            </a:r>
          </a:p>
        </p:txBody>
      </p:sp>
    </p:spTree>
    <p:extLst>
      <p:ext uri="{BB962C8B-B14F-4D97-AF65-F5344CB8AC3E}">
        <p14:creationId xmlns:p14="http://schemas.microsoft.com/office/powerpoint/2010/main" val="340671477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sldNum="0" hdr="0" ftr="0" dt="0"/>
  <p:txStyles>
    <p:titleStyle>
      <a:lvl1pPr algn="l" defTabSz="913526" rtl="0" eaLnBrk="1" fontAlgn="base" hangingPunct="1">
        <a:spcBef>
          <a:spcPct val="0"/>
        </a:spcBef>
        <a:spcAft>
          <a:spcPct val="0"/>
        </a:spcAft>
        <a:tabLst>
          <a:tab pos="275353" algn="l"/>
        </a:tabLst>
        <a:defRPr sz="1939" b="1" baseline="0">
          <a:solidFill>
            <a:schemeClr val="accent3"/>
          </a:solidFill>
          <a:latin typeface="+mj-lt"/>
          <a:ea typeface="+mj-ea"/>
          <a:cs typeface="+mj-cs"/>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4167985097"/>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852786"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215979" cy="161974"/>
                      </a:xfrm>
                      <a:prstGeom prst="rect">
                        <a:avLst/>
                      </a:prstGeom>
                    </p:spPr>
                  </p:pic>
                </p:oleObj>
              </mc:Fallback>
            </mc:AlternateContent>
          </a:graphicData>
        </a:graphic>
      </p:graphicFrame>
      <p:sp>
        <p:nvSpPr>
          <p:cNvPr id="23" name="Rectangle 31"/>
          <p:cNvSpPr>
            <a:spLocks noChangeArrowheads="1"/>
          </p:cNvSpPr>
          <p:nvPr/>
        </p:nvSpPr>
        <p:spPr bwMode="auto">
          <a:xfrm>
            <a:off x="0" y="152257"/>
            <a:ext cx="11336724" cy="78071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97" tIns="46649" rIns="93297" bIns="46649" numCol="1" anchor="ctr" anchorCtr="0" compatLnSpc="1">
            <a:prstTxWarp prst="textNoShape">
              <a:avLst/>
            </a:prstTxWarp>
          </a:bodyPr>
          <a:lstStyle/>
          <a:p>
            <a:endParaRPr lang="en-US" sz="1632">
              <a:solidFill>
                <a:srgbClr val="000000"/>
              </a:solidFill>
              <a:latin typeface="Futura Medium"/>
              <a:sym typeface="Futura Medium"/>
            </a:endParaRPr>
          </a:p>
        </p:txBody>
      </p:sp>
      <p:sp>
        <p:nvSpPr>
          <p:cNvPr id="1036" name="Rectangle 286"/>
          <p:cNvSpPr>
            <a:spLocks noGrp="1" noChangeArrowheads="1"/>
          </p:cNvSpPr>
          <p:nvPr>
            <p:ph type="body" idx="1"/>
          </p:nvPr>
        </p:nvSpPr>
        <p:spPr bwMode="auto">
          <a:xfrm>
            <a:off x="1976207" y="2276283"/>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00068" y="393451"/>
            <a:ext cx="11034353"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200069" y="-1025"/>
            <a:ext cx="525785"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020" dirty="0">
                <a:solidFill>
                  <a:srgbClr val="808080"/>
                </a:solidFill>
                <a:latin typeface="Futura Medium"/>
              </a:rPr>
              <a:t>TRACKER</a:t>
            </a:r>
          </a:p>
        </p:txBody>
      </p:sp>
      <p:sp>
        <p:nvSpPr>
          <p:cNvPr id="11" name="3. Unit of measure" hidden="1"/>
          <p:cNvSpPr txBox="1">
            <a:spLocks noChangeArrowheads="1"/>
          </p:cNvSpPr>
          <p:nvPr/>
        </p:nvSpPr>
        <p:spPr bwMode="auto">
          <a:xfrm>
            <a:off x="200068" y="952015"/>
            <a:ext cx="11034353"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dirty="0">
                <a:solidFill>
                  <a:srgbClr val="808080"/>
                </a:solidFill>
                <a:latin typeface="Futura Medium"/>
              </a:rPr>
              <a:t>Unit of measure</a:t>
            </a:r>
          </a:p>
        </p:txBody>
      </p:sp>
      <p:grpSp>
        <p:nvGrpSpPr>
          <p:cNvPr id="4" name="Slide Elements" hidden="1"/>
          <p:cNvGrpSpPr/>
          <p:nvPr/>
        </p:nvGrpSpPr>
        <p:grpSpPr>
          <a:xfrm>
            <a:off x="200068" y="6305952"/>
            <a:ext cx="11034353" cy="403116"/>
            <a:chOff x="147055" y="6171949"/>
            <a:chExt cx="8110537" cy="395091"/>
          </a:xfrm>
        </p:grpSpPr>
        <p:sp>
          <p:nvSpPr>
            <p:cNvPr id="13" name="4. Footnote"/>
            <p:cNvSpPr txBox="1">
              <a:spLocks noChangeArrowheads="1"/>
            </p:cNvSpPr>
            <p:nvPr/>
          </p:nvSpPr>
          <p:spPr bwMode="auto">
            <a:xfrm>
              <a:off x="147055" y="6171949"/>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20" dirty="0">
                  <a:solidFill>
                    <a:srgbClr val="000000"/>
                  </a:solidFill>
                  <a:latin typeface="Futura Medium"/>
                </a:rPr>
                <a:t>1 Footnote</a:t>
              </a:r>
            </a:p>
          </p:txBody>
        </p:sp>
        <p:sp>
          <p:nvSpPr>
            <p:cNvPr id="14" name="5. Source"/>
            <p:cNvSpPr>
              <a:spLocks noChangeArrowheads="1"/>
            </p:cNvSpPr>
            <p:nvPr/>
          </p:nvSpPr>
          <p:spPr bwMode="auto">
            <a:xfrm>
              <a:off x="147055" y="6410074"/>
              <a:ext cx="8110537" cy="15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42186" indent="-442186" defTabSz="913526"/>
              <a:r>
                <a:rPr lang="en-US" sz="1020" dirty="0">
                  <a:solidFill>
                    <a:srgbClr val="000000"/>
                  </a:solidFill>
                  <a:latin typeface="Futura Medium"/>
                </a:rPr>
                <a:t>Source: Source</a:t>
              </a:r>
            </a:p>
          </p:txBody>
        </p:sp>
      </p:grpSp>
      <p:grpSp>
        <p:nvGrpSpPr>
          <p:cNvPr id="15" name="ACET" hidden="1"/>
          <p:cNvGrpSpPr>
            <a:grpSpLocks/>
          </p:cNvGrpSpPr>
          <p:nvPr/>
        </p:nvGrpSpPr>
        <p:grpSpPr bwMode="auto">
          <a:xfrm>
            <a:off x="1976207" y="1636815"/>
            <a:ext cx="5801189" cy="531276"/>
            <a:chOff x="915" y="702"/>
            <a:chExt cx="2686" cy="32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32" b="1">
                  <a:solidFill>
                    <a:srgbClr val="000000"/>
                  </a:solidFill>
                  <a:latin typeface="Futura Medium"/>
                </a:rPr>
                <a:t>Title</a:t>
              </a:r>
            </a:p>
            <a:p>
              <a:r>
                <a:rPr lang="en-US" sz="1632">
                  <a:solidFill>
                    <a:srgbClr val="808080"/>
                  </a:solidFill>
                  <a:latin typeface="Futura Medium"/>
                </a:rPr>
                <a:t>Unit of measure</a:t>
              </a:r>
            </a:p>
          </p:txBody>
        </p:sp>
      </p:grpSp>
      <p:grpSp>
        <p:nvGrpSpPr>
          <p:cNvPr id="20" name="LegendBoxes" hidden="1"/>
          <p:cNvGrpSpPr>
            <a:grpSpLocks/>
          </p:cNvGrpSpPr>
          <p:nvPr/>
        </p:nvGrpSpPr>
        <p:grpSpPr bwMode="auto">
          <a:xfrm>
            <a:off x="10262519" y="960937"/>
            <a:ext cx="814240" cy="1017202"/>
            <a:chOff x="4936" y="176"/>
            <a:chExt cx="377" cy="628"/>
          </a:xfrm>
        </p:grpSpPr>
        <p:sp>
          <p:nvSpPr>
            <p:cNvPr id="24" name="Legend1"/>
            <p:cNvSpPr>
              <a:spLocks noChangeArrowheads="1"/>
            </p:cNvSpPr>
            <p:nvPr/>
          </p:nvSpPr>
          <p:spPr bwMode="auto">
            <a:xfrm>
              <a:off x="5096"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6" name="Legend2"/>
            <p:cNvSpPr>
              <a:spLocks noChangeArrowheads="1"/>
            </p:cNvSpPr>
            <p:nvPr/>
          </p:nvSpPr>
          <p:spPr bwMode="auto">
            <a:xfrm>
              <a:off x="5096" y="34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28" name="Legend3"/>
            <p:cNvSpPr>
              <a:spLocks noChangeArrowheads="1"/>
            </p:cNvSpPr>
            <p:nvPr/>
          </p:nvSpPr>
          <p:spPr bwMode="auto">
            <a:xfrm>
              <a:off x="5096" y="517"/>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2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30" name="Legend4"/>
            <p:cNvSpPr>
              <a:spLocks noChangeArrowheads="1"/>
            </p:cNvSpPr>
            <p:nvPr/>
          </p:nvSpPr>
          <p:spPr bwMode="auto">
            <a:xfrm>
              <a:off x="5096" y="688"/>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32" name="LegendLines" hidden="1"/>
          <p:cNvGrpSpPr>
            <a:grpSpLocks/>
          </p:cNvGrpSpPr>
          <p:nvPr/>
        </p:nvGrpSpPr>
        <p:grpSpPr bwMode="auto">
          <a:xfrm>
            <a:off x="9843520" y="966610"/>
            <a:ext cx="1233239" cy="745084"/>
            <a:chOff x="4750" y="176"/>
            <a:chExt cx="571" cy="460"/>
          </a:xfrm>
        </p:grpSpPr>
        <p:sp>
          <p:nvSpPr>
            <p:cNvPr id="3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2">
                <a:solidFill>
                  <a:srgbClr val="000000"/>
                </a:solidFill>
                <a:latin typeface="Futura Medium"/>
                <a:sym typeface="Futura Medium"/>
              </a:endParaRPr>
            </a:p>
          </p:txBody>
        </p:sp>
        <p:sp>
          <p:nvSpPr>
            <p:cNvPr id="36" name="Legend1"/>
            <p:cNvSpPr>
              <a:spLocks noChangeArrowheads="1"/>
            </p:cNvSpPr>
            <p:nvPr/>
          </p:nvSpPr>
          <p:spPr bwMode="auto">
            <a:xfrm>
              <a:off x="5104" y="176"/>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7" name="Legend2"/>
            <p:cNvSpPr>
              <a:spLocks noChangeArrowheads="1"/>
            </p:cNvSpPr>
            <p:nvPr/>
          </p:nvSpPr>
          <p:spPr bwMode="auto">
            <a:xfrm>
              <a:off x="5104" y="344"/>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38" name="Legend3"/>
            <p:cNvSpPr>
              <a:spLocks noChangeArrowheads="1"/>
            </p:cNvSpPr>
            <p:nvPr/>
          </p:nvSpPr>
          <p:spPr bwMode="auto">
            <a:xfrm>
              <a:off x="5104" y="520"/>
              <a:ext cx="217"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grpSp>
      <p:grpSp>
        <p:nvGrpSpPr>
          <p:cNvPr id="39" name="Sticker" hidden="1"/>
          <p:cNvGrpSpPr/>
          <p:nvPr/>
        </p:nvGrpSpPr>
        <p:grpSpPr bwMode="auto">
          <a:xfrm>
            <a:off x="10289742" y="973090"/>
            <a:ext cx="944681" cy="216085"/>
            <a:chOff x="8046410" y="285750"/>
            <a:chExt cx="694365" cy="211783"/>
          </a:xfrm>
        </p:grpSpPr>
        <p:sp>
          <p:nvSpPr>
            <p:cNvPr id="40" name="StickerRectangle"/>
            <p:cNvSpPr>
              <a:spLocks noChangeArrowheads="1"/>
            </p:cNvSpPr>
            <p:nvPr/>
          </p:nvSpPr>
          <p:spPr bwMode="auto">
            <a:xfrm>
              <a:off x="8046410" y="285750"/>
              <a:ext cx="694365" cy="211783"/>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rgbClr val="5F5F5F"/>
                </a:buClr>
              </a:pPr>
              <a:r>
                <a:rPr lang="en-US" sz="1224" dirty="0">
                  <a:solidFill>
                    <a:srgbClr val="808080"/>
                  </a:solidFill>
                  <a:latin typeface="Futura Medium"/>
                  <a:sym typeface="Futura Medium"/>
                </a:rPr>
                <a:t>PRELIMINARY</a:t>
              </a:r>
            </a:p>
          </p:txBody>
        </p:sp>
        <p:cxnSp>
          <p:nvCxnSpPr>
            <p:cNvPr id="41" name="AutoShape 31"/>
            <p:cNvCxnSpPr>
              <a:cxnSpLocks noChangeShapeType="1"/>
              <a:stCxn id="40" idx="2"/>
              <a:endCxn id="40" idx="4"/>
            </p:cNvCxnSpPr>
            <p:nvPr/>
          </p:nvCxnSpPr>
          <p:spPr bwMode="auto">
            <a:xfrm>
              <a:off x="8046410" y="285750"/>
              <a:ext cx="0" cy="211783"/>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2" name="AutoShape 32"/>
            <p:cNvCxnSpPr>
              <a:cxnSpLocks noChangeShapeType="1"/>
              <a:stCxn id="40" idx="4"/>
              <a:endCxn id="40" idx="6"/>
            </p:cNvCxnSpPr>
            <p:nvPr/>
          </p:nvCxnSpPr>
          <p:spPr bwMode="auto">
            <a:xfrm>
              <a:off x="8046410" y="497533"/>
              <a:ext cx="69436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3" name="LegendMoons" hidden="1"/>
          <p:cNvGrpSpPr/>
          <p:nvPr/>
        </p:nvGrpSpPr>
        <p:grpSpPr bwMode="auto">
          <a:xfrm>
            <a:off x="10172229" y="973088"/>
            <a:ext cx="905957" cy="1333054"/>
            <a:chOff x="6655594" y="273840"/>
            <a:chExt cx="665902" cy="1306516"/>
          </a:xfrm>
        </p:grpSpPr>
        <p:grpSp>
          <p:nvGrpSpPr>
            <p:cNvPr id="44" name="MoonLegend1"/>
            <p:cNvGrpSpPr>
              <a:grpSpLocks noChangeAspect="1"/>
            </p:cNvGrpSpPr>
            <p:nvPr>
              <p:custDataLst>
                <p:tags r:id="rId10"/>
              </p:custDataLst>
            </p:nvPr>
          </p:nvGrpSpPr>
          <p:grpSpPr bwMode="auto">
            <a:xfrm>
              <a:off x="6655594" y="273840"/>
              <a:ext cx="209550" cy="209551"/>
              <a:chOff x="4533" y="183"/>
              <a:chExt cx="144" cy="144"/>
            </a:xfrm>
          </p:grpSpPr>
          <p:sp>
            <p:nvSpPr>
              <p:cNvPr id="62"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3"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5" name="MoonLegend2"/>
            <p:cNvGrpSpPr>
              <a:grpSpLocks noChangeAspect="1"/>
            </p:cNvGrpSpPr>
            <p:nvPr>
              <p:custDataLst>
                <p:tags r:id="rId11"/>
              </p:custDataLst>
            </p:nvPr>
          </p:nvGrpSpPr>
          <p:grpSpPr bwMode="auto">
            <a:xfrm>
              <a:off x="6655594" y="548081"/>
              <a:ext cx="209550" cy="209551"/>
              <a:chOff x="1694" y="2044"/>
              <a:chExt cx="160" cy="160"/>
            </a:xfrm>
          </p:grpSpPr>
          <p:sp>
            <p:nvSpPr>
              <p:cNvPr id="60"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61" name="Arc 42"/>
              <p:cNvSpPr>
                <a:spLocks noChangeAspect="1"/>
              </p:cNvSpPr>
              <p:nvPr>
                <p:custDataLst>
                  <p:tags r:id="rId22"/>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6" name="MoonLegend4"/>
            <p:cNvGrpSpPr>
              <a:grpSpLocks noChangeAspect="1"/>
            </p:cNvGrpSpPr>
            <p:nvPr>
              <p:custDataLst>
                <p:tags r:id="rId12"/>
              </p:custDataLst>
            </p:nvPr>
          </p:nvGrpSpPr>
          <p:grpSpPr bwMode="auto">
            <a:xfrm>
              <a:off x="6655594" y="1096563"/>
              <a:ext cx="209550" cy="209551"/>
              <a:chOff x="4495" y="1198"/>
              <a:chExt cx="160" cy="160"/>
            </a:xfrm>
          </p:grpSpPr>
          <p:sp>
            <p:nvSpPr>
              <p:cNvPr id="58"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9"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nvGrpSpPr>
            <p:cNvPr id="47" name="MoonLegend5"/>
            <p:cNvGrpSpPr>
              <a:grpSpLocks noChangeAspect="1"/>
            </p:cNvGrpSpPr>
            <p:nvPr>
              <p:custDataLst>
                <p:tags r:id="rId13"/>
              </p:custDataLst>
            </p:nvPr>
          </p:nvGrpSpPr>
          <p:grpSpPr bwMode="auto">
            <a:xfrm>
              <a:off x="6655594" y="1370805"/>
              <a:ext cx="209550" cy="209551"/>
              <a:chOff x="4495" y="1440"/>
              <a:chExt cx="160" cy="160"/>
            </a:xfrm>
          </p:grpSpPr>
          <p:sp>
            <p:nvSpPr>
              <p:cNvPr id="56"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7"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sp>
          <p:nvSpPr>
            <p:cNvPr id="48" name="Legend1"/>
            <p:cNvSpPr>
              <a:spLocks noChangeArrowheads="1"/>
            </p:cNvSpPr>
            <p:nvPr/>
          </p:nvSpPr>
          <p:spPr bwMode="auto">
            <a:xfrm>
              <a:off x="6976269" y="28654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49" name="Legend2"/>
            <p:cNvSpPr>
              <a:spLocks noChangeArrowheads="1"/>
            </p:cNvSpPr>
            <p:nvPr/>
          </p:nvSpPr>
          <p:spPr bwMode="auto">
            <a:xfrm>
              <a:off x="6976269" y="561178"/>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0" name="Legend3"/>
            <p:cNvSpPr>
              <a:spLocks noChangeArrowheads="1"/>
            </p:cNvSpPr>
            <p:nvPr/>
          </p:nvSpPr>
          <p:spPr bwMode="auto">
            <a:xfrm>
              <a:off x="6976269" y="835817"/>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sp>
          <p:nvSpPr>
            <p:cNvPr id="51" name="Legend4"/>
            <p:cNvSpPr>
              <a:spLocks noChangeArrowheads="1"/>
            </p:cNvSpPr>
            <p:nvPr/>
          </p:nvSpPr>
          <p:spPr bwMode="auto">
            <a:xfrm>
              <a:off x="6976269" y="1107280"/>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a:solidFill>
                    <a:srgbClr val="000000"/>
                  </a:solidFill>
                  <a:latin typeface="Futura Medium"/>
                  <a:sym typeface="Futura Medium"/>
                </a:rPr>
                <a:t>Legend</a:t>
              </a:r>
            </a:p>
          </p:txBody>
        </p:sp>
        <p:sp>
          <p:nvSpPr>
            <p:cNvPr id="52" name="Legend5"/>
            <p:cNvSpPr>
              <a:spLocks noChangeArrowheads="1"/>
            </p:cNvSpPr>
            <p:nvPr/>
          </p:nvSpPr>
          <p:spPr bwMode="auto">
            <a:xfrm>
              <a:off x="6976269" y="1383505"/>
              <a:ext cx="345227"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rgbClr val="5F5F5F"/>
                </a:buClr>
              </a:pPr>
              <a:r>
                <a:rPr lang="en-US" sz="1224" dirty="0">
                  <a:solidFill>
                    <a:srgbClr val="000000"/>
                  </a:solidFill>
                  <a:latin typeface="Futura Medium"/>
                  <a:sym typeface="Futura Medium"/>
                </a:rPr>
                <a:t>Legend</a:t>
              </a:r>
            </a:p>
          </p:txBody>
        </p:sp>
        <p:grpSp>
          <p:nvGrpSpPr>
            <p:cNvPr id="53" name="MoonLegend3"/>
            <p:cNvGrpSpPr>
              <a:grpSpLocks noChangeAspect="1"/>
            </p:cNvGrpSpPr>
            <p:nvPr>
              <p:custDataLst>
                <p:tags r:id="rId14"/>
              </p:custDataLst>
            </p:nvPr>
          </p:nvGrpSpPr>
          <p:grpSpPr bwMode="auto">
            <a:xfrm>
              <a:off x="6655594" y="822322"/>
              <a:ext cx="209550" cy="209551"/>
              <a:chOff x="4495" y="1198"/>
              <a:chExt cx="160" cy="160"/>
            </a:xfrm>
          </p:grpSpPr>
          <p:sp>
            <p:nvSpPr>
              <p:cNvPr id="5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sp>
            <p:nvSpPr>
              <p:cNvPr id="55"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solidFill>
                    <a:srgbClr val="000000"/>
                  </a:solidFill>
                  <a:latin typeface="Futura Medium"/>
                  <a:sym typeface="Futura Medium"/>
                </a:endParaRPr>
              </a:p>
            </p:txBody>
          </p:sp>
        </p:grpSp>
      </p:grpSp>
      <p:sp>
        <p:nvSpPr>
          <p:cNvPr id="65" name="Slide Number"/>
          <p:cNvSpPr txBox="1">
            <a:spLocks/>
          </p:cNvSpPr>
          <p:nvPr/>
        </p:nvSpPr>
        <p:spPr bwMode="auto">
          <a:xfrm>
            <a:off x="11566287" y="6552077"/>
            <a:ext cx="161904" cy="156966"/>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1020" smtClean="0">
                <a:solidFill>
                  <a:srgbClr val="000000"/>
                </a:solidFill>
              </a:rPr>
              <a:pPr/>
              <a:t>‹#›</a:t>
            </a:fld>
            <a:endParaRPr lang="en-US" sz="1020" dirty="0">
              <a:solidFill>
                <a:srgbClr val="000000"/>
              </a:solidFill>
            </a:endParaRPr>
          </a:p>
        </p:txBody>
      </p:sp>
      <p:sp>
        <p:nvSpPr>
          <p:cNvPr id="66" name="SlideLogoSeparator"/>
          <p:cNvSpPr>
            <a:spLocks noChangeArrowheads="1"/>
          </p:cNvSpPr>
          <p:nvPr>
            <p:custDataLst>
              <p:tags r:id="rId9"/>
            </p:custDataLst>
          </p:nvPr>
        </p:nvSpPr>
        <p:spPr bwMode="auto">
          <a:xfrm>
            <a:off x="11454168" y="6534052"/>
            <a:ext cx="54523" cy="18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913526" fontAlgn="auto">
              <a:spcBef>
                <a:spcPts val="0"/>
              </a:spcBef>
              <a:spcAft>
                <a:spcPts val="0"/>
              </a:spcAft>
              <a:defRPr/>
            </a:pPr>
            <a:r>
              <a:rPr lang="en-US" sz="1224" kern="0" dirty="0">
                <a:solidFill>
                  <a:srgbClr val="FFD219"/>
                </a:solidFill>
                <a:latin typeface="Futura Medium"/>
                <a:sym typeface="Futura Medium"/>
              </a:rPr>
              <a:t>|</a:t>
            </a:r>
          </a:p>
        </p:txBody>
      </p:sp>
    </p:spTree>
    <p:extLst>
      <p:ext uri="{BB962C8B-B14F-4D97-AF65-F5344CB8AC3E}">
        <p14:creationId xmlns:p14="http://schemas.microsoft.com/office/powerpoint/2010/main" val="365648906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sldNum="0" hdr="0" ftr="0" dt="0"/>
  <p:txStyles>
    <p:titleStyle>
      <a:lvl1pPr algn="l" defTabSz="913526" rtl="0" eaLnBrk="1" fontAlgn="base" hangingPunct="1">
        <a:spcBef>
          <a:spcPct val="0"/>
        </a:spcBef>
        <a:spcAft>
          <a:spcPct val="0"/>
        </a:spcAft>
        <a:tabLst>
          <a:tab pos="275353" algn="l"/>
        </a:tabLst>
        <a:defRPr sz="1939" b="1" baseline="0">
          <a:solidFill>
            <a:schemeClr val="accent3"/>
          </a:solidFill>
          <a:latin typeface="+mj-lt"/>
          <a:ea typeface="+mj-ea"/>
          <a:cs typeface="+mj-cs"/>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02321"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dirty="0">
              <a:solidFill>
                <a:srgbClr val="000000"/>
              </a:solidFill>
              <a:latin typeface="Futura Medium"/>
            </a:endParaRPr>
          </a:p>
        </p:txBody>
      </p:sp>
      <p:sp>
        <p:nvSpPr>
          <p:cNvPr id="1035" name="Printed" hidden="1"/>
          <p:cNvSpPr txBox="1">
            <a:spLocks noChangeArrowheads="1"/>
          </p:cNvSpPr>
          <p:nvPr/>
        </p:nvSpPr>
        <p:spPr bwMode="auto">
          <a:xfrm rot="5400000">
            <a:off x="11300277" y="4198927"/>
            <a:ext cx="159338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GB" sz="600">
                <a:solidFill>
                  <a:srgbClr val="595959"/>
                </a:solidFill>
                <a:latin typeface="Futura Medium"/>
              </a:rPr>
              <a:t>Printed 02/06/2017 13:51 GMT Standard Time</a:t>
            </a:r>
            <a:endParaRPr lang="en-US" dirty="0">
              <a:solidFill>
                <a:srgbClr val="595959"/>
              </a:solidFill>
              <a:latin typeface="Futura Medium"/>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dirty="0">
                <a:solidFill>
                  <a:srgbClr val="808080"/>
                </a:solidFill>
                <a:latin typeface="Futura Medium"/>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a:solidFill>
                  <a:srgbClr val="808080"/>
                </a:solidFill>
                <a:latin typeface="Futura Medium"/>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595959"/>
                  </a:solidFill>
                  <a:latin typeface="Futura Medium"/>
                </a:rPr>
                <a:t>Title</a:t>
              </a:r>
            </a:p>
            <a:p>
              <a:r>
                <a:rPr lang="en-US" dirty="0">
                  <a:solidFill>
                    <a:srgbClr val="808080"/>
                  </a:solidFill>
                  <a:latin typeface="Futura Medium"/>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dirty="0">
                  <a:solidFill>
                    <a:srgbClr val="595959"/>
                  </a:solidFill>
                  <a:latin typeface="Futura Medium"/>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dirty="0">
                  <a:solidFill>
                    <a:srgbClr val="595959"/>
                  </a:solidFill>
                  <a:latin typeface="Futura Medium"/>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a:fld id="{42C328C1-A84F-4A39-A664-DBA00541A8C6}" type="slidenum">
              <a:rPr lang="en-US" sz="800" smtClean="0">
                <a:solidFill>
                  <a:srgbClr val="595959"/>
                </a:solidFill>
              </a:rPr>
              <a:pPr algn="r"/>
              <a:t>‹#›</a:t>
            </a:fld>
            <a:endParaRPr lang="en-US" sz="800" dirty="0">
              <a:solidFill>
                <a:srgbClr val="595959"/>
              </a:solidFill>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1034" name="Working Draft" hidden="1"/>
          <p:cNvSpPr txBox="1">
            <a:spLocks noChangeArrowheads="1"/>
          </p:cNvSpPr>
          <p:nvPr/>
        </p:nvSpPr>
        <p:spPr bwMode="auto">
          <a:xfrm rot="5400000">
            <a:off x="10930782" y="1980947"/>
            <a:ext cx="233237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a:solidFill>
                  <a:srgbClr val="595959"/>
                </a:solidFill>
                <a:latin typeface="Futura Medium"/>
              </a:rPr>
              <a:t>Last Modified 2017-10-06 09:38 AM W. Central Africa Standard Time</a:t>
            </a:r>
            <a:endParaRPr lang="en-US" dirty="0">
              <a:solidFill>
                <a:srgbClr val="595959"/>
              </a:solidFill>
              <a:latin typeface="Futura Medium"/>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solidFill>
                  <a:srgbClr val="595959"/>
                </a:solidFill>
                <a:latin typeface="Futura Medium"/>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solidFill>
                  <a:srgbClr val="595959"/>
                </a:solidFill>
                <a:latin typeface="Futura Medium"/>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solidFill>
                  <a:srgbClr val="595959"/>
                </a:solidFill>
                <a:latin typeface="Futura Medium"/>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solidFill>
                    <a:srgbClr val="595959"/>
                  </a:solidFill>
                  <a:latin typeface="Futura Medium"/>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DD1D21"/>
                </a:buClr>
              </a:pPr>
              <a:r>
                <a:rPr lang="en-GB" sz="1200" dirty="0">
                  <a:solidFill>
                    <a:srgbClr val="595959"/>
                  </a:solidFill>
                  <a:latin typeface="Futura Medium"/>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dirty="0">
                  <a:solidFill>
                    <a:srgbClr val="808080"/>
                  </a:solidFill>
                  <a:latin typeface="Futura Medium"/>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595959"/>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95959"/>
                </a:solidFill>
              </a:endParaRPr>
            </a:p>
          </p:txBody>
        </p:sp>
      </p:grpSp>
    </p:spTree>
    <p:extLst>
      <p:ext uri="{BB962C8B-B14F-4D97-AF65-F5344CB8AC3E}">
        <p14:creationId xmlns:p14="http://schemas.microsoft.com/office/powerpoint/2010/main" val="2444481963"/>
      </p:ext>
    </p:extLst>
  </p:cSld>
  <p:clrMap bg1="lt1" tx1="dk1" bg2="lt2" tx2="dk2" accent1="accent1" accent2="accent2" accent3="accent3" accent4="accent4" accent5="accent5" accent6="accent6" hlink="hlink" folHlink="folHlink"/>
  <p:sldLayoutIdLst>
    <p:sldLayoutId id="2147483707" r:id="rId1"/>
    <p:sldLayoutId id="2147483708"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78011" y="1161746"/>
            <a:ext cx="7207239" cy="984885"/>
          </a:xfrm>
        </p:spPr>
        <p:txBody>
          <a:bodyPr/>
          <a:lstStyle/>
          <a:p>
            <a:r>
              <a:rPr lang="en-GB" dirty="0"/>
              <a:t>SCiN FFF – Underwater “Go Deeper”</a:t>
            </a:r>
          </a:p>
        </p:txBody>
      </p:sp>
      <p:sp>
        <p:nvSpPr>
          <p:cNvPr id="6" name="Subtitle 5"/>
          <p:cNvSpPr>
            <a:spLocks noGrp="1"/>
          </p:cNvSpPr>
          <p:nvPr>
            <p:ph type="subTitle" idx="1"/>
          </p:nvPr>
        </p:nvSpPr>
        <p:spPr>
          <a:xfrm>
            <a:off x="1778011" y="2602007"/>
            <a:ext cx="6694609" cy="646331"/>
          </a:xfrm>
        </p:spPr>
        <p:txBody>
          <a:bodyPr/>
          <a:lstStyle/>
          <a:p>
            <a:r>
              <a:rPr lang="en-US" dirty="0"/>
              <a:t>4482 A - Diving Support Vessel Optimization across SEPCiN</a:t>
            </a:r>
          </a:p>
          <a:p>
            <a:endParaRPr lang="en-US" dirty="0"/>
          </a:p>
          <a:p>
            <a:endParaRPr lang="en-GB" dirty="0"/>
          </a:p>
        </p:txBody>
      </p:sp>
    </p:spTree>
    <p:extLst>
      <p:ext uri="{BB962C8B-B14F-4D97-AF65-F5344CB8AC3E}">
        <p14:creationId xmlns:p14="http://schemas.microsoft.com/office/powerpoint/2010/main" val="287871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32" y="554477"/>
            <a:ext cx="11188689" cy="6109365"/>
          </a:xfrm>
        </p:spPr>
        <p:txBody>
          <a:bodyPr numCol="2"/>
          <a:lstStyle/>
          <a:p>
            <a:pPr lvl="1"/>
            <a:r>
              <a:rPr lang="en-US" dirty="0"/>
              <a:t>DSV OPTIMIZATION        </a:t>
            </a:r>
            <a:br>
              <a:rPr lang="en-US" dirty="0"/>
            </a:br>
            <a:br>
              <a:rPr lang="en-US" dirty="0"/>
            </a:br>
            <a:r>
              <a:rPr lang="en-US" dirty="0">
                <a:solidFill>
                  <a:srgbClr val="FF0000"/>
                </a:solidFill>
              </a:rPr>
              <a:t>P</a:t>
            </a:r>
            <a:r>
              <a:rPr lang="en-US" sz="1400" dirty="0">
                <a:solidFill>
                  <a:srgbClr val="FF0000"/>
                </a:solidFill>
                <a:latin typeface="+mn-lt"/>
              </a:rPr>
              <a:t>ROBLEM STATEMENT. </a:t>
            </a:r>
            <a:br>
              <a:rPr lang="en-US" sz="1100" dirty="0">
                <a:latin typeface="+mn-lt"/>
              </a:rPr>
            </a:br>
            <a:r>
              <a:rPr lang="en-US" sz="1100" b="0" dirty="0">
                <a:latin typeface="+mn-lt"/>
              </a:rPr>
              <a:t>DSV for U/W diving activities are hired independently by various teams across SEPCiN</a:t>
            </a:r>
            <a:br>
              <a:rPr lang="en-US" sz="1100" b="0" dirty="0">
                <a:latin typeface="+mn-lt"/>
              </a:rPr>
            </a:br>
            <a:r>
              <a:rPr lang="en-US" sz="1100" b="0" dirty="0">
                <a:latin typeface="+mn-lt"/>
              </a:rPr>
              <a:t>with varying rates. DSV demand is not based on IAP therefore sharing opportunities or </a:t>
            </a:r>
            <a:br>
              <a:rPr lang="en-US" sz="1100" b="0" dirty="0">
                <a:latin typeface="+mn-lt"/>
              </a:rPr>
            </a:br>
            <a:r>
              <a:rPr lang="en-US" sz="1100" b="0" dirty="0">
                <a:latin typeface="+mn-lt"/>
              </a:rPr>
              <a:t>economy of scale not utilized leading to high spend due to Non Productive Times, arbitrary Contract rates and non integration of activity planning. Multiple DSVs require additional security and logistics support. </a:t>
            </a:r>
            <a:br>
              <a:rPr lang="en-US" sz="1100" dirty="0">
                <a:latin typeface="+mn-lt"/>
              </a:rPr>
            </a:br>
            <a:br>
              <a:rPr lang="en-US" sz="1100" dirty="0">
                <a:latin typeface="+mn-lt"/>
              </a:rPr>
            </a:br>
            <a:r>
              <a:rPr lang="en-US" sz="1400" dirty="0">
                <a:solidFill>
                  <a:srgbClr val="FF0000"/>
                </a:solidFill>
                <a:latin typeface="+mn-lt"/>
              </a:rPr>
              <a:t>PROPOSED SOLUTION:</a:t>
            </a:r>
            <a:br>
              <a:rPr lang="en-US" sz="1400" dirty="0">
                <a:latin typeface="+mn-lt"/>
              </a:rPr>
            </a:br>
            <a:r>
              <a:rPr lang="en-US" sz="1100" b="0" dirty="0">
                <a:latin typeface="+mn-lt"/>
              </a:rPr>
              <a:t>1. Transfer all underwater activities into IAP and use IAP to manage vessel utilization</a:t>
            </a:r>
            <a:br>
              <a:rPr lang="en-US" sz="1100" b="0" dirty="0">
                <a:latin typeface="+mn-lt"/>
              </a:rPr>
            </a:br>
            <a:r>
              <a:rPr lang="en-US" sz="1100" b="0" dirty="0">
                <a:latin typeface="+mn-lt"/>
              </a:rPr>
              <a:t>2. Develop Strategy for sharing across SEPCiN using the 2 long term Offshore Diving</a:t>
            </a:r>
            <a:br>
              <a:rPr lang="en-US" sz="1100" b="0" dirty="0">
                <a:latin typeface="+mn-lt"/>
              </a:rPr>
            </a:br>
            <a:r>
              <a:rPr lang="en-US" sz="1100" b="0" dirty="0">
                <a:latin typeface="+mn-lt"/>
              </a:rPr>
              <a:t>and maintenance Services Contracts in SPDC; MIDEN and HYPROPS.</a:t>
            </a:r>
            <a:br>
              <a:rPr lang="en-US" sz="1100" dirty="0">
                <a:latin typeface="+mn-lt"/>
              </a:rPr>
            </a:br>
            <a:br>
              <a:rPr lang="en-US" sz="1400" dirty="0">
                <a:latin typeface="+mn-lt"/>
              </a:rPr>
            </a:br>
            <a:r>
              <a:rPr lang="en-US" sz="1400" dirty="0">
                <a:solidFill>
                  <a:srgbClr val="FF0000"/>
                </a:solidFill>
                <a:latin typeface="+mn-lt"/>
              </a:rPr>
              <a:t>SCOPE:</a:t>
            </a:r>
            <a:br>
              <a:rPr lang="en-US" sz="1100" dirty="0">
                <a:latin typeface="+mn-lt"/>
              </a:rPr>
            </a:br>
            <a:r>
              <a:rPr lang="en-US" sz="1100" b="0" dirty="0">
                <a:latin typeface="+mn-lt"/>
              </a:rPr>
              <a:t>1. Underwater Maintenance Scope: Bonny/Forcados/EA/Bonga Export loading systems. </a:t>
            </a:r>
            <a:br>
              <a:rPr lang="en-US" sz="1100" b="0" dirty="0">
                <a:latin typeface="+mn-lt"/>
              </a:rPr>
            </a:br>
            <a:r>
              <a:rPr lang="en-US" sz="1100" b="0" dirty="0">
                <a:latin typeface="+mn-lt"/>
              </a:rPr>
              <a:t>- CLP/SPMS/PLEMS/</a:t>
            </a:r>
            <a:br>
              <a:rPr lang="en-US" sz="1100" b="0" dirty="0">
                <a:latin typeface="+mn-lt"/>
              </a:rPr>
            </a:br>
            <a:r>
              <a:rPr lang="en-US" sz="1100" b="0" dirty="0">
                <a:latin typeface="+mn-lt"/>
              </a:rPr>
              <a:t>2. Pipeline IMRs – EA OGGS</a:t>
            </a:r>
            <a:br>
              <a:rPr lang="en-US" sz="1100" b="0" dirty="0">
                <a:latin typeface="+mn-lt"/>
              </a:rPr>
            </a:br>
            <a:r>
              <a:rPr lang="en-US" sz="1100" b="0" dirty="0">
                <a:latin typeface="+mn-lt"/>
              </a:rPr>
              <a:t>3. Deepwater Projects – Flotel</a:t>
            </a:r>
            <a:br>
              <a:rPr lang="en-US" sz="1100" b="0" dirty="0">
                <a:latin typeface="+mn-lt"/>
              </a:rPr>
            </a:br>
            <a:r>
              <a:rPr lang="en-US" sz="1100" b="0" dirty="0">
                <a:latin typeface="+mn-lt"/>
              </a:rPr>
              <a:t>4.Bonga / EA IWS projects, hose installation and testing</a:t>
            </a:r>
            <a:br>
              <a:rPr lang="en-US" sz="1100" b="0" dirty="0">
                <a:latin typeface="+mn-lt"/>
              </a:rPr>
            </a:br>
            <a:r>
              <a:rPr lang="en-US" sz="1100" b="0" dirty="0">
                <a:latin typeface="+mn-lt"/>
              </a:rPr>
              <a:t>5. Engineering Projects: Platform refurbishment/SPMs changeout</a:t>
            </a:r>
            <a:br>
              <a:rPr lang="en-US" sz="1100" b="0" dirty="0">
                <a:latin typeface="+mn-lt"/>
              </a:rPr>
            </a:br>
            <a:r>
              <a:rPr lang="en-US" sz="1100" b="0" dirty="0">
                <a:latin typeface="+mn-lt"/>
              </a:rPr>
              <a:t>6.Biological Monitoring in EA</a:t>
            </a:r>
            <a:br>
              <a:rPr lang="en-US" sz="1100" b="0" dirty="0">
                <a:latin typeface="+mn-lt"/>
              </a:rPr>
            </a:br>
            <a:r>
              <a:rPr lang="en-US" sz="1100" b="0" dirty="0">
                <a:latin typeface="+mn-lt"/>
              </a:rPr>
              <a:t>7. Ad-Hoc Emergency Interventions.</a:t>
            </a:r>
            <a:br>
              <a:rPr lang="en-US" sz="1100" dirty="0">
                <a:latin typeface="+mn-lt"/>
              </a:rPr>
            </a:br>
            <a:br>
              <a:rPr lang="en-US" sz="1100" dirty="0">
                <a:latin typeface="+mn-lt"/>
              </a:rPr>
            </a:br>
            <a:r>
              <a:rPr lang="en-US" sz="1400" dirty="0">
                <a:solidFill>
                  <a:srgbClr val="FF0000"/>
                </a:solidFill>
                <a:latin typeface="+mn-lt"/>
              </a:rPr>
              <a:t>BENEFITS:</a:t>
            </a:r>
            <a:br>
              <a:rPr lang="en-US" sz="1100" dirty="0">
                <a:latin typeface="+mn-lt"/>
              </a:rPr>
            </a:br>
            <a:r>
              <a:rPr lang="en-US" sz="1100" b="0" dirty="0">
                <a:latin typeface="+mn-lt"/>
              </a:rPr>
              <a:t>1. Reduction of DSVs in Operation</a:t>
            </a:r>
            <a:br>
              <a:rPr lang="en-US" sz="1100" b="0" dirty="0">
                <a:latin typeface="+mn-lt"/>
              </a:rPr>
            </a:br>
            <a:r>
              <a:rPr lang="en-US" sz="1100" b="0" dirty="0">
                <a:latin typeface="+mn-lt"/>
              </a:rPr>
              <a:t>2. Adequate flexibility to meet changes/overload in IAP Schedules without recourse to </a:t>
            </a:r>
            <a:r>
              <a:rPr lang="en-US" sz="1100" b="0" dirty="0" err="1">
                <a:latin typeface="+mn-lt"/>
              </a:rPr>
              <a:t>adhoc</a:t>
            </a:r>
            <a:r>
              <a:rPr lang="en-US" sz="1100" b="0" dirty="0">
                <a:latin typeface="+mn-lt"/>
              </a:rPr>
              <a:t> engagement.</a:t>
            </a:r>
            <a:br>
              <a:rPr lang="en-US" sz="1100" b="0" dirty="0">
                <a:latin typeface="+mn-lt"/>
              </a:rPr>
            </a:br>
            <a:r>
              <a:rPr lang="en-US" sz="1100" b="0" dirty="0">
                <a:latin typeface="+mn-lt"/>
              </a:rPr>
              <a:t>4. Integrated planning for optimized vessel utilization and more efficient execution of the </a:t>
            </a:r>
            <a:r>
              <a:rPr lang="en-US" sz="1100" b="0" dirty="0" err="1">
                <a:latin typeface="+mn-lt"/>
              </a:rPr>
              <a:t>workscope</a:t>
            </a:r>
            <a:br>
              <a:rPr lang="en-US" sz="1100" b="0" dirty="0">
                <a:latin typeface="+mn-lt"/>
              </a:rPr>
            </a:br>
            <a:r>
              <a:rPr lang="en-US" sz="1100" b="0" dirty="0">
                <a:latin typeface="+mn-lt"/>
              </a:rPr>
              <a:t>5. Optimized Commercials: Uniform and long term contract vessel rate.</a:t>
            </a:r>
            <a:br>
              <a:rPr lang="en-US" sz="1100" dirty="0">
                <a:latin typeface="+mn-lt"/>
              </a:rPr>
            </a:br>
            <a:br>
              <a:rPr lang="en-US" sz="1100" dirty="0">
                <a:latin typeface="+mn-lt"/>
              </a:rPr>
            </a:br>
            <a:br>
              <a:rPr lang="en-US" sz="1100" dirty="0">
                <a:latin typeface="+mn-lt"/>
              </a:rPr>
            </a:br>
            <a:br>
              <a:rPr lang="en-US" b="0" dirty="0"/>
            </a:br>
            <a:br>
              <a:rPr lang="en-US" b="0" dirty="0"/>
            </a:br>
            <a:br>
              <a:rPr lang="en-US" b="0" dirty="0"/>
            </a:br>
            <a:r>
              <a:rPr lang="en-US" sz="1400" dirty="0">
                <a:solidFill>
                  <a:srgbClr val="FF0000"/>
                </a:solidFill>
                <a:latin typeface="+mn-lt"/>
              </a:rPr>
              <a:t>PROJECT PLAN:</a:t>
            </a:r>
            <a:br>
              <a:rPr lang="en-US" sz="1400" dirty="0">
                <a:latin typeface="+mn-lt"/>
              </a:rPr>
            </a:br>
            <a:r>
              <a:rPr lang="en-US" sz="1100" b="0" dirty="0">
                <a:latin typeface="+mn-lt"/>
              </a:rPr>
              <a:t>1. Project Framing:       </a:t>
            </a:r>
            <a:r>
              <a:rPr lang="en-US" sz="1100" dirty="0">
                <a:latin typeface="+mn-lt"/>
              </a:rPr>
              <a:t>Start – 20/10/2017  End  – 26/10/2017</a:t>
            </a:r>
            <a:br>
              <a:rPr lang="en-US" sz="1100" b="0" dirty="0">
                <a:latin typeface="+mn-lt"/>
              </a:rPr>
            </a:br>
            <a:r>
              <a:rPr lang="en-US" sz="1100" b="0" dirty="0">
                <a:latin typeface="+mn-lt"/>
              </a:rPr>
              <a:t>2. Develop Work Plan   </a:t>
            </a:r>
            <a:r>
              <a:rPr lang="en-US" sz="1100" dirty="0">
                <a:latin typeface="+mn-lt"/>
              </a:rPr>
              <a:t>- 24/10/2017 – 26/10/2017</a:t>
            </a:r>
            <a:br>
              <a:rPr lang="en-US" sz="1100" b="0" dirty="0">
                <a:latin typeface="+mn-lt"/>
              </a:rPr>
            </a:br>
            <a:r>
              <a:rPr lang="en-US" sz="1100" b="0" dirty="0">
                <a:latin typeface="+mn-lt"/>
              </a:rPr>
              <a:t>3. CSD Calculation – Data gathering &amp; Analysis </a:t>
            </a:r>
            <a:r>
              <a:rPr lang="en-US" sz="1100" dirty="0">
                <a:latin typeface="+mn-lt"/>
              </a:rPr>
              <a:t>– 26/10/2017 - 2/11/2017</a:t>
            </a:r>
            <a:br>
              <a:rPr lang="en-US" sz="1100" b="0" dirty="0">
                <a:latin typeface="+mn-lt"/>
              </a:rPr>
            </a:br>
            <a:r>
              <a:rPr lang="en-US" sz="1100" b="0" dirty="0">
                <a:latin typeface="+mn-lt"/>
              </a:rPr>
              <a:t>4. Identify and record all </a:t>
            </a:r>
            <a:r>
              <a:rPr lang="en-US" sz="1100" b="0" dirty="0" err="1">
                <a:latin typeface="+mn-lt"/>
              </a:rPr>
              <a:t>workscope</a:t>
            </a:r>
            <a:r>
              <a:rPr lang="en-US" sz="1100" b="0" dirty="0">
                <a:latin typeface="+mn-lt"/>
              </a:rPr>
              <a:t> across </a:t>
            </a:r>
            <a:r>
              <a:rPr lang="en-US" sz="1100" b="0" dirty="0" err="1">
                <a:latin typeface="+mn-lt"/>
              </a:rPr>
              <a:t>SEPCiN</a:t>
            </a:r>
            <a:r>
              <a:rPr lang="en-US" sz="1100" b="0" dirty="0">
                <a:latin typeface="+mn-lt"/>
              </a:rPr>
              <a:t> with DSV resource requirement -	         </a:t>
            </a:r>
            <a:r>
              <a:rPr lang="en-US" sz="1100" dirty="0">
                <a:latin typeface="+mn-lt"/>
              </a:rPr>
              <a:t>02/11/2017 – 23/11/2017</a:t>
            </a:r>
            <a:br>
              <a:rPr lang="en-US" sz="1100" b="0" dirty="0">
                <a:latin typeface="+mn-lt"/>
              </a:rPr>
            </a:br>
            <a:r>
              <a:rPr lang="en-US" sz="1100" b="0" dirty="0">
                <a:latin typeface="+mn-lt"/>
              </a:rPr>
              <a:t>5. Pull </a:t>
            </a:r>
            <a:r>
              <a:rPr lang="en-US" sz="1100" b="0" dirty="0" err="1">
                <a:latin typeface="+mn-lt"/>
              </a:rPr>
              <a:t>alI</a:t>
            </a:r>
            <a:r>
              <a:rPr lang="en-US" sz="1100" b="0" dirty="0">
                <a:latin typeface="+mn-lt"/>
              </a:rPr>
              <a:t> the activities including PM downloads requiring use of DSV into IAP. </a:t>
            </a:r>
            <a:r>
              <a:rPr lang="en-US" sz="1100" dirty="0">
                <a:latin typeface="+mn-lt"/>
              </a:rPr>
              <a:t>23/11/2017/ - 30/11/2017</a:t>
            </a:r>
            <a:br>
              <a:rPr lang="en-US" sz="1100" b="0" dirty="0">
                <a:latin typeface="+mn-lt"/>
              </a:rPr>
            </a:br>
            <a:r>
              <a:rPr lang="en-US" sz="1100" b="0" dirty="0">
                <a:latin typeface="+mn-lt"/>
              </a:rPr>
              <a:t>6. Hold stakeholders workshop for activity scheduling using IAP platform. Optimize and schedule DSV resource  </a:t>
            </a:r>
            <a:r>
              <a:rPr lang="en-US" sz="1100" dirty="0">
                <a:latin typeface="+mn-lt"/>
              </a:rPr>
              <a:t>01/12/2017 – 15/12/2017</a:t>
            </a:r>
            <a:br>
              <a:rPr lang="en-US" sz="1100" b="0" dirty="0">
                <a:latin typeface="+mn-lt"/>
              </a:rPr>
            </a:br>
            <a:r>
              <a:rPr lang="en-US" sz="1100" b="0" dirty="0">
                <a:latin typeface="+mn-lt"/>
              </a:rPr>
              <a:t>7. Optimize and schedule DSV resource</a:t>
            </a:r>
            <a:r>
              <a:rPr lang="en-US" sz="1100" dirty="0">
                <a:latin typeface="+mn-lt"/>
              </a:rPr>
              <a:t>, 15/12/2017 – 20/12/2017</a:t>
            </a:r>
            <a:br>
              <a:rPr lang="en-US" sz="1100" b="0" dirty="0">
                <a:latin typeface="+mn-lt"/>
              </a:rPr>
            </a:br>
            <a:r>
              <a:rPr lang="en-US" sz="1100" b="0" dirty="0">
                <a:latin typeface="+mn-lt"/>
              </a:rPr>
              <a:t>8. Develop Strategy documents for vessel sharing</a:t>
            </a:r>
            <a:r>
              <a:rPr lang="en-US" sz="1100" dirty="0">
                <a:latin typeface="+mn-lt"/>
              </a:rPr>
              <a:t>, 05/01/2017 – 31/01/2017</a:t>
            </a:r>
            <a:br>
              <a:rPr lang="en-US" sz="1100" b="0" dirty="0">
                <a:latin typeface="+mn-lt"/>
              </a:rPr>
            </a:br>
            <a:r>
              <a:rPr lang="en-US" sz="1100" b="0" dirty="0">
                <a:latin typeface="+mn-lt"/>
              </a:rPr>
              <a:t>9. Engage Leadership for strategy sign off, </a:t>
            </a:r>
            <a:r>
              <a:rPr lang="en-US" sz="1100" dirty="0">
                <a:latin typeface="+mn-lt"/>
              </a:rPr>
              <a:t>15/02/2018</a:t>
            </a:r>
            <a:br>
              <a:rPr lang="en-US" sz="1100" b="0" dirty="0">
                <a:latin typeface="+mn-lt"/>
              </a:rPr>
            </a:br>
            <a:r>
              <a:rPr lang="en-US" sz="1100" b="0" dirty="0">
                <a:latin typeface="+mn-lt"/>
              </a:rPr>
              <a:t>10. Deploy Strategy: </a:t>
            </a:r>
            <a:r>
              <a:rPr lang="en-US" sz="1100" dirty="0">
                <a:latin typeface="+mn-lt"/>
              </a:rPr>
              <a:t>01/03/2018.</a:t>
            </a:r>
            <a:br>
              <a:rPr lang="en-US" sz="1100" b="0" dirty="0">
                <a:latin typeface="+mn-lt"/>
              </a:rPr>
            </a:br>
            <a:br>
              <a:rPr lang="en-US" sz="1100" b="0" dirty="0">
                <a:latin typeface="+mn-lt"/>
              </a:rPr>
            </a:br>
            <a:r>
              <a:rPr lang="en-US" sz="1100" dirty="0">
                <a:solidFill>
                  <a:srgbClr val="FF0000"/>
                </a:solidFill>
                <a:latin typeface="+mn-lt"/>
              </a:rPr>
              <a:t>RISKS/CHALLENGES</a:t>
            </a:r>
            <a:br>
              <a:rPr lang="en-US" sz="1100" dirty="0">
                <a:solidFill>
                  <a:srgbClr val="FF0000"/>
                </a:solidFill>
                <a:latin typeface="+mn-lt"/>
              </a:rPr>
            </a:br>
            <a:r>
              <a:rPr lang="en-US" sz="1100" b="0" dirty="0">
                <a:solidFill>
                  <a:schemeClr val="tx1"/>
                </a:solidFill>
                <a:latin typeface="+mn-lt"/>
              </a:rPr>
              <a:t>1. </a:t>
            </a:r>
            <a:r>
              <a:rPr lang="en-US" sz="1000" b="0" dirty="0">
                <a:solidFill>
                  <a:schemeClr val="tx1"/>
                </a:solidFill>
              </a:rPr>
              <a:t>Impact on project timelines </a:t>
            </a:r>
            <a:br>
              <a:rPr lang="en-US" sz="1000" b="0" dirty="0">
                <a:solidFill>
                  <a:schemeClr val="tx1"/>
                </a:solidFill>
              </a:rPr>
            </a:br>
            <a:r>
              <a:rPr lang="en-US" sz="1000" b="0" dirty="0">
                <a:solidFill>
                  <a:schemeClr val="tx1"/>
                </a:solidFill>
              </a:rPr>
              <a:t>2. Credibility of customer’s plans and compliance with IAP schedules</a:t>
            </a:r>
            <a:br>
              <a:rPr lang="en-US" sz="1000" b="0" dirty="0">
                <a:solidFill>
                  <a:schemeClr val="tx1"/>
                </a:solidFill>
              </a:rPr>
            </a:br>
            <a:r>
              <a:rPr lang="en-US" sz="1000" b="0" dirty="0">
                <a:solidFill>
                  <a:schemeClr val="tx1"/>
                </a:solidFill>
              </a:rPr>
              <a:t>3. Key Resource no longer available.</a:t>
            </a:r>
            <a:br>
              <a:rPr lang="en-US" sz="1000" b="0" dirty="0">
                <a:solidFill>
                  <a:schemeClr val="tx1"/>
                </a:solidFill>
              </a:rPr>
            </a:br>
            <a:r>
              <a:rPr lang="en-US" sz="1000" b="0" dirty="0">
                <a:solidFill>
                  <a:schemeClr val="tx1"/>
                </a:solidFill>
              </a:rPr>
              <a:t>4. Performance of POSH Elegance still constrained. </a:t>
            </a:r>
            <a:br>
              <a:rPr lang="en-US" sz="1000" b="0" dirty="0">
                <a:solidFill>
                  <a:schemeClr val="tx1"/>
                </a:solidFill>
              </a:rPr>
            </a:br>
            <a:r>
              <a:rPr lang="en-US" sz="1000" b="0" dirty="0">
                <a:solidFill>
                  <a:schemeClr val="tx1"/>
                </a:solidFill>
              </a:rPr>
              <a:t>5. Poor appreciation of contract T&amp;Cs</a:t>
            </a:r>
            <a:br>
              <a:rPr lang="en-US" sz="1000" b="0" dirty="0">
                <a:solidFill>
                  <a:schemeClr val="tx1"/>
                </a:solidFill>
              </a:rPr>
            </a:br>
            <a:r>
              <a:rPr lang="en-US" sz="1000" b="0" dirty="0">
                <a:solidFill>
                  <a:schemeClr val="tx1"/>
                </a:solidFill>
              </a:rPr>
              <a:t>6. Company wide buy in into the strategy. Managing expected push back. </a:t>
            </a:r>
            <a:br>
              <a:rPr lang="en-US" sz="1000" b="0" dirty="0">
                <a:solidFill>
                  <a:schemeClr val="tx1"/>
                </a:solidFill>
              </a:rPr>
            </a:br>
            <a:r>
              <a:rPr lang="en-US" sz="1000" b="0" dirty="0">
                <a:solidFill>
                  <a:schemeClr val="tx1"/>
                </a:solidFill>
              </a:rPr>
              <a:t>7. Ability of Double counting in terms of savings from other on-going initiatives.</a:t>
            </a:r>
            <a:endParaRPr lang="en-US" sz="1100" b="0" dirty="0">
              <a:solidFill>
                <a:schemeClr val="tx1"/>
              </a:solidFill>
              <a:latin typeface="+mn-lt"/>
            </a:endParaRPr>
          </a:p>
        </p:txBody>
      </p:sp>
    </p:spTree>
    <p:extLst>
      <p:ext uri="{BB962C8B-B14F-4D97-AF65-F5344CB8AC3E}">
        <p14:creationId xmlns:p14="http://schemas.microsoft.com/office/powerpoint/2010/main" val="15555682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ACCENT" val="4"/>
  <p:tag name="LINE" val="2"/>
  <p:tag name="MTBTACCENT" val="Text2"/>
  <p:tag name="MTFACCENT" val="Accent3"/>
  <p:tag name="TPVERSION" val="5"/>
  <p:tag name="TPFULLVERSION" val="5.3.1.3337"/>
  <p:tag name="PPTVERSION" val="15"/>
  <p:tag name="TPOS" val="2"/>
  <p:tag name="THINKCELLPRESENTATIONDONOTDELETE" val="&lt;?xml version=&quot;1.0&quot; encoding=&quot;UTF-16&quot; standalone=&quot;yes&quot;?&gt;&lt;root reqver=&quot;23045&quot;&gt;&lt;version val=&quot;25109&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1 %#d&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21948999999999996291E+00&quot;&gt;&lt;m_msothmcolidx val=&quot;0&quot;/&gt;&lt;m_rgb r=&quot;9F&quot; g=&quot;9A&quot; b=&quot;FE&quot;/&gt;&lt;m_nBrightness val=&quot;0&quot;/&gt;&lt;/elem&gt;&lt;elem m_fUsage=&quot;1.99754100000000001103E+00&quot;&gt;&lt;m_msothmcolidx val=&quot;0&quot;/&gt;&lt;m_rgb r=&quot;9C&quot; g=&quot;E7&quot; b=&quot;FC&quot;/&gt;&lt;m_nBrightness val=&quot;0&quot;/&gt;&lt;/elem&gt;&lt;elem m_fUsage=&quot;1.00000000000000000000E+00&quot;&gt;&lt;m_msothmcolidx val=&quot;0&quot;/&gt;&lt;m_rgb r=&quot;AF&quot; g=&quot;C3&quot; b=&quot;FF&quot;/&gt;&lt;m_nBrightness val=&quot;0&quot;/&gt;&lt;/elem&gt;&lt;elem m_fUsage=&quot;4.78296900000000135833E-01&quot;&gt;&lt;m_msothmcolidx val=&quot;0&quot;/&gt;&lt;m_rgb r=&quot;DA&quot; g=&quot;66&quot; b=&quot;E3&quot;/&gt;&lt;m_nBrightness val=&quot;0&quot;/&gt;&lt;/elem&gt;&lt;/m_vecMRU&gt;&lt;/m_mruColor&gt;&lt;m_eweekdayFirstOfWeek val=&quot;1&quot;/&gt;&lt;m_eweekdayFirstOfWorkweek val=&quot;2&quot;/&gt;&lt;m_eweekdayFirstOfWeekend val=&quot;7&quot;/&gt;&lt;/CPresentation&gt;&lt;/root&gt;"/>
  <p:tag name="THINKCELLUNDODONOTDELETE" val="0"/>
  <p:tag name="ISNEWSLIDENUMBER" val="False"/>
  <p:tag name="PREVIOUSNAME" val="C:\Users\Tola Sunmonu\AppData\Local\Microsoft\Windows\INetCache\Content.Outlook\TMN8TEE0\20170927_Underwater Maintenance-FFF Initiative.pptx"/>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0.xml><?xml version="1.0" encoding="utf-8"?>
<p:tagLst xmlns:a="http://schemas.openxmlformats.org/drawingml/2006/main" xmlns:r="http://schemas.openxmlformats.org/officeDocument/2006/relationships" xmlns:p="http://schemas.openxmlformats.org/presentationml/2006/main">
  <p:tag name="NAME" val="Moon"/>
</p:tagLst>
</file>

<file path=ppt/tags/tag101.xml><?xml version="1.0" encoding="utf-8"?>
<p:tagLst xmlns:a="http://schemas.openxmlformats.org/drawingml/2006/main" xmlns:r="http://schemas.openxmlformats.org/officeDocument/2006/relationships" xmlns:p="http://schemas.openxmlformats.org/presentationml/2006/main">
  <p:tag name="NAME" val="Moon"/>
</p:tagLst>
</file>

<file path=ppt/tags/tag102.xml><?xml version="1.0" encoding="utf-8"?>
<p:tagLst xmlns:a="http://schemas.openxmlformats.org/drawingml/2006/main" xmlns:r="http://schemas.openxmlformats.org/officeDocument/2006/relationships" xmlns:p="http://schemas.openxmlformats.org/presentationml/2006/main">
  <p:tag name="NAME" val="Moon"/>
</p:tagLst>
</file>

<file path=ppt/tags/tag103.xml><?xml version="1.0" encoding="utf-8"?>
<p:tagLst xmlns:a="http://schemas.openxmlformats.org/drawingml/2006/main" xmlns:r="http://schemas.openxmlformats.org/officeDocument/2006/relationships" xmlns:p="http://schemas.openxmlformats.org/presentationml/2006/main">
  <p:tag name="NAME" val="Moon"/>
</p:tagLst>
</file>

<file path=ppt/tags/tag10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0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0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0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0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1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Logo"/>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Logo"/>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Logo"/>
</p:tagLst>
</file>

<file path=ppt/tags/tag61.xml><?xml version="1.0" encoding="utf-8"?>
<p:tagLst xmlns:a="http://schemas.openxmlformats.org/drawingml/2006/main" xmlns:r="http://schemas.openxmlformats.org/officeDocument/2006/relationships" xmlns:p="http://schemas.openxmlformats.org/presentationml/2006/main">
  <p:tag name="NAME" val="Moon"/>
</p:tagLst>
</file>

<file path=ppt/tags/tag62.xml><?xml version="1.0" encoding="utf-8"?>
<p:tagLst xmlns:a="http://schemas.openxmlformats.org/drawingml/2006/main" xmlns:r="http://schemas.openxmlformats.org/officeDocument/2006/relationships" xmlns:p="http://schemas.openxmlformats.org/presentationml/2006/main">
  <p:tag name="NAME" val="Moon"/>
</p:tagLst>
</file>

<file path=ppt/tags/tag63.xml><?xml version="1.0" encoding="utf-8"?>
<p:tagLst xmlns:a="http://schemas.openxmlformats.org/drawingml/2006/main" xmlns:r="http://schemas.openxmlformats.org/officeDocument/2006/relationships" xmlns:p="http://schemas.openxmlformats.org/presentationml/2006/main">
  <p:tag name="NAME" val="Moon"/>
</p:tagLst>
</file>

<file path=ppt/tags/tag64.xml><?xml version="1.0" encoding="utf-8"?>
<p:tagLst xmlns:a="http://schemas.openxmlformats.org/drawingml/2006/main" xmlns:r="http://schemas.openxmlformats.org/officeDocument/2006/relationships" xmlns:p="http://schemas.openxmlformats.org/presentationml/2006/main">
  <p:tag name="NAME" val="Moon"/>
</p:tagLst>
</file>

<file path=ppt/tags/tag65.xml><?xml version="1.0" encoding="utf-8"?>
<p:tagLst xmlns:a="http://schemas.openxmlformats.org/drawingml/2006/main" xmlns:r="http://schemas.openxmlformats.org/officeDocument/2006/relationships" xmlns:p="http://schemas.openxmlformats.org/presentationml/2006/main">
  <p:tag name="NAME" val="Moon"/>
</p:tagLst>
</file>

<file path=ppt/tags/tag6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7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NAME" val="Logo"/>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NAME" val="Moon"/>
</p:tagLst>
</file>

<file path=ppt/tags/tag82.xml><?xml version="1.0" encoding="utf-8"?>
<p:tagLst xmlns:a="http://schemas.openxmlformats.org/drawingml/2006/main" xmlns:r="http://schemas.openxmlformats.org/officeDocument/2006/relationships" xmlns:p="http://schemas.openxmlformats.org/presentationml/2006/main">
  <p:tag name="NAME" val="Moon"/>
</p:tagLst>
</file>

<file path=ppt/tags/tag83.xml><?xml version="1.0" encoding="utf-8"?>
<p:tagLst xmlns:a="http://schemas.openxmlformats.org/drawingml/2006/main" xmlns:r="http://schemas.openxmlformats.org/officeDocument/2006/relationships" xmlns:p="http://schemas.openxmlformats.org/presentationml/2006/main">
  <p:tag name="NAME" val="Moon"/>
</p:tagLst>
</file>

<file path=ppt/tags/tag84.xml><?xml version="1.0" encoding="utf-8"?>
<p:tagLst xmlns:a="http://schemas.openxmlformats.org/drawingml/2006/main" xmlns:r="http://schemas.openxmlformats.org/officeDocument/2006/relationships" xmlns:p="http://schemas.openxmlformats.org/presentationml/2006/main">
  <p:tag name="NAME" val="Moon"/>
</p:tagLst>
</file>

<file path=ppt/tags/tag8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8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8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9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NAME" val="Moon"/>
</p:tagLst>
</file>

<file path=ppt/tags/tag9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Shell_CF">
  <a:themeElements>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fontScheme name="Custom 18">
      <a:majorFont>
        <a:latin typeface="Futura Medium"/>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ln w="9525" algn="ctr">
          <a:noFill/>
          <a:miter lim="800000"/>
          <a:headEnd/>
          <a:tailEnd/>
        </a:ln>
      </a:spPr>
      <a:bodyPr vert="horz" wrap="square" lIns="0" tIns="0" rIns="0" bIns="0" numCol="1" anchor="ctr" anchorCtr="0" compatLnSpc="1">
        <a:prstTxWarp prst="textNoShape">
          <a:avLst/>
        </a:prstTxWarp>
        <a:spAutoFit/>
      </a:bodyPr>
      <a:lstStyle>
        <a:defPPr>
          <a:buClr>
            <a:schemeClr val="accent3"/>
          </a:buClr>
          <a:defRPr sz="1600" dirty="0" smtClean="0">
            <a:latin typeface="+mn-lt"/>
          </a:defRPr>
        </a:defPPr>
      </a:lstStyle>
    </a:txDef>
  </a:objectDefaults>
  <a:extraClrSchemeLst>
    <a:extraClrScheme>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hell_CF">
  <a:themeElements>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fontScheme name="Custom 18">
      <a:majorFont>
        <a:latin typeface="Futura Medium"/>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hell_CF">
  <a:themeElements>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fontScheme name="Custom 18">
      <a:majorFont>
        <a:latin typeface="Futura Medium"/>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Shell_CF">
  <a:themeElements>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fontScheme name="Custom 18">
      <a:majorFont>
        <a:latin typeface="Futura Medium"/>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tlCol="0" anchor="ctr"/>
      <a:lstStyle>
        <a:defPPr algn="ctr">
          <a:defRPr sz="1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5F5F5F"/>
        </a:dk2>
        <a:lt2>
          <a:srgbClr val="FFFFFF"/>
        </a:lt2>
        <a:accent1>
          <a:srgbClr val="EDEADF"/>
        </a:accent1>
        <a:accent2>
          <a:srgbClr val="FFD219"/>
        </a:accent2>
        <a:accent3>
          <a:srgbClr val="D42E12"/>
        </a:accent3>
        <a:accent4>
          <a:srgbClr val="00384C"/>
        </a:accent4>
        <a:accent5>
          <a:srgbClr val="FF6600"/>
        </a:accent5>
        <a:accent6>
          <a:srgbClr val="808080"/>
        </a:accent6>
        <a:hlink>
          <a:srgbClr val="D42E12"/>
        </a:hlink>
        <a:folHlink>
          <a:srgbClr val="00384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Shell_CF_RDS598</Template>
  <TotalTime>39335</TotalTime>
  <Words>20</Words>
  <Application>Microsoft Office PowerPoint</Application>
  <PresentationFormat>Widescreen</PresentationFormat>
  <Paragraphs>4</Paragraphs>
  <Slides>2</Slides>
  <Notes>1</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2</vt:i4>
      </vt:variant>
    </vt:vector>
  </HeadingPairs>
  <TitlesOfParts>
    <vt:vector size="14" baseType="lpstr">
      <vt:lpstr>Arial Unicode MS</vt:lpstr>
      <vt:lpstr>ＭＳ Ｐゴシック</vt:lpstr>
      <vt:lpstr>Arial</vt:lpstr>
      <vt:lpstr>Futura Bold</vt:lpstr>
      <vt:lpstr>Futura Medium</vt:lpstr>
      <vt:lpstr>Shell_CF_RDS598</vt:lpstr>
      <vt:lpstr>Shell_CF</vt:lpstr>
      <vt:lpstr>1_Shell_CF</vt:lpstr>
      <vt:lpstr>2_Shell_CF</vt:lpstr>
      <vt:lpstr>3_Shell_CF</vt:lpstr>
      <vt:lpstr>1_Shell_CF_RDS598</vt:lpstr>
      <vt:lpstr>think-cell Slide</vt:lpstr>
      <vt:lpstr>SCiN FFF – Underwater “Go Deeper”</vt:lpstr>
      <vt:lpstr>DSV OPTIMIZATION          PROBLEM STATEMENT.  DSV for U/W diving activities are hired independently by various teams across SEPCiN with varying rates. DSV demand is not based on IAP therefore sharing opportunities or  economy of scale not utilized leading to high spend due to Non Productive Times, arbitrary Contract rates and non integration of activity planning. Multiple DSVs require additional security and logistics support.   PROPOSED SOLUTION: 1. Transfer all underwater activities into IAP and use IAP to manage vessel utilization 2. Develop Strategy for sharing across SEPCiN using the 2 long term Offshore Diving and maintenance Services Contracts in SPDC; MIDEN and HYPROPS.  SCOPE: 1. Underwater Maintenance Scope: Bonny/Forcados/EA/Bonga Export loading systems.  - CLP/SPMS/PLEMS/ 2. Pipeline IMRs – EA OGGS 3. Deepwater Projects – Flotel 4.Bonga / EA IWS projects, hose installation and testing 5. Engineering Projects: Platform refurbishment/SPMs changeout 6.Biological Monitoring in EA 7. Ad-Hoc Emergency Interventions.  BENEFITS: 1. Reduction of DSVs in Operation 2. Adequate flexibility to meet changes/overload in IAP Schedules without recourse to adhoc engagement. 4. Integrated planning for optimized vessel utilization and more efficient execution of the workscope 5. Optimized Commercials: Uniform and long term contract vessel rate.      PROJECT PLAN: 1. Project Framing:       Start – 20/10/2017  End  – 26/10/2017 2. Develop Work Plan   - 24/10/2017 – 26/10/2017 3. CSD Calculation – Data gathering &amp; Analysis – 26/10/2017 - 2/11/2017 4. Identify and record all workscope across SEPCiN with DSV resource requirement -          02/11/2017 – 23/11/2017 5. Pull alI the activities including PM downloads requiring use of DSV into IAP. 23/11/2017/ - 30/11/2017 6. Hold stakeholders workshop for activity scheduling using IAP platform. Optimize and schedule DSV resource  01/12/2017 – 15/12/2017 7. Optimize and schedule DSV resource, 15/12/2017 – 20/12/2017 8. Develop Strategy documents for vessel sharing, 05/01/2017 – 31/01/2017 9. Engage Leadership for strategy sign off, 15/02/2018 10. Deploy Strategy: 01/03/2018.  RISKS/CHALLENGES 1. Impact on project timelines  2. Credibility of customer’s plans and compliance with IAP schedules 3. Key Resource no longer available. 4. Performance of POSH Elegance still constrained.  5. Poor appreciation of contract T&amp;Cs 6. Company wide buy in into the strategy. Managing expected push back.  7. Ability of Double counting in terms of savings from other on-going initiatives.</vt:lpstr>
    </vt:vector>
  </TitlesOfParts>
  <Company>McK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document</dc:title>
  <dc:creator>D Srinithi</dc:creator>
  <cp:lastModifiedBy>Chime, Eustace A SPDC-UPO/G/PSMC</cp:lastModifiedBy>
  <cp:revision>4355</cp:revision>
  <cp:lastPrinted>2017-10-19T15:21:31Z</cp:lastPrinted>
  <dcterms:created xsi:type="dcterms:W3CDTF">2017-02-16T04:02:31Z</dcterms:created>
  <dcterms:modified xsi:type="dcterms:W3CDTF">2017-11-01T21:01:04Z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VGCompatibilityCheck Run By">
    <vt:lpwstr>Chandrasekar N</vt:lpwstr>
  </property>
  <property fmtid="{D5CDD505-2E9C-101B-9397-08002B2CF9AE}" pid="12" name="VGCompatibilityCheck Run On ">
    <vt:lpwstr>7/28/2016 11:54:17 PM</vt:lpwstr>
  </property>
</Properties>
</file>