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9" r:id="rId2"/>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DD1D21"/>
    <a:srgbClr val="D9D9D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660"/>
  </p:normalViewPr>
  <p:slideViewPr>
    <p:cSldViewPr>
      <p:cViewPr varScale="1">
        <p:scale>
          <a:sx n="67" d="100"/>
          <a:sy n="67" d="100"/>
        </p:scale>
        <p:origin x="142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vl1pPr>
          </a:lstStyle>
          <a:p>
            <a:fld id="{BEE2EFA8-C02F-4BBD-A9D4-B07100B97C53}" type="datetimeFigureOut">
              <a:rPr lang="en-GB" smtClean="0"/>
              <a:t>11/07/2020</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lIns="91440" tIns="45720" rIns="91440" bIns="45720" rtlCol="0" anchor="b"/>
          <a:lstStyle>
            <a:lvl1pPr algn="r">
              <a:defRPr sz="1200"/>
            </a:lvl1pPr>
          </a:lstStyle>
          <a:p>
            <a:fld id="{7043D0B6-58D7-4C38-8BAE-D553A1EF94CB}" type="slidenum">
              <a:rPr lang="en-GB" smtClean="0"/>
              <a:t>‹#›</a:t>
            </a:fld>
            <a:endParaRPr lang="en-GB"/>
          </a:p>
        </p:txBody>
      </p:sp>
    </p:spTree>
    <p:extLst>
      <p:ext uri="{BB962C8B-B14F-4D97-AF65-F5344CB8AC3E}">
        <p14:creationId xmlns:p14="http://schemas.microsoft.com/office/powerpoint/2010/main" val="2547610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67DB3A7-1B14-42B5-80EC-19BD43A55F37}" type="slidenum">
              <a:rPr lang="en-US" smtClean="0">
                <a:solidFill>
                  <a:prstClr val="black"/>
                </a:solidFill>
              </a:rPr>
              <a:pPr/>
              <a:t>1</a:t>
            </a:fld>
            <a:endParaRPr lang="en-US" dirty="0">
              <a:solidFill>
                <a:prstClr val="black"/>
              </a:solidFill>
            </a:endParaRPr>
          </a:p>
        </p:txBody>
      </p:sp>
      <p:sp>
        <p:nvSpPr>
          <p:cNvPr id="7" name="Slide Image Placeholder 6"/>
          <p:cNvSpPr>
            <a:spLocks noGrp="1" noRot="1" noChangeAspect="1"/>
          </p:cNvSpPr>
          <p:nvPr>
            <p:ph type="sldImg"/>
          </p:nvPr>
        </p:nvSpPr>
        <p:spPr>
          <a:xfrm>
            <a:off x="681038" y="496888"/>
            <a:ext cx="4618037" cy="3465512"/>
          </a:xfrm>
        </p:spPr>
      </p:sp>
      <p:sp>
        <p:nvSpPr>
          <p:cNvPr id="5" name="TextBox 4"/>
          <p:cNvSpPr txBox="1"/>
          <p:nvPr/>
        </p:nvSpPr>
        <p:spPr>
          <a:xfrm>
            <a:off x="5482929" y="782082"/>
            <a:ext cx="968671" cy="338554"/>
          </a:xfrm>
          <a:prstGeom prst="rect">
            <a:avLst/>
          </a:prstGeom>
          <a:noFill/>
        </p:spPr>
        <p:txBody>
          <a:bodyPr wrap="square" rtlCol="0">
            <a:spAutoFit/>
          </a:bodyPr>
          <a:lstStyle/>
          <a:p>
            <a:pPr fontAlgn="base">
              <a:spcBef>
                <a:spcPct val="0"/>
              </a:spcBef>
              <a:spcAft>
                <a:spcPct val="0"/>
              </a:spcAft>
            </a:pPr>
            <a:r>
              <a:rPr lang="en-GB" sz="1600" dirty="0">
                <a:solidFill>
                  <a:srgbClr val="595959"/>
                </a:solidFill>
                <a:latin typeface="Futura Medium" panose="00000400000000000000" pitchFamily="2" charset="0"/>
                <a:cs typeface="Arial" pitchFamily="34" charset="0"/>
              </a:rPr>
              <a:t>15 Mins</a:t>
            </a:r>
          </a:p>
        </p:txBody>
      </p:sp>
    </p:spTree>
    <p:extLst>
      <p:ext uri="{BB962C8B-B14F-4D97-AF65-F5344CB8AC3E}">
        <p14:creationId xmlns:p14="http://schemas.microsoft.com/office/powerpoint/2010/main" val="14977833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pSp>
        <p:nvGrpSpPr>
          <p:cNvPr id="14" name="Group 13"/>
          <p:cNvGrpSpPr/>
          <p:nvPr userDrawn="1"/>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rgbClr val="FDEB9C"/>
            </a:solidFill>
            <a:ln w="9525">
              <a:noFill/>
              <a:miter lim="800000"/>
              <a:headEnd/>
              <a:tailEnd/>
            </a:ln>
            <a:effectLst/>
          </p:spPr>
          <p:txBody>
            <a:bodyPr wrap="none" anchor="ctr"/>
            <a:lstStyle/>
            <a:p>
              <a:r>
                <a:rPr lang="en-GB" dirty="0">
                  <a:solidFill>
                    <a:srgbClr val="595959"/>
                  </a:solidFill>
                  <a:cs typeface="Arial" pitchFamily="34" charset="0"/>
                </a:rPr>
                <a:t> </a:t>
              </a:r>
            </a:p>
          </p:txBody>
        </p:sp>
        <p:sp>
          <p:nvSpPr>
            <p:cNvPr id="16" name="Rectangle 4"/>
            <p:cNvSpPr>
              <a:spLocks noChangeArrowheads="1"/>
            </p:cNvSpPr>
            <p:nvPr/>
          </p:nvSpPr>
          <p:spPr bwMode="auto">
            <a:xfrm flipH="1">
              <a:off x="1548071" y="226142"/>
              <a:ext cx="7129203" cy="5040000"/>
            </a:xfrm>
            <a:prstGeom prst="rect">
              <a:avLst/>
            </a:prstGeom>
            <a:solidFill>
              <a:schemeClr val="accent1">
                <a:lumMod val="60000"/>
                <a:lumOff val="40000"/>
              </a:schemeClr>
            </a:solidFill>
            <a:ln w="9525">
              <a:noFill/>
              <a:miter lim="800000"/>
              <a:headEnd/>
              <a:tailEnd/>
            </a:ln>
            <a:effectLst/>
          </p:spPr>
          <p:txBody>
            <a:bodyPr wrap="none" anchor="ctr"/>
            <a:lstStyle/>
            <a:p>
              <a:endParaRPr lang="en-GB" dirty="0">
                <a:solidFill>
                  <a:srgbClr val="595959"/>
                </a:solidFill>
                <a:cs typeface="Arial" pitchFamily="34" charset="0"/>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solidFill>
                  <a:srgbClr val="595959"/>
                </a:solidFill>
                <a:cs typeface="Arial" pitchFamily="34" charset="0"/>
              </a:endParaRPr>
            </a:p>
          </p:txBody>
        </p:sp>
        <p:pic>
          <p:nvPicPr>
            <p:cNvPr id="23" name="Picture 22" descr="Shell-2010-Pecten-RGBpc.w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468313" y="290934"/>
              <a:ext cx="720000" cy="667868"/>
            </a:xfrm>
            <a:prstGeom prst="rect">
              <a:avLst/>
            </a:prstGeom>
            <a:noFill/>
          </p:spPr>
        </p:pic>
      </p:grpSp>
      <p:sp>
        <p:nvSpPr>
          <p:cNvPr id="28" name="Rectangle 2"/>
          <p:cNvSpPr>
            <a:spLocks noGrp="1" noChangeArrowheads="1"/>
          </p:cNvSpPr>
          <p:nvPr userDrawn="1">
            <p:ph type="ctrTitle"/>
          </p:nvPr>
        </p:nvSpPr>
        <p:spPr>
          <a:xfrm>
            <a:off x="1697782" y="1400847"/>
            <a:ext cx="5694536" cy="1206000"/>
          </a:xfrm>
          <a:noFill/>
        </p:spPr>
        <p:txBody>
          <a:bodyPr lIns="0" tIns="0" rIns="0"/>
          <a:lstStyle>
            <a:lvl1pPr>
              <a:defRPr kern="1200" cap="all" spc="0" baseline="0">
                <a:solidFill>
                  <a:srgbClr val="DD1D21"/>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697782" y="2851200"/>
            <a:ext cx="27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dirty="0"/>
              <a:t>Click to insert Role in Organisation</a:t>
            </a:r>
          </a:p>
        </p:txBody>
      </p:sp>
      <p:sp>
        <p:nvSpPr>
          <p:cNvPr id="18"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9"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1"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2"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54236597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461160" y="6267688"/>
            <a:ext cx="4017706" cy="99509"/>
          </a:xfrm>
        </p:spPr>
        <p:txBody>
          <a:bodyPr wrap="square">
            <a:noAutofit/>
          </a:bodyPr>
          <a:lstStyle>
            <a:lvl1pPr>
              <a:defRPr sz="700">
                <a:solidFill>
                  <a:schemeClr val="tx1"/>
                </a:solidFill>
                <a:latin typeface="+mn-lt"/>
              </a:defRPr>
            </a:lvl1pPr>
          </a:lstStyle>
          <a:p>
            <a:pPr lvl="0"/>
            <a:r>
              <a:rPr lang="en-GB" dirty="0"/>
              <a:t>CLICK TO EDIT SOURCE</a:t>
            </a:r>
          </a:p>
        </p:txBody>
      </p:sp>
      <p:sp>
        <p:nvSpPr>
          <p:cNvPr id="31" name="Rectangle 4"/>
          <p:cNvSpPr>
            <a:spLocks noChangeArrowheads="1"/>
          </p:cNvSpPr>
          <p:nvPr userDrawn="1"/>
        </p:nvSpPr>
        <p:spPr bwMode="auto">
          <a:xfrm>
            <a:off x="0" y="228599"/>
            <a:ext cx="8675688" cy="516467"/>
          </a:xfrm>
          <a:prstGeom prst="rect">
            <a:avLst/>
          </a:prstGeom>
          <a:solidFill>
            <a:schemeClr val="accent1"/>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2"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chemeClr val="accent2"/>
                </a:solidFill>
              </a:defRPr>
            </a:lvl1pPr>
          </a:lstStyle>
          <a:p>
            <a:pPr lvl="0"/>
            <a:r>
              <a:rPr lang="en-GB" noProof="0" dirty="0"/>
              <a:t>Click to edit Master title style</a:t>
            </a:r>
          </a:p>
        </p:txBody>
      </p:sp>
      <p:sp>
        <p:nvSpPr>
          <p:cNvPr id="39" name="Content Placeholder 51"/>
          <p:cNvSpPr>
            <a:spLocks noGrp="1"/>
          </p:cNvSpPr>
          <p:nvPr>
            <p:ph sz="quarter" idx="45" hasCustomPrompt="1"/>
          </p:nvPr>
        </p:nvSpPr>
        <p:spPr>
          <a:xfrm>
            <a:off x="468312" y="4179607"/>
            <a:ext cx="396398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468312" y="3844644"/>
            <a:ext cx="3963987"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flipV="1">
            <a:off x="468313" y="4122027"/>
            <a:ext cx="3963987"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468312" y="4436262"/>
            <a:ext cx="3963987" cy="1703279"/>
          </a:xfrm>
        </p:spPr>
        <p:txBody>
          <a:bodyPr>
            <a:normAutofit/>
          </a:bodyPr>
          <a:lstStyle>
            <a:lvl1pPr>
              <a:defRPr sz="1200">
                <a:solidFill>
                  <a:schemeClr val="tx1"/>
                </a:solidFill>
                <a:latin typeface="+mn-lt"/>
              </a:defRPr>
            </a:lvl1pPr>
          </a:lstStyle>
          <a:p>
            <a:endParaRPr lang="nl-NL" dirty="0"/>
          </a:p>
        </p:txBody>
      </p:sp>
      <p:cxnSp>
        <p:nvCxnSpPr>
          <p:cNvPr id="43" name="Straight Connector 42"/>
          <p:cNvCxnSpPr/>
          <p:nvPr userDrawn="1"/>
        </p:nvCxnSpPr>
        <p:spPr>
          <a:xfrm>
            <a:off x="461159" y="5944860"/>
            <a:ext cx="3963987"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468312" y="1654176"/>
            <a:ext cx="3963987"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468312" y="1319213"/>
            <a:ext cx="3963987"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flipV="1">
            <a:off x="468313" y="1596596"/>
            <a:ext cx="3963987"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468312" y="1910831"/>
            <a:ext cx="3963987" cy="1703279"/>
          </a:xfrm>
        </p:spPr>
        <p:txBody>
          <a:bodyPr>
            <a:normAutofit/>
          </a:bodyPr>
          <a:lstStyle>
            <a:lvl1pPr>
              <a:defRPr sz="1200">
                <a:solidFill>
                  <a:schemeClr val="tx1"/>
                </a:solidFill>
                <a:latin typeface="+mn-lt"/>
              </a:defRPr>
            </a:lvl1pPr>
          </a:lstStyle>
          <a:p>
            <a:endParaRPr lang="nl-NL" dirty="0"/>
          </a:p>
        </p:txBody>
      </p:sp>
      <p:cxnSp>
        <p:nvCxnSpPr>
          <p:cNvPr id="103" name="Straight Connector 102"/>
          <p:cNvCxnSpPr/>
          <p:nvPr userDrawn="1"/>
        </p:nvCxnSpPr>
        <p:spPr>
          <a:xfrm>
            <a:off x="461159" y="3419429"/>
            <a:ext cx="3963987"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26792" y="4179607"/>
            <a:ext cx="3948896"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26792" y="3844644"/>
            <a:ext cx="3948896"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flipV="1">
            <a:off x="4726792" y="4122027"/>
            <a:ext cx="3948896"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26792" y="4436262"/>
            <a:ext cx="3948896" cy="1703279"/>
          </a:xfrm>
        </p:spPr>
        <p:txBody>
          <a:bodyPr>
            <a:normAutofit/>
          </a:bodyPr>
          <a:lstStyle>
            <a:lvl1pPr>
              <a:defRPr sz="1200">
                <a:solidFill>
                  <a:schemeClr val="tx1"/>
                </a:solidFill>
                <a:latin typeface="+mn-lt"/>
              </a:defRPr>
            </a:lvl1pPr>
          </a:lstStyle>
          <a:p>
            <a:endParaRPr lang="nl-NL" dirty="0"/>
          </a:p>
        </p:txBody>
      </p:sp>
      <p:cxnSp>
        <p:nvCxnSpPr>
          <p:cNvPr id="108" name="Straight Connector 107"/>
          <p:cNvCxnSpPr/>
          <p:nvPr userDrawn="1"/>
        </p:nvCxnSpPr>
        <p:spPr>
          <a:xfrm>
            <a:off x="4719638" y="5944860"/>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26792" y="1654176"/>
            <a:ext cx="3948896"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26792" y="1319213"/>
            <a:ext cx="3948896" cy="219740"/>
          </a:xfrm>
        </p:spPr>
        <p:txBody>
          <a:bodyPr vert="horz" wrap="square" lIns="0" tIns="0" rIns="0" bIns="0" rtlCol="0">
            <a:spAutoFit/>
          </a:bodyPr>
          <a:lstStyle>
            <a:lvl1pPr>
              <a:defRPr lang="nl-NL" sz="1200" kern="1200"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flipV="1">
            <a:off x="4726792" y="1596596"/>
            <a:ext cx="3948896" cy="122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26792" y="1910831"/>
            <a:ext cx="3948896" cy="1703279"/>
          </a:xfrm>
        </p:spPr>
        <p:txBody>
          <a:bodyPr>
            <a:normAutofit/>
          </a:bodyPr>
          <a:lstStyle>
            <a:lvl1pPr>
              <a:defRPr sz="1200">
                <a:solidFill>
                  <a:schemeClr val="tx1"/>
                </a:solidFill>
                <a:latin typeface="+mn-lt"/>
              </a:defRPr>
            </a:lvl1pPr>
          </a:lstStyle>
          <a:p>
            <a:endParaRPr lang="nl-NL" dirty="0"/>
          </a:p>
        </p:txBody>
      </p:sp>
      <p:cxnSp>
        <p:nvCxnSpPr>
          <p:cNvPr id="113" name="Straight Connector 112"/>
          <p:cNvCxnSpPr/>
          <p:nvPr userDrawn="1"/>
        </p:nvCxnSpPr>
        <p:spPr>
          <a:xfrm>
            <a:off x="4719638" y="3419429"/>
            <a:ext cx="3948896"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30"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38"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44"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45"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254993385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3" name="Group 12"/>
          <p:cNvGrpSpPr/>
          <p:nvPr userDrawn="1"/>
        </p:nvGrpSpPr>
        <p:grpSpPr>
          <a:xfrm>
            <a:off x="468313" y="226142"/>
            <a:ext cx="8208961" cy="6167226"/>
            <a:chOff x="468313" y="226142"/>
            <a:chExt cx="8208961" cy="6167226"/>
          </a:xfrm>
        </p:grpSpPr>
        <p:sp>
          <p:nvSpPr>
            <p:cNvPr id="19" name="Rectangle 4"/>
            <p:cNvSpPr>
              <a:spLocks noChangeArrowheads="1"/>
            </p:cNvSpPr>
            <p:nvPr/>
          </p:nvSpPr>
          <p:spPr bwMode="auto">
            <a:xfrm flipH="1">
              <a:off x="468313" y="1307018"/>
              <a:ext cx="7020000" cy="5086350"/>
            </a:xfrm>
            <a:prstGeom prst="rect">
              <a:avLst/>
            </a:prstGeom>
            <a:solidFill>
              <a:srgbClr val="FDEB9C"/>
            </a:solidFill>
            <a:ln w="9525">
              <a:noFill/>
              <a:miter lim="800000"/>
              <a:headEnd/>
              <a:tailEnd/>
            </a:ln>
            <a:effectLst/>
          </p:spPr>
          <p:txBody>
            <a:bodyPr wrap="none" anchor="ctr"/>
            <a:lstStyle/>
            <a:p>
              <a:r>
                <a:rPr lang="en-GB" dirty="0">
                  <a:solidFill>
                    <a:srgbClr val="595959"/>
                  </a:solidFill>
                  <a:cs typeface="Arial" pitchFamily="34" charset="0"/>
                </a:rPr>
                <a:t> </a:t>
              </a:r>
            </a:p>
          </p:txBody>
        </p:sp>
        <p:sp>
          <p:nvSpPr>
            <p:cNvPr id="23" name="Rectangle 4"/>
            <p:cNvSpPr>
              <a:spLocks noChangeArrowheads="1"/>
            </p:cNvSpPr>
            <p:nvPr/>
          </p:nvSpPr>
          <p:spPr bwMode="auto">
            <a:xfrm flipH="1">
              <a:off x="1548071" y="226142"/>
              <a:ext cx="7129203" cy="5040000"/>
            </a:xfrm>
            <a:prstGeom prst="rect">
              <a:avLst/>
            </a:prstGeom>
            <a:solidFill>
              <a:srgbClr val="FDE26A"/>
            </a:solidFill>
            <a:ln w="9525">
              <a:noFill/>
              <a:miter lim="800000"/>
              <a:headEnd/>
              <a:tailEnd/>
            </a:ln>
            <a:effectLst/>
          </p:spPr>
          <p:txBody>
            <a:bodyPr wrap="none" anchor="ctr"/>
            <a:lstStyle/>
            <a:p>
              <a:endParaRPr lang="en-GB" dirty="0">
                <a:solidFill>
                  <a:srgbClr val="595959"/>
                </a:solidFill>
                <a:cs typeface="Arial" pitchFamily="34" charset="0"/>
              </a:endParaRPr>
            </a:p>
          </p:txBody>
        </p:sp>
        <p:sp>
          <p:nvSpPr>
            <p:cNvPr id="24"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solidFill>
                  <a:srgbClr val="595959"/>
                </a:solidFill>
                <a:cs typeface="Arial" pitchFamily="34" charset="0"/>
              </a:endParaRPr>
            </a:p>
          </p:txBody>
        </p:sp>
      </p:grpSp>
      <p:sp>
        <p:nvSpPr>
          <p:cNvPr id="18" name="Title 1"/>
          <p:cNvSpPr>
            <a:spLocks noGrp="1"/>
          </p:cNvSpPr>
          <p:nvPr>
            <p:ph type="title"/>
          </p:nvPr>
        </p:nvSpPr>
        <p:spPr>
          <a:xfrm>
            <a:off x="1782070" y="3198783"/>
            <a:ext cx="5603468" cy="1362075"/>
          </a:xfrm>
          <a:prstGeom prst="rect">
            <a:avLst/>
          </a:prstGeom>
        </p:spPr>
        <p:txBody>
          <a:bodyPr lIns="0" tIns="0" rIns="0" bIns="0"/>
          <a:lstStyle>
            <a:lvl1pPr algn="l">
              <a:defRPr sz="1600" b="0" cap="none" baseline="0">
                <a:solidFill>
                  <a:schemeClr val="tx1"/>
                </a:solidFill>
                <a:latin typeface="+mn-lt"/>
              </a:defRPr>
            </a:lvl1pPr>
          </a:lstStyle>
          <a:p>
            <a:r>
              <a:rPr lang="en-GB" dirty="0"/>
              <a:t>Click to edit Master title style</a:t>
            </a:r>
          </a:p>
        </p:txBody>
      </p:sp>
      <p:sp>
        <p:nvSpPr>
          <p:cNvPr id="25" name="Text Placeholder 2"/>
          <p:cNvSpPr>
            <a:spLocks noGrp="1"/>
          </p:cNvSpPr>
          <p:nvPr>
            <p:ph type="body" idx="1"/>
          </p:nvPr>
        </p:nvSpPr>
        <p:spPr>
          <a:xfrm>
            <a:off x="1782070" y="2379407"/>
            <a:ext cx="5603468" cy="741600"/>
          </a:xfrm>
          <a:prstGeom prst="rect">
            <a:avLst/>
          </a:prstGeom>
        </p:spPr>
        <p:txBody>
          <a:bodyPr lIns="0" tIns="0" rIns="0" bIns="0" anchor="t" anchorCtr="0"/>
          <a:lstStyle>
            <a:lvl1pPr marL="0" indent="0">
              <a:buNone/>
              <a:defRPr sz="2400" b="1" cap="all" baseline="0">
                <a:solidFill>
                  <a:srgbClr val="DD1D2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dirty="0"/>
              <a:t>Click to edit Master text styles</a:t>
            </a:r>
          </a:p>
        </p:txBody>
      </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rgbClr val="DD1D21"/>
                </a:solidFill>
                <a:latin typeface="Futura Light" pitchFamily="2" charset="0"/>
              </a:defRPr>
            </a:lvl1pPr>
          </a:lstStyle>
          <a:p>
            <a:pPr lvl="0"/>
            <a:r>
              <a:rPr lang="en-GB" dirty="0"/>
              <a:t>0.0</a:t>
            </a:r>
          </a:p>
        </p:txBody>
      </p:sp>
      <p:sp>
        <p:nvSpPr>
          <p:cNvPr id="14"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2"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6"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181480540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dirty="0"/>
              <a:t>Click to edit Master title style</a:t>
            </a:r>
          </a:p>
        </p:txBody>
      </p:sp>
      <p:sp>
        <p:nvSpPr>
          <p:cNvPr id="10"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1"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14"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6"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115077568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9" name="Rectangle 4"/>
          <p:cNvSpPr>
            <a:spLocks noChangeArrowheads="1"/>
          </p:cNvSpPr>
          <p:nvPr userDrawn="1"/>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dirty="0"/>
              <a:t>Click to edit Master title style</a:t>
            </a:r>
          </a:p>
        </p:txBody>
      </p:sp>
      <p:sp>
        <p:nvSpPr>
          <p:cNvPr id="10"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17"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8"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97732452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amp;A">
    <p:spTree>
      <p:nvGrpSpPr>
        <p:cNvPr id="1" name=""/>
        <p:cNvGrpSpPr/>
        <p:nvPr/>
      </p:nvGrpSpPr>
      <p:grpSpPr>
        <a:xfrm>
          <a:off x="0" y="0"/>
          <a:ext cx="0" cy="0"/>
          <a:chOff x="0" y="0"/>
          <a:chExt cx="0" cy="0"/>
        </a:xfrm>
      </p:grpSpPr>
      <p:grpSp>
        <p:nvGrpSpPr>
          <p:cNvPr id="13" name="Group 12"/>
          <p:cNvGrpSpPr/>
          <p:nvPr userDrawn="1"/>
        </p:nvGrpSpPr>
        <p:grpSpPr>
          <a:xfrm>
            <a:off x="468313" y="226142"/>
            <a:ext cx="8208961" cy="6167226"/>
            <a:chOff x="468313" y="226142"/>
            <a:chExt cx="8208961" cy="6167226"/>
          </a:xfrm>
        </p:grpSpPr>
        <p:sp>
          <p:nvSpPr>
            <p:cNvPr id="19" name="Rectangle 4"/>
            <p:cNvSpPr>
              <a:spLocks noChangeArrowheads="1"/>
            </p:cNvSpPr>
            <p:nvPr/>
          </p:nvSpPr>
          <p:spPr bwMode="auto">
            <a:xfrm flipH="1">
              <a:off x="468313" y="1307018"/>
              <a:ext cx="7020000" cy="5086350"/>
            </a:xfrm>
            <a:prstGeom prst="rect">
              <a:avLst/>
            </a:prstGeom>
            <a:solidFill>
              <a:srgbClr val="FDEB9C"/>
            </a:solidFill>
            <a:ln w="9525">
              <a:noFill/>
              <a:miter lim="800000"/>
              <a:headEnd/>
              <a:tailEnd/>
            </a:ln>
            <a:effectLst/>
          </p:spPr>
          <p:txBody>
            <a:bodyPr wrap="none" anchor="ctr"/>
            <a:lstStyle/>
            <a:p>
              <a:r>
                <a:rPr lang="en-GB" dirty="0">
                  <a:solidFill>
                    <a:srgbClr val="595959"/>
                  </a:solidFill>
                  <a:cs typeface="Arial" pitchFamily="34" charset="0"/>
                </a:rPr>
                <a:t> </a:t>
              </a:r>
            </a:p>
          </p:txBody>
        </p:sp>
        <p:sp>
          <p:nvSpPr>
            <p:cNvPr id="20" name="Rectangle 4"/>
            <p:cNvSpPr>
              <a:spLocks noChangeArrowheads="1"/>
            </p:cNvSpPr>
            <p:nvPr/>
          </p:nvSpPr>
          <p:spPr bwMode="auto">
            <a:xfrm flipH="1">
              <a:off x="1548071" y="226142"/>
              <a:ext cx="7129203" cy="5040000"/>
            </a:xfrm>
            <a:prstGeom prst="rect">
              <a:avLst/>
            </a:prstGeom>
            <a:solidFill>
              <a:srgbClr val="FDE26A"/>
            </a:solidFill>
            <a:ln w="9525">
              <a:noFill/>
              <a:miter lim="800000"/>
              <a:headEnd/>
              <a:tailEnd/>
            </a:ln>
            <a:effectLst/>
          </p:spPr>
          <p:txBody>
            <a:bodyPr wrap="none" anchor="ctr"/>
            <a:lstStyle/>
            <a:p>
              <a:endParaRPr lang="en-GB" dirty="0">
                <a:solidFill>
                  <a:srgbClr val="595959"/>
                </a:solidFill>
                <a:cs typeface="Arial" pitchFamily="34" charset="0"/>
              </a:endParaRPr>
            </a:p>
          </p:txBody>
        </p:sp>
        <p:sp>
          <p:nvSpPr>
            <p:cNvPr id="21"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solidFill>
                  <a:srgbClr val="595959"/>
                </a:solidFill>
                <a:cs typeface="Arial" pitchFamily="34" charset="0"/>
              </a:endParaRPr>
            </a:p>
          </p:txBody>
        </p:sp>
      </p:grpSp>
      <p:sp>
        <p:nvSpPr>
          <p:cNvPr id="34" name="Text Placeholder 13"/>
          <p:cNvSpPr>
            <a:spLocks noGrp="1"/>
          </p:cNvSpPr>
          <p:nvPr>
            <p:ph type="body" sz="quarter" idx="13" hasCustomPrompt="1"/>
          </p:nvPr>
        </p:nvSpPr>
        <p:spPr>
          <a:xfrm>
            <a:off x="1782070" y="1415008"/>
            <a:ext cx="2243127" cy="964626"/>
          </a:xfrm>
          <a:prstGeom prst="rect">
            <a:avLst/>
          </a:prstGeom>
        </p:spPr>
        <p:txBody>
          <a:bodyPr lIns="0" tIns="0" rIns="0" bIns="0"/>
          <a:lstStyle>
            <a:lvl1pPr>
              <a:buNone/>
              <a:defRPr sz="6000">
                <a:solidFill>
                  <a:srgbClr val="DD1D21"/>
                </a:solidFill>
                <a:latin typeface="Futura Light" pitchFamily="2" charset="0"/>
              </a:defRPr>
            </a:lvl1pPr>
          </a:lstStyle>
          <a:p>
            <a:pPr lvl="0"/>
            <a:r>
              <a:rPr lang="en-GB" dirty="0"/>
              <a:t>Q &amp; A</a:t>
            </a:r>
          </a:p>
        </p:txBody>
      </p:sp>
      <p:sp>
        <p:nvSpPr>
          <p:cNvPr id="12"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8"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2"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3"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105645474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8"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3"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14"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5"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339779421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Slide (Mandatory)">
    <p:spTree>
      <p:nvGrpSpPr>
        <p:cNvPr id="1" name=""/>
        <p:cNvGrpSpPr/>
        <p:nvPr/>
      </p:nvGrpSpPr>
      <p:grpSpPr>
        <a:xfrm>
          <a:off x="0" y="0"/>
          <a:ext cx="0" cy="0"/>
          <a:chOff x="0" y="0"/>
          <a:chExt cx="0" cy="0"/>
        </a:xfrm>
      </p:grpSpPr>
      <p:grpSp>
        <p:nvGrpSpPr>
          <p:cNvPr id="4" name="Group 3"/>
          <p:cNvGrpSpPr/>
          <p:nvPr userDrawn="1"/>
        </p:nvGrpSpPr>
        <p:grpSpPr>
          <a:xfrm>
            <a:off x="0" y="0"/>
            <a:ext cx="9144000" cy="6858000"/>
            <a:chOff x="0" y="0"/>
            <a:chExt cx="9144000" cy="6858000"/>
          </a:xfrm>
        </p:grpSpPr>
        <p:sp>
          <p:nvSpPr>
            <p:cNvPr id="8" name="Rectangle 7"/>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rgbClr val="FFFFFF"/>
                </a:solidFill>
              </a:endParaRPr>
            </a:p>
          </p:txBody>
        </p:sp>
        <p:pic>
          <p:nvPicPr>
            <p:cNvPr id="3" name="Picture 2" descr="Shell-2010-Pecten-RGBpc.wmf"/>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418626" y="2285524"/>
              <a:ext cx="2340000" cy="2170570"/>
            </a:xfrm>
            <a:prstGeom prst="rect">
              <a:avLst/>
            </a:prstGeom>
          </p:spPr>
        </p:pic>
      </p:grpSp>
    </p:spTree>
    <p:extLst>
      <p:ext uri="{BB962C8B-B14F-4D97-AF65-F5344CB8AC3E}">
        <p14:creationId xmlns:p14="http://schemas.microsoft.com/office/powerpoint/2010/main" val="350930857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rgbClr val="999999"/>
              </a:solidFill>
              <a:latin typeface="Futura"/>
              <a:cs typeface="Arial" pitchFamily="34"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904875" y="1310400"/>
            <a:ext cx="77724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5" name="Footer Placeholder 3"/>
          <p:cNvSpPr>
            <a:spLocks noGrp="1"/>
          </p:cNvSpPr>
          <p:nvPr userDrawn="1">
            <p:ph type="ftr" sz="quarter" idx="11"/>
          </p:nvPr>
        </p:nvSpPr>
        <p:spPr/>
        <p:txBody>
          <a:bodyPr/>
          <a:lstStyle>
            <a:lvl1pPr>
              <a:defRPr/>
            </a:lvl1pPr>
          </a:lstStyle>
          <a:p>
            <a:pPr>
              <a:defRPr/>
            </a:pPr>
            <a:r>
              <a:rPr lang="en-US" dirty="0"/>
              <a:t>RESTRICTED</a:t>
            </a:r>
          </a:p>
        </p:txBody>
      </p:sp>
    </p:spTree>
    <p:extLst>
      <p:ext uri="{BB962C8B-B14F-4D97-AF65-F5344CB8AC3E}">
        <p14:creationId xmlns:p14="http://schemas.microsoft.com/office/powerpoint/2010/main" val="120034268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Bar - 1 Lin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solidFill>
                <a:srgbClr val="FFFFFF"/>
              </a:solidFill>
              <a:cs typeface="Arial" pitchFamily="34" charset="0"/>
            </a:endParaRPr>
          </a:p>
        </p:txBody>
      </p:sp>
      <p:sp>
        <p:nvSpPr>
          <p:cNvPr id="4" name="Rectangle 4"/>
          <p:cNvSpPr>
            <a:spLocks noChangeArrowheads="1"/>
          </p:cNvSpPr>
          <p:nvPr userDrawn="1"/>
        </p:nvSpPr>
        <p:spPr bwMode="auto">
          <a:xfrm>
            <a:off x="0" y="228600"/>
            <a:ext cx="8675688"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rgbClr val="999999"/>
              </a:solidFill>
              <a:latin typeface="Futura"/>
              <a:cs typeface="Arial" pitchFamily="34" charset="0"/>
            </a:endParaRPr>
          </a:p>
        </p:txBody>
      </p:sp>
      <p:sp>
        <p:nvSpPr>
          <p:cNvPr id="34" name="Rectangle 2"/>
          <p:cNvSpPr>
            <a:spLocks noGrp="1" noChangeArrowheads="1"/>
          </p:cNvSpPr>
          <p:nvPr>
            <p:ph type="title"/>
          </p:nvPr>
        </p:nvSpPr>
        <p:spPr bwMode="auto">
          <a:xfrm>
            <a:off x="900112" y="295200"/>
            <a:ext cx="770040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a:solidFill>
                  <a:schemeClr val="accent2"/>
                </a:solidFill>
              </a:defRPr>
            </a:lvl1pPr>
          </a:lstStyle>
          <a:p>
            <a:pPr lvl="0"/>
            <a:r>
              <a:rPr lang="en-US" dirty="0"/>
              <a:t>Click to edit Master title style</a:t>
            </a:r>
          </a:p>
        </p:txBody>
      </p:sp>
      <p:sp>
        <p:nvSpPr>
          <p:cNvPr id="5" name="Rectangle 6"/>
          <p:cNvSpPr>
            <a:spLocks noGrp="1" noChangeArrowheads="1"/>
          </p:cNvSpPr>
          <p:nvPr>
            <p:ph type="sldNum" sz="quarter" idx="10"/>
          </p:nvPr>
        </p:nvSpPr>
        <p:spPr/>
        <p:txBody>
          <a:bodyPr/>
          <a:lstStyle>
            <a:lvl1pPr>
              <a:defRPr/>
            </a:lvl1pPr>
          </a:lstStyle>
          <a:p>
            <a:pPr>
              <a:defRPr/>
            </a:pPr>
            <a:fld id="{39798337-ED24-4BFA-A590-36CC7D3C4055}" type="slidenum">
              <a:rPr lang="en-US">
                <a:solidFill>
                  <a:srgbClr val="595959"/>
                </a:solidFill>
              </a:rPr>
              <a:pPr>
                <a:defRPr/>
              </a:pPr>
              <a:t>‹#›</a:t>
            </a:fld>
            <a:endParaRPr lang="en-US" dirty="0">
              <a:solidFill>
                <a:srgbClr val="595959"/>
              </a:solidFill>
            </a:endParaRPr>
          </a:p>
        </p:txBody>
      </p:sp>
    </p:spTree>
    <p:extLst>
      <p:ext uri="{BB962C8B-B14F-4D97-AF65-F5344CB8AC3E}">
        <p14:creationId xmlns:p14="http://schemas.microsoft.com/office/powerpoint/2010/main" val="181519811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5" name="Rectangle 4"/>
          <p:cNvSpPr>
            <a:spLocks noChangeArrowheads="1"/>
          </p:cNvSpPr>
          <p:nvPr/>
        </p:nvSpPr>
        <p:spPr bwMode="auto">
          <a:xfrm flipH="1">
            <a:off x="468313" y="1307018"/>
            <a:ext cx="7020000" cy="5086350"/>
          </a:xfrm>
          <a:prstGeom prst="rect">
            <a:avLst/>
          </a:prstGeom>
          <a:solidFill>
            <a:srgbClr val="FDEB9C"/>
          </a:solidFill>
          <a:ln w="9525">
            <a:noFill/>
            <a:miter lim="800000"/>
            <a:headEnd/>
            <a:tailEnd/>
          </a:ln>
          <a:effectLst/>
        </p:spPr>
        <p:txBody>
          <a:bodyPr wrap="none" anchor="ctr"/>
          <a:lstStyle/>
          <a:p>
            <a:r>
              <a:rPr lang="en-GB" dirty="0">
                <a:solidFill>
                  <a:srgbClr val="595959"/>
                </a:solidFill>
                <a:cs typeface="Arial" pitchFamily="34" charset="0"/>
              </a:rPr>
              <a:t> </a:t>
            </a:r>
          </a:p>
        </p:txBody>
      </p:sp>
      <p:sp>
        <p:nvSpPr>
          <p:cNvPr id="16" name="Rectangle 4"/>
          <p:cNvSpPr>
            <a:spLocks noChangeArrowheads="1"/>
          </p:cNvSpPr>
          <p:nvPr/>
        </p:nvSpPr>
        <p:spPr bwMode="auto">
          <a:xfrm flipH="1">
            <a:off x="1548071" y="226142"/>
            <a:ext cx="7129203" cy="5040000"/>
          </a:xfrm>
          <a:prstGeom prst="rect">
            <a:avLst/>
          </a:prstGeom>
          <a:solidFill>
            <a:srgbClr val="FDE26A"/>
          </a:solidFill>
          <a:ln w="9525">
            <a:noFill/>
            <a:miter lim="800000"/>
            <a:headEnd/>
            <a:tailEnd/>
          </a:ln>
          <a:effectLst/>
        </p:spPr>
        <p:txBody>
          <a:bodyPr wrap="none" anchor="ctr"/>
          <a:lstStyle/>
          <a:p>
            <a:endParaRPr lang="en-GB" dirty="0">
              <a:solidFill>
                <a:srgbClr val="595959"/>
              </a:solidFill>
              <a:cs typeface="Arial" pitchFamily="34" charset="0"/>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solidFill>
                <a:srgbClr val="595959"/>
              </a:solidFill>
              <a:cs typeface="Arial" pitchFamily="34" charset="0"/>
            </a:endParaRPr>
          </a:p>
        </p:txBody>
      </p:sp>
      <p:pic>
        <p:nvPicPr>
          <p:cNvPr id="23" name="Picture 22" descr="Shell-2010-Pecten-RGBpc.w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468313" y="290934"/>
            <a:ext cx="720000" cy="667868"/>
          </a:xfrm>
          <a:prstGeom prst="rect">
            <a:avLst/>
          </a:prstGeom>
          <a:noFill/>
        </p:spPr>
      </p:pic>
      <p:sp>
        <p:nvSpPr>
          <p:cNvPr id="28" name="Rectangle 2"/>
          <p:cNvSpPr>
            <a:spLocks noGrp="1" noChangeArrowheads="1"/>
          </p:cNvSpPr>
          <p:nvPr userDrawn="1">
            <p:ph type="ctrTitle"/>
          </p:nvPr>
        </p:nvSpPr>
        <p:spPr>
          <a:xfrm>
            <a:off x="1697782" y="390092"/>
            <a:ext cx="6748988" cy="382386"/>
          </a:xfrm>
          <a:noFill/>
        </p:spPr>
        <p:txBody>
          <a:bodyPr lIns="0" tIns="0" rIns="0"/>
          <a:lstStyle>
            <a:lvl1pPr>
              <a:defRPr kern="1200" cap="all" spc="0" baseline="0">
                <a:solidFill>
                  <a:srgbClr val="DD1D21"/>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697782" y="811745"/>
            <a:ext cx="6748988" cy="342685"/>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1578064" y="5402511"/>
            <a:ext cx="5857896" cy="196455"/>
          </a:xfrm>
        </p:spPr>
        <p:txBody>
          <a:bodyPr anchor="t" anchorCtr="0"/>
          <a:lstStyle>
            <a:lvl1pPr>
              <a:buNone/>
              <a:defRPr sz="1200">
                <a:latin typeface="+mn-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578064" y="5627540"/>
            <a:ext cx="5857896" cy="196455"/>
          </a:xfrm>
        </p:spPr>
        <p:txBody>
          <a:bodyPr anchor="t" anchorCtr="0"/>
          <a:lstStyle>
            <a:lvl1pPr>
              <a:buNone/>
              <a:defRPr sz="1200">
                <a:latin typeface="+mn-lt"/>
              </a:defRPr>
            </a:lvl1pPr>
          </a:lstStyle>
          <a:p>
            <a:pPr lvl="0"/>
            <a:r>
              <a:rPr lang="en-GB" dirty="0"/>
              <a:t>Click to insert Role in Organisation</a:t>
            </a:r>
          </a:p>
        </p:txBody>
      </p:sp>
      <p:sp>
        <p:nvSpPr>
          <p:cNvPr id="3" name="Picture Placeholder 2"/>
          <p:cNvSpPr>
            <a:spLocks noGrp="1"/>
          </p:cNvSpPr>
          <p:nvPr userDrawn="1">
            <p:ph type="pic" sz="quarter" idx="12"/>
          </p:nvPr>
        </p:nvSpPr>
        <p:spPr>
          <a:xfrm>
            <a:off x="1547813" y="1307018"/>
            <a:ext cx="5942012" cy="3960307"/>
          </a:xfrm>
        </p:spPr>
        <p:txBody>
          <a:bodyPr/>
          <a:lstStyle>
            <a:lvl1pPr>
              <a:defRPr sz="1600"/>
            </a:lvl1pPr>
          </a:lstStyle>
          <a:p>
            <a:endParaRPr lang="en-GB" dirty="0"/>
          </a:p>
        </p:txBody>
      </p:sp>
      <p:sp>
        <p:nvSpPr>
          <p:cNvPr id="18"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9"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0"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1445702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14" name="Group 13"/>
          <p:cNvGrpSpPr/>
          <p:nvPr userDrawn="1"/>
        </p:nvGrpSpPr>
        <p:grpSpPr>
          <a:xfrm>
            <a:off x="468313" y="226142"/>
            <a:ext cx="8208961" cy="6167226"/>
            <a:chOff x="468313" y="226142"/>
            <a:chExt cx="8208961" cy="6167226"/>
          </a:xfrm>
        </p:grpSpPr>
        <p:sp>
          <p:nvSpPr>
            <p:cNvPr id="15" name="Rectangle 4"/>
            <p:cNvSpPr>
              <a:spLocks noChangeArrowheads="1"/>
            </p:cNvSpPr>
            <p:nvPr/>
          </p:nvSpPr>
          <p:spPr bwMode="auto">
            <a:xfrm flipH="1">
              <a:off x="468313" y="1307018"/>
              <a:ext cx="7020000" cy="5086350"/>
            </a:xfrm>
            <a:prstGeom prst="rect">
              <a:avLst/>
            </a:prstGeom>
            <a:solidFill>
              <a:schemeClr val="accent1">
                <a:lumMod val="40000"/>
                <a:lumOff val="60000"/>
              </a:schemeClr>
            </a:solidFill>
            <a:ln w="9525">
              <a:noFill/>
              <a:miter lim="800000"/>
              <a:headEnd/>
              <a:tailEnd/>
            </a:ln>
            <a:effectLst/>
          </p:spPr>
          <p:txBody>
            <a:bodyPr wrap="none" anchor="ctr"/>
            <a:lstStyle/>
            <a:p>
              <a:r>
                <a:rPr lang="en-GB" dirty="0">
                  <a:solidFill>
                    <a:srgbClr val="595959"/>
                  </a:solidFill>
                  <a:cs typeface="Arial" pitchFamily="34" charset="0"/>
                </a:rPr>
                <a:t> </a:t>
              </a:r>
            </a:p>
          </p:txBody>
        </p:sp>
        <p:sp>
          <p:nvSpPr>
            <p:cNvPr id="16" name="Rectangle 4"/>
            <p:cNvSpPr>
              <a:spLocks noChangeArrowheads="1"/>
            </p:cNvSpPr>
            <p:nvPr/>
          </p:nvSpPr>
          <p:spPr bwMode="auto">
            <a:xfrm flipH="1">
              <a:off x="1548071" y="226142"/>
              <a:ext cx="7129203" cy="5040000"/>
            </a:xfrm>
            <a:prstGeom prst="rect">
              <a:avLst/>
            </a:prstGeom>
            <a:solidFill>
              <a:srgbClr val="FDE26A"/>
            </a:solidFill>
            <a:ln w="9525">
              <a:noFill/>
              <a:miter lim="800000"/>
              <a:headEnd/>
              <a:tailEnd/>
            </a:ln>
            <a:effectLst/>
          </p:spPr>
          <p:txBody>
            <a:bodyPr wrap="none" anchor="ctr"/>
            <a:lstStyle/>
            <a:p>
              <a:endParaRPr lang="en-GB" dirty="0">
                <a:solidFill>
                  <a:srgbClr val="595959"/>
                </a:solidFill>
                <a:cs typeface="Arial" pitchFamily="34" charset="0"/>
              </a:endParaRPr>
            </a:p>
          </p:txBody>
        </p:sp>
        <p:sp>
          <p:nvSpPr>
            <p:cNvPr id="17" name="Rectangle 4"/>
            <p:cNvSpPr>
              <a:spLocks noChangeArrowheads="1"/>
            </p:cNvSpPr>
            <p:nvPr/>
          </p:nvSpPr>
          <p:spPr bwMode="auto">
            <a:xfrm flipH="1">
              <a:off x="1548072" y="1307018"/>
              <a:ext cx="5942197" cy="3960000"/>
            </a:xfrm>
            <a:prstGeom prst="rect">
              <a:avLst/>
            </a:prstGeom>
            <a:solidFill>
              <a:schemeClr val="accent1"/>
            </a:solidFill>
            <a:ln w="9525">
              <a:noFill/>
              <a:miter lim="800000"/>
              <a:headEnd/>
              <a:tailEnd/>
            </a:ln>
            <a:effectLst/>
          </p:spPr>
          <p:txBody>
            <a:bodyPr wrap="none" anchor="ctr"/>
            <a:lstStyle/>
            <a:p>
              <a:endParaRPr lang="en-GB" dirty="0">
                <a:solidFill>
                  <a:srgbClr val="595959"/>
                </a:solidFill>
                <a:cs typeface="Arial" pitchFamily="34" charset="0"/>
              </a:endParaRPr>
            </a:p>
          </p:txBody>
        </p:sp>
        <p:pic>
          <p:nvPicPr>
            <p:cNvPr id="23" name="Picture 22" descr="Shell-2010-Pecten-RGBpc.wmf"/>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flipH="1">
              <a:off x="468313" y="290934"/>
              <a:ext cx="720000" cy="667868"/>
            </a:xfrm>
            <a:prstGeom prst="rect">
              <a:avLst/>
            </a:prstGeom>
            <a:noFill/>
          </p:spPr>
        </p:pic>
      </p:grpSp>
      <p:sp>
        <p:nvSpPr>
          <p:cNvPr id="3" name="Picture Placeholder 2"/>
          <p:cNvSpPr>
            <a:spLocks noGrp="1"/>
          </p:cNvSpPr>
          <p:nvPr>
            <p:ph type="pic" sz="quarter" idx="12"/>
          </p:nvPr>
        </p:nvSpPr>
        <p:spPr>
          <a:xfrm>
            <a:off x="476250" y="1307018"/>
            <a:ext cx="7014019" cy="5076320"/>
          </a:xfrm>
        </p:spPr>
        <p:txBody>
          <a:bodyPr/>
          <a:lstStyle>
            <a:lvl1pPr>
              <a:defRPr sz="1600"/>
            </a:lvl1pPr>
          </a:lstStyle>
          <a:p>
            <a:endParaRPr lang="en-GB" dirty="0"/>
          </a:p>
        </p:txBody>
      </p:sp>
      <p:sp>
        <p:nvSpPr>
          <p:cNvPr id="28" name="Rectangle 2"/>
          <p:cNvSpPr>
            <a:spLocks noGrp="1" noChangeArrowheads="1"/>
          </p:cNvSpPr>
          <p:nvPr userDrawn="1">
            <p:ph type="ctrTitle"/>
          </p:nvPr>
        </p:nvSpPr>
        <p:spPr>
          <a:xfrm>
            <a:off x="1697782" y="390092"/>
            <a:ext cx="6748988" cy="382386"/>
          </a:xfrm>
          <a:noFill/>
        </p:spPr>
        <p:txBody>
          <a:bodyPr lIns="0" tIns="0" rIns="0"/>
          <a:lstStyle>
            <a:lvl1pPr>
              <a:defRPr kern="1200" cap="all" spc="0" baseline="0">
                <a:solidFill>
                  <a:srgbClr val="DD1D21"/>
                </a:solidFill>
                <a:latin typeface="+mj-lt"/>
                <a:cs typeface="Arial" pitchFamily="34" charset="0"/>
              </a:defRPr>
            </a:lvl1pPr>
          </a:lstStyle>
          <a:p>
            <a:r>
              <a:rPr lang="en-GB" dirty="0"/>
              <a:t>Click to edit Master title style</a:t>
            </a:r>
          </a:p>
        </p:txBody>
      </p:sp>
      <p:sp>
        <p:nvSpPr>
          <p:cNvPr id="29" name="Rectangle 3"/>
          <p:cNvSpPr>
            <a:spLocks noGrp="1" noChangeArrowheads="1"/>
          </p:cNvSpPr>
          <p:nvPr userDrawn="1">
            <p:ph type="subTitle" idx="1"/>
          </p:nvPr>
        </p:nvSpPr>
        <p:spPr>
          <a:xfrm>
            <a:off x="1697782" y="811745"/>
            <a:ext cx="6748988" cy="342685"/>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GB" dirty="0"/>
              <a:t>Click to edit Master subtitle style</a:t>
            </a:r>
          </a:p>
        </p:txBody>
      </p:sp>
      <p:sp>
        <p:nvSpPr>
          <p:cNvPr id="32" name="Text Placeholder 31"/>
          <p:cNvSpPr>
            <a:spLocks noGrp="1"/>
          </p:cNvSpPr>
          <p:nvPr userDrawn="1">
            <p:ph type="body" sz="quarter" idx="10" hasCustomPrompt="1"/>
          </p:nvPr>
        </p:nvSpPr>
        <p:spPr>
          <a:xfrm>
            <a:off x="583134" y="5890598"/>
            <a:ext cx="5857896" cy="196455"/>
          </a:xfrm>
        </p:spPr>
        <p:txBody>
          <a:bodyPr anchor="t" anchorCtr="0"/>
          <a:lstStyle>
            <a:lvl1pPr>
              <a:buNone/>
              <a:defRPr sz="1200">
                <a:latin typeface="+mn-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583134" y="6115627"/>
            <a:ext cx="5857896" cy="196455"/>
          </a:xfrm>
        </p:spPr>
        <p:txBody>
          <a:bodyPr anchor="t" anchorCtr="0"/>
          <a:lstStyle>
            <a:lvl1pPr>
              <a:buNone/>
              <a:defRPr sz="1200">
                <a:latin typeface="+mn-lt"/>
              </a:defRPr>
            </a:lvl1pPr>
          </a:lstStyle>
          <a:p>
            <a:pPr lvl="0"/>
            <a:r>
              <a:rPr lang="en-GB" dirty="0"/>
              <a:t>Click to insert Role in Organisation</a:t>
            </a:r>
          </a:p>
        </p:txBody>
      </p:sp>
      <p:sp>
        <p:nvSpPr>
          <p:cNvPr id="18"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9"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0"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139947451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4"/>
          <p:cNvSpPr>
            <a:spLocks noChangeArrowheads="1"/>
          </p:cNvSpPr>
          <p:nvPr userDrawn="1"/>
        </p:nvSpPr>
        <p:spPr bwMode="auto">
          <a:xfrm>
            <a:off x="0" y="228599"/>
            <a:ext cx="8675688" cy="516467"/>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5882" y="295200"/>
            <a:ext cx="8134630"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noProof="0" dirty="0"/>
              <a:t>Click to edit Master title style</a:t>
            </a:r>
          </a:p>
        </p:txBody>
      </p:sp>
      <p:sp>
        <p:nvSpPr>
          <p:cNvPr id="10" name="Content Placeholder 9"/>
          <p:cNvSpPr>
            <a:spLocks noGrp="1"/>
          </p:cNvSpPr>
          <p:nvPr>
            <p:ph sz="quarter" idx="11"/>
          </p:nvPr>
        </p:nvSpPr>
        <p:spPr>
          <a:xfrm>
            <a:off x="468313" y="1312201"/>
            <a:ext cx="8208961" cy="5071137"/>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12"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3"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17"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8"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414732410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5617" y="295200"/>
            <a:ext cx="8134895"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noProof="0" dirty="0"/>
              <a:t>Click to edit Master title style</a:t>
            </a:r>
          </a:p>
        </p:txBody>
      </p:sp>
      <p:sp>
        <p:nvSpPr>
          <p:cNvPr id="11" name="Content Placeholder 9"/>
          <p:cNvSpPr>
            <a:spLocks noGrp="1"/>
          </p:cNvSpPr>
          <p:nvPr>
            <p:ph sz="quarter" idx="11"/>
          </p:nvPr>
        </p:nvSpPr>
        <p:spPr>
          <a:xfrm>
            <a:off x="468313" y="1312202"/>
            <a:ext cx="8204249" cy="5071136"/>
          </a:xfrm>
        </p:spPr>
        <p:txBody>
          <a:bodyPr/>
          <a:lstStyle>
            <a:lvl1pPr marL="0" indent="0" defTabSz="268288">
              <a:lnSpc>
                <a:spcPct val="120000"/>
              </a:lnSpc>
              <a:spcBef>
                <a:spcPts val="0"/>
              </a:spcBef>
              <a:defRPr/>
            </a:lvl1pPr>
            <a:lvl2pPr marL="271463" indent="-271463" defTabSz="268288">
              <a:lnSpc>
                <a:spcPct val="120000"/>
              </a:lnSpc>
              <a:spcBef>
                <a:spcPts val="0"/>
              </a:spcBef>
              <a:defRPr/>
            </a:lvl2pPr>
            <a:lvl3pPr marL="450850" indent="-180975" defTabSz="268288">
              <a:lnSpc>
                <a:spcPct val="120000"/>
              </a:lnSpc>
              <a:spcBef>
                <a:spcPts val="0"/>
              </a:spcBef>
              <a:buClr>
                <a:schemeClr val="tx1"/>
              </a:buClr>
              <a:buSzPct val="75000"/>
              <a:buFont typeface="Wingdings" pitchFamily="2" charset="2"/>
              <a:buChar char=""/>
              <a:defRPr sz="2000"/>
            </a:lvl3pPr>
            <a:lvl4pPr defTabSz="268288">
              <a:lnSpc>
                <a:spcPct val="120000"/>
              </a:lnSpc>
              <a:spcBef>
                <a:spcPts val="0"/>
              </a:spcBef>
              <a:buClr>
                <a:schemeClr val="tx1"/>
              </a:buClr>
              <a:buSzPct val="75000"/>
              <a:buFont typeface="Wingdings" pitchFamily="2" charset="2"/>
              <a:buChar char=""/>
              <a:defRPr sz="16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15"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6"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18"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9"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3314663565"/>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10" name="Rectangle 4"/>
          <p:cNvSpPr>
            <a:spLocks noChangeArrowheads="1"/>
          </p:cNvSpPr>
          <p:nvPr userDrawn="1"/>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5617" y="295200"/>
            <a:ext cx="8134895"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noProof="0" dirty="0"/>
              <a:t>Click to edit Master title style</a:t>
            </a:r>
          </a:p>
        </p:txBody>
      </p:sp>
      <p:sp>
        <p:nvSpPr>
          <p:cNvPr id="11" name="Content Placeholder 9"/>
          <p:cNvSpPr>
            <a:spLocks noGrp="1"/>
          </p:cNvSpPr>
          <p:nvPr>
            <p:ph sz="quarter" idx="11"/>
          </p:nvPr>
        </p:nvSpPr>
        <p:spPr>
          <a:xfrm>
            <a:off x="468313" y="1312202"/>
            <a:ext cx="8204249" cy="5071136"/>
          </a:xfrm>
        </p:spPr>
        <p:txBody>
          <a:bodyPr/>
          <a:lstStyle>
            <a:lvl1pPr marL="0" indent="0" defTabSz="268288">
              <a:lnSpc>
                <a:spcPct val="120000"/>
              </a:lnSpc>
              <a:spcBef>
                <a:spcPts val="0"/>
              </a:spcBef>
              <a:defRPr sz="1600"/>
            </a:lvl1pPr>
            <a:lvl2pPr marL="271463" indent="-271463" defTabSz="268288">
              <a:lnSpc>
                <a:spcPct val="120000"/>
              </a:lnSpc>
              <a:spcBef>
                <a:spcPts val="0"/>
              </a:spcBef>
              <a:defRPr sz="1600"/>
            </a:lvl2pPr>
            <a:lvl3pPr marL="450850" indent="-180975" defTabSz="268288">
              <a:lnSpc>
                <a:spcPct val="120000"/>
              </a:lnSpc>
              <a:spcBef>
                <a:spcPts val="0"/>
              </a:spcBef>
              <a:buClr>
                <a:schemeClr val="tx1"/>
              </a:buClr>
              <a:buSzPct val="75000"/>
              <a:buFont typeface="Wingdings" pitchFamily="2" charset="2"/>
              <a:buChar char=""/>
              <a:defRPr sz="1600"/>
            </a:lvl3pPr>
            <a:lvl4pPr defTabSz="268288">
              <a:lnSpc>
                <a:spcPct val="120000"/>
              </a:lnSpc>
              <a:spcBef>
                <a:spcPts val="0"/>
              </a:spcBef>
              <a:buClr>
                <a:schemeClr val="tx1"/>
              </a:buClr>
              <a:buSzPct val="75000"/>
              <a:buFont typeface="Wingdings" pitchFamily="2" charset="2"/>
              <a:buChar char=""/>
              <a:defRPr sz="1400"/>
            </a:lvl4pPr>
            <a:lvl5pPr defTabSz="268288">
              <a:lnSpc>
                <a:spcPct val="120000"/>
              </a:lnSpc>
              <a:spcBef>
                <a:spcPts val="0"/>
              </a:spcBef>
              <a:buClr>
                <a:schemeClr val="tx1"/>
              </a:buClr>
              <a:buSzPct val="75000"/>
              <a:buFont typeface="Wingdings" pitchFamily="2" charset="2"/>
              <a:buChar char=""/>
              <a:defRPr sz="1400"/>
            </a:lvl5pPr>
            <a:lvl6pPr defTabSz="268288">
              <a:lnSpc>
                <a:spcPct val="120000"/>
              </a:lnSpc>
              <a:buClr>
                <a:schemeClr val="tx1"/>
              </a:buClr>
              <a:buSzPct val="75000"/>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14"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5"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17"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19"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4119552869"/>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4"/>
          <p:cNvSpPr>
            <a:spLocks noChangeArrowheads="1"/>
          </p:cNvSpPr>
          <p:nvPr userDrawn="1"/>
        </p:nvSpPr>
        <p:spPr bwMode="auto">
          <a:xfrm>
            <a:off x="0" y="228599"/>
            <a:ext cx="8675688" cy="516467"/>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8313" y="295200"/>
            <a:ext cx="8132199" cy="419156"/>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dirty="0"/>
              <a:t>Click to edit Master title style</a:t>
            </a:r>
          </a:p>
        </p:txBody>
      </p:sp>
      <p:sp>
        <p:nvSpPr>
          <p:cNvPr id="10" name="Content Placeholder 14"/>
          <p:cNvSpPr>
            <a:spLocks noGrp="1"/>
          </p:cNvSpPr>
          <p:nvPr>
            <p:ph sz="quarter" idx="13"/>
          </p:nvPr>
        </p:nvSpPr>
        <p:spPr>
          <a:xfrm>
            <a:off x="4715688" y="1310400"/>
            <a:ext cx="3960000" cy="5072400"/>
          </a:xfrm>
        </p:spPr>
        <p:txBody>
          <a:bodyPr/>
          <a:lstStyle>
            <a:lvl1pPr marL="0" indent="0">
              <a:spcAft>
                <a:spcPts val="600"/>
              </a:spcAft>
              <a:buClr>
                <a:schemeClr val="accent2"/>
              </a:buClr>
              <a:buSzPct val="85000"/>
              <a:buFont typeface="Wingdings" pitchFamily="2" charset="2"/>
              <a:buNone/>
              <a:defRPr/>
            </a:lvl1pPr>
            <a:lvl2pPr marL="269875" indent="-269875">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
              <a:defRPr sz="2000"/>
            </a:lvl3pPr>
            <a:lvl4pPr marL="635000" indent="-17462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a:p>
            <a:pPr lvl="0"/>
            <a:endParaRPr lang="en-GB" dirty="0"/>
          </a:p>
        </p:txBody>
      </p:sp>
      <p:sp>
        <p:nvSpPr>
          <p:cNvPr id="12" name="Text Placeholder 43"/>
          <p:cNvSpPr>
            <a:spLocks noGrp="1"/>
          </p:cNvSpPr>
          <p:nvPr>
            <p:ph type="body" sz="quarter" idx="11"/>
          </p:nvPr>
        </p:nvSpPr>
        <p:spPr>
          <a:xfrm>
            <a:off x="468313" y="1310400"/>
            <a:ext cx="3960000"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7675" indent="-171450">
              <a:spcAft>
                <a:spcPts val="600"/>
              </a:spcAft>
              <a:buClr>
                <a:schemeClr val="tx1"/>
              </a:buClr>
              <a:buFont typeface="Wingdings" pitchFamily="2" charset="2"/>
              <a:buChar char=""/>
              <a:defRPr sz="2000"/>
            </a:lvl3pPr>
            <a:lvl4pPr marL="635000" indent="-180975">
              <a:spcBef>
                <a:spcPts val="0"/>
              </a:spcBef>
              <a:spcAft>
                <a:spcPts val="600"/>
              </a:spcAft>
              <a:buClr>
                <a:schemeClr val="tx1"/>
              </a:buClr>
              <a:buFont typeface="Wingdings" pitchFamily="2" charset="2"/>
              <a:buChar char=""/>
              <a:defRPr sz="1600"/>
            </a:lvl4pPr>
            <a:lvl5pPr marL="811213" indent="-169863">
              <a:spcBef>
                <a:spcPts val="0"/>
              </a:spcBef>
              <a:spcAft>
                <a:spcPts val="600"/>
              </a:spcAft>
              <a:buClr>
                <a:schemeClr val="tx1"/>
              </a:buClr>
              <a:buFont typeface="Wingdings" pitchFamily="2" charset="2"/>
              <a:buChar char=""/>
              <a:defRPr sz="1400"/>
            </a:lvl5pPr>
            <a:lvl6pPr marL="992188" indent="-180975">
              <a:spcBef>
                <a:spcPts val="0"/>
              </a:spcBef>
              <a:spcAft>
                <a:spcPts val="600"/>
              </a:spcAft>
              <a:buClr>
                <a:schemeClr val="tx1"/>
              </a:buClr>
              <a:buFont typeface="Wingdings" pitchFamily="2" charset="2"/>
              <a:buChar char=""/>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7"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0"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188727730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dirty="0"/>
              <a:t>Click to edit Master title style</a:t>
            </a:r>
          </a:p>
        </p:txBody>
      </p:sp>
      <p:sp>
        <p:nvSpPr>
          <p:cNvPr id="10" name="Content Placeholder 14"/>
          <p:cNvSpPr>
            <a:spLocks noGrp="1"/>
          </p:cNvSpPr>
          <p:nvPr>
            <p:ph sz="quarter" idx="13"/>
          </p:nvPr>
        </p:nvSpPr>
        <p:spPr>
          <a:xfrm>
            <a:off x="4719638" y="1310400"/>
            <a:ext cx="3956050" cy="5072400"/>
          </a:xfrm>
        </p:spPr>
        <p:txBody>
          <a:bodyPr/>
          <a:lstStyle>
            <a:lvl1pPr marL="0" indent="0">
              <a:spcAft>
                <a:spcPts val="600"/>
              </a:spcAft>
              <a:buClr>
                <a:schemeClr val="accent2"/>
              </a:buClr>
              <a:buSzPct val="85000"/>
              <a:buFont typeface="Wingdings" pitchFamily="2" charset="2"/>
              <a:buNone/>
              <a:defRPr/>
            </a:lvl1pPr>
            <a:lvl2pPr marL="269875" indent="-269875">
              <a:spcBef>
                <a:spcPts val="0"/>
              </a:spcBef>
              <a:spcAft>
                <a:spcPts val="600"/>
              </a:spcAft>
              <a:buClr>
                <a:schemeClr val="accent2"/>
              </a:buClr>
              <a:buSzPct val="85000"/>
              <a:buFont typeface="Wingdings" pitchFamily="2" charset="2"/>
              <a:buChar char="n"/>
              <a:defRPr sz="2000"/>
            </a:lvl2pPr>
            <a:lvl3pPr marL="454025" indent="-184150">
              <a:spcBef>
                <a:spcPts val="0"/>
              </a:spcBef>
              <a:spcAft>
                <a:spcPts val="600"/>
              </a:spcAft>
              <a:buClr>
                <a:schemeClr val="tx1"/>
              </a:buClr>
              <a:buFont typeface="Wingdings" pitchFamily="2" charset="2"/>
              <a:buChar char="n"/>
              <a:defRPr sz="2000"/>
            </a:lvl3pPr>
            <a:lvl4pPr marL="635000" indent="-180975">
              <a:spcBef>
                <a:spcPts val="0"/>
              </a:spcBef>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6950" indent="-185738">
              <a:spcBef>
                <a:spcPts val="0"/>
              </a:spcBef>
              <a:spcAft>
                <a:spcPts val="600"/>
              </a:spcAft>
              <a:buClr>
                <a:schemeClr val="tx1"/>
              </a:buClr>
              <a:buFont typeface="Wingdings" pitchFamily="2" charset="2"/>
              <a:buChar char="n"/>
              <a:tabLst/>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2" name="Text Placeholder 43"/>
          <p:cNvSpPr>
            <a:spLocks noGrp="1"/>
          </p:cNvSpPr>
          <p:nvPr>
            <p:ph type="body" sz="quarter" idx="11"/>
          </p:nvPr>
        </p:nvSpPr>
        <p:spPr>
          <a:xfrm>
            <a:off x="468313" y="1310400"/>
            <a:ext cx="3963987" cy="5073312"/>
          </a:xfrm>
        </p:spPr>
        <p:txBody>
          <a:bodyPr/>
          <a:lstStyle>
            <a:lvl1pPr marL="0" indent="0">
              <a:spcAft>
                <a:spcPts val="600"/>
              </a:spcAft>
              <a:buClr>
                <a:schemeClr val="accent2"/>
              </a:buClr>
              <a:buSzPct val="85000"/>
              <a:buFont typeface="Wingdings" pitchFamily="2" charset="2"/>
              <a:buNone/>
              <a:defRPr/>
            </a:lvl1pPr>
            <a:lvl2pPr marL="276225" indent="-276225">
              <a:spcAft>
                <a:spcPts val="600"/>
              </a:spcAft>
              <a:buClr>
                <a:schemeClr val="accent2"/>
              </a:buClr>
              <a:buSzPct val="85000"/>
              <a:buFont typeface="Wingdings" pitchFamily="2" charset="2"/>
              <a:buChar char="n"/>
              <a:defRPr sz="2000"/>
            </a:lvl2pPr>
            <a:lvl3pPr marL="449263" indent="-173038">
              <a:spcAft>
                <a:spcPts val="600"/>
              </a:spcAft>
              <a:buClr>
                <a:schemeClr val="tx1"/>
              </a:buClr>
              <a:buFont typeface="Wingdings" pitchFamily="2" charset="2"/>
              <a:buChar char="n"/>
              <a:defRPr sz="2000"/>
            </a:lvl3pPr>
            <a:lvl4pPr marL="635000" indent="-180975">
              <a:spcAft>
                <a:spcPts val="600"/>
              </a:spcAft>
              <a:buClr>
                <a:schemeClr val="tx1"/>
              </a:buClr>
              <a:buFont typeface="Wingdings" pitchFamily="2" charset="2"/>
              <a:buChar char="n"/>
              <a:defRPr sz="1600"/>
            </a:lvl4pPr>
            <a:lvl5pPr marL="811213" indent="-169863">
              <a:spcBef>
                <a:spcPts val="0"/>
              </a:spcBef>
              <a:spcAft>
                <a:spcPts val="600"/>
              </a:spcAft>
              <a:buClr>
                <a:schemeClr val="tx1"/>
              </a:buClr>
              <a:buFont typeface="Wingdings" pitchFamily="2" charset="2"/>
              <a:buChar char="n"/>
              <a:defRPr sz="1400"/>
            </a:lvl5pPr>
            <a:lvl6pPr marL="992188" indent="-180975">
              <a:spcBef>
                <a:spcPts val="0"/>
              </a:spcBef>
              <a:spcAft>
                <a:spcPts val="60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7"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0"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269885655"/>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14" name="Rectangle 4"/>
          <p:cNvSpPr>
            <a:spLocks noChangeArrowheads="1"/>
          </p:cNvSpPr>
          <p:nvPr userDrawn="1"/>
        </p:nvSpPr>
        <p:spPr bwMode="auto">
          <a:xfrm>
            <a:off x="0" y="228600"/>
            <a:ext cx="8675688" cy="893763"/>
          </a:xfrm>
          <a:prstGeom prst="rect">
            <a:avLst/>
          </a:prstGeom>
          <a:solidFill>
            <a:srgbClr val="FBCE07"/>
          </a:solidFill>
          <a:ln w="9525" algn="ctr">
            <a:noFill/>
            <a:miter lim="800000"/>
            <a:headEnd/>
            <a:tailEnd/>
          </a:ln>
        </p:spPr>
        <p:txBody>
          <a:bodyPr vert="horz" wrap="square" lIns="928800" tIns="133200" rIns="36000" bIns="0" numCol="1" anchor="t" anchorCtr="0" compatLnSpc="1">
            <a:prstTxWarp prst="textNoShape">
              <a:avLst/>
            </a:prstTxWarp>
          </a:bodyPr>
          <a:lstStyle/>
          <a:p>
            <a:pPr eaLnBrk="0" fontAlgn="base" hangingPunct="0">
              <a:lnSpc>
                <a:spcPct val="90000"/>
              </a:lnSpc>
              <a:spcBef>
                <a:spcPct val="0"/>
              </a:spcBef>
              <a:spcAft>
                <a:spcPct val="0"/>
              </a:spcAft>
            </a:pPr>
            <a:endParaRPr lang="en-GB" sz="2400" b="1" dirty="0">
              <a:solidFill>
                <a:srgbClr val="999999"/>
              </a:solidFill>
              <a:cs typeface="Arial" pitchFamily="34" charset="0"/>
            </a:endParaRPr>
          </a:p>
        </p:txBody>
      </p:sp>
      <p:sp>
        <p:nvSpPr>
          <p:cNvPr id="34" name="Rectangle 2"/>
          <p:cNvSpPr>
            <a:spLocks noGrp="1" noChangeArrowheads="1"/>
          </p:cNvSpPr>
          <p:nvPr>
            <p:ph type="title"/>
          </p:nvPr>
        </p:nvSpPr>
        <p:spPr bwMode="auto">
          <a:xfrm>
            <a:off x="468313" y="295200"/>
            <a:ext cx="8132199" cy="7416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all" baseline="0">
                <a:solidFill>
                  <a:srgbClr val="DD1D21"/>
                </a:solidFill>
              </a:defRPr>
            </a:lvl1pPr>
          </a:lstStyle>
          <a:p>
            <a:pPr lvl="0"/>
            <a:r>
              <a:rPr lang="en-GB" dirty="0"/>
              <a:t>Click to edit Master title style</a:t>
            </a:r>
          </a:p>
        </p:txBody>
      </p:sp>
      <p:sp>
        <p:nvSpPr>
          <p:cNvPr id="10" name="Content Placeholder 14"/>
          <p:cNvSpPr>
            <a:spLocks noGrp="1"/>
          </p:cNvSpPr>
          <p:nvPr>
            <p:ph sz="quarter" idx="13"/>
          </p:nvPr>
        </p:nvSpPr>
        <p:spPr>
          <a:xfrm>
            <a:off x="4719638" y="1310400"/>
            <a:ext cx="3956050" cy="5072400"/>
          </a:xfrm>
        </p:spPr>
        <p:txBody>
          <a:bodyPr/>
          <a:lstStyle>
            <a:lvl1pPr marL="0" indent="0">
              <a:lnSpc>
                <a:spcPct val="120000"/>
              </a:lnSpc>
              <a:spcAft>
                <a:spcPts val="600"/>
              </a:spcAft>
              <a:buClr>
                <a:schemeClr val="accent2"/>
              </a:buClr>
              <a:buSzPct val="85000"/>
              <a:buFont typeface="Wingdings" pitchFamily="2" charset="2"/>
              <a:buNone/>
              <a:defRPr sz="1600"/>
            </a:lvl1pPr>
            <a:lvl2pPr marL="269875" indent="-269875">
              <a:lnSpc>
                <a:spcPct val="120000"/>
              </a:lnSpc>
              <a:spcBef>
                <a:spcPts val="0"/>
              </a:spcBef>
              <a:spcAft>
                <a:spcPts val="600"/>
              </a:spcAft>
              <a:buClr>
                <a:schemeClr val="accent2"/>
              </a:buClr>
              <a:buSzPct val="85000"/>
              <a:buFont typeface="Wingdings" pitchFamily="2" charset="2"/>
              <a:buChar char="n"/>
              <a:defRPr sz="1600"/>
            </a:lvl2pPr>
            <a:lvl3pPr marL="454025" indent="-184150">
              <a:lnSpc>
                <a:spcPct val="120000"/>
              </a:lnSpc>
              <a:spcBef>
                <a:spcPts val="0"/>
              </a:spcBef>
              <a:spcAft>
                <a:spcPts val="600"/>
              </a:spcAft>
              <a:buClr>
                <a:schemeClr val="tx1"/>
              </a:buClr>
              <a:buFont typeface="Wingdings" pitchFamily="2" charset="2"/>
              <a:buChar char="n"/>
              <a:defRPr sz="1600"/>
            </a:lvl3pPr>
            <a:lvl4pPr marL="635000" indent="-180975">
              <a:lnSpc>
                <a:spcPct val="120000"/>
              </a:lnSpc>
              <a:spcBef>
                <a:spcPts val="0"/>
              </a:spcBef>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2" name="Text Placeholder 43"/>
          <p:cNvSpPr>
            <a:spLocks noGrp="1"/>
          </p:cNvSpPr>
          <p:nvPr>
            <p:ph type="body" sz="quarter" idx="11"/>
          </p:nvPr>
        </p:nvSpPr>
        <p:spPr>
          <a:xfrm>
            <a:off x="468313" y="1310400"/>
            <a:ext cx="3963987" cy="5073312"/>
          </a:xfrm>
        </p:spPr>
        <p:txBody>
          <a:bodyPr/>
          <a:lstStyle>
            <a:lvl1pPr marL="0" indent="0">
              <a:lnSpc>
                <a:spcPct val="120000"/>
              </a:lnSpc>
              <a:spcAft>
                <a:spcPts val="600"/>
              </a:spcAft>
              <a:buClr>
                <a:schemeClr val="accent2"/>
              </a:buClr>
              <a:buSzPct val="85000"/>
              <a:buFont typeface="Wingdings" pitchFamily="2" charset="2"/>
              <a:buNone/>
              <a:defRPr sz="1600"/>
            </a:lvl1pPr>
            <a:lvl2pPr marL="276225" indent="-276225">
              <a:lnSpc>
                <a:spcPct val="120000"/>
              </a:lnSpc>
              <a:spcAft>
                <a:spcPts val="600"/>
              </a:spcAft>
              <a:buClr>
                <a:schemeClr val="accent2"/>
              </a:buClr>
              <a:buSzPct val="85000"/>
              <a:buFont typeface="Wingdings" pitchFamily="2" charset="2"/>
              <a:buChar char="n"/>
              <a:defRPr sz="1600"/>
            </a:lvl2pPr>
            <a:lvl3pPr marL="447675" indent="-171450">
              <a:lnSpc>
                <a:spcPct val="120000"/>
              </a:lnSpc>
              <a:spcAft>
                <a:spcPts val="600"/>
              </a:spcAft>
              <a:buClr>
                <a:schemeClr val="tx1"/>
              </a:buClr>
              <a:buFont typeface="Wingdings" pitchFamily="2" charset="2"/>
              <a:buChar char=""/>
              <a:defRPr sz="1600"/>
            </a:lvl3pPr>
            <a:lvl4pPr marL="635000" indent="-174625">
              <a:lnSpc>
                <a:spcPct val="120000"/>
              </a:lnSpc>
              <a:spcAft>
                <a:spcPts val="600"/>
              </a:spcAft>
              <a:buClr>
                <a:schemeClr val="tx1"/>
              </a:buClr>
              <a:buFont typeface="Wingdings" pitchFamily="2" charset="2"/>
              <a:buChar char="n"/>
              <a:defRPr sz="1400"/>
            </a:lvl4pPr>
            <a:lvl5pPr marL="811213" indent="-169863">
              <a:lnSpc>
                <a:spcPct val="120000"/>
              </a:lnSpc>
              <a:spcBef>
                <a:spcPts val="0"/>
              </a:spcBef>
              <a:spcAft>
                <a:spcPts val="600"/>
              </a:spcAft>
              <a:buClr>
                <a:schemeClr val="tx1"/>
              </a:buClr>
              <a:buFont typeface="Wingdings" pitchFamily="2" charset="2"/>
              <a:buChar char="n"/>
              <a:defRPr sz="1200"/>
            </a:lvl5pPr>
            <a:lvl6pPr marL="992188" indent="-180975">
              <a:lnSpc>
                <a:spcPct val="120000"/>
              </a:lnSpc>
              <a:spcBef>
                <a:spcPts val="0"/>
              </a:spcBef>
              <a:spcAft>
                <a:spcPts val="600"/>
              </a:spcAft>
              <a:buClr>
                <a:schemeClr val="tx1"/>
              </a:buClr>
              <a:buFont typeface="Wingdings" pitchFamily="2" charset="2"/>
              <a:buChar char="n"/>
              <a:defRPr sz="1200"/>
            </a:lvl6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17"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20"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21"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94490135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468313" y="1310400"/>
            <a:ext cx="8188567" cy="50713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Xx</a:t>
            </a:r>
          </a:p>
          <a:p>
            <a:pPr lvl="5"/>
            <a:r>
              <a:rPr lang="en-GB" dirty="0"/>
              <a:t>xx</a:t>
            </a:r>
          </a:p>
        </p:txBody>
      </p:sp>
      <p:sp>
        <p:nvSpPr>
          <p:cNvPr id="16" name="Rectangle 2"/>
          <p:cNvSpPr>
            <a:spLocks noGrp="1" noChangeArrowheads="1"/>
          </p:cNvSpPr>
          <p:nvPr>
            <p:ph type="title"/>
          </p:nvPr>
        </p:nvSpPr>
        <p:spPr bwMode="auto">
          <a:xfrm>
            <a:off x="461354" y="295253"/>
            <a:ext cx="8139721" cy="419103"/>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dirty="0"/>
              <a:t>Click to edit Master title style</a:t>
            </a:r>
          </a:p>
        </p:txBody>
      </p:sp>
      <p:sp>
        <p:nvSpPr>
          <p:cNvPr id="4" name="Rectangle 6" descr="Rectangle 6"/>
          <p:cNvSpPr>
            <a:spLocks noGrp="1" noChangeArrowheads="1"/>
          </p:cNvSpPr>
          <p:nvPr>
            <p:ph type="sldNum" sz="quarter" idx="4"/>
          </p:nvPr>
        </p:nvSpPr>
        <p:spPr bwMode="auto">
          <a:xfrm>
            <a:off x="8406599" y="6470362"/>
            <a:ext cx="266673" cy="169277"/>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solidFill>
                  <a:srgbClr val="595959"/>
                </a:solidFill>
              </a:rPr>
              <a:pPr/>
              <a:t>‹#›</a:t>
            </a:fld>
            <a:endParaRPr lang="en-GB" dirty="0">
              <a:solidFill>
                <a:srgbClr val="595959"/>
              </a:solidFill>
            </a:endParaRPr>
          </a:p>
        </p:txBody>
      </p:sp>
      <p:sp>
        <p:nvSpPr>
          <p:cNvPr id="5" name="Text Box 11" descr="&lt;COMPANY_NAME&gt;{25.51181,198.4252,509.4771,36.8504}"/>
          <p:cNvSpPr txBox="1">
            <a:spLocks noChangeArrowheads="1"/>
          </p:cNvSpPr>
          <p:nvPr userDrawn="1"/>
        </p:nvSpPr>
        <p:spPr bwMode="auto">
          <a:xfrm>
            <a:off x="468000" y="6470359"/>
            <a:ext cx="2520000" cy="324000"/>
          </a:xfrm>
          <a:prstGeom prst="rect">
            <a:avLst/>
          </a:prstGeom>
          <a:noFill/>
          <a:ln w="9525" algn="ctr">
            <a:noFill/>
            <a:miter lim="800000"/>
            <a:headEnd/>
            <a:tailEnd/>
          </a:ln>
          <a:effectLst/>
        </p:spPr>
        <p:txBody>
          <a:bodyPr wrap="none" lIns="0" tIns="0" rIns="0" anchor="t" anchorCtr="0">
            <a:noAutofit/>
          </a:bodyPr>
          <a:lstStyle/>
          <a:p>
            <a:pPr>
              <a:defRPr/>
            </a:pPr>
            <a:r>
              <a:rPr lang="en-GB" sz="800" dirty="0">
                <a:solidFill>
                  <a:srgbClr val="595959"/>
                </a:solidFill>
                <a:cs typeface="Arial" pitchFamily="34" charset="0"/>
              </a:rPr>
              <a:t>Copyright of Shell International </a:t>
            </a:r>
          </a:p>
        </p:txBody>
      </p:sp>
      <p:sp>
        <p:nvSpPr>
          <p:cNvPr id="6" name="Rectangle 4" descr="Rectangle 4"/>
          <p:cNvSpPr>
            <a:spLocks noGrp="1" noChangeArrowheads="1"/>
          </p:cNvSpPr>
          <p:nvPr>
            <p:ph type="dt" sz="half" idx="2"/>
          </p:nvPr>
        </p:nvSpPr>
        <p:spPr bwMode="auto">
          <a:xfrm>
            <a:off x="7255963" y="6469200"/>
            <a:ext cx="1080000" cy="1692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solidFill>
                  <a:srgbClr val="595959"/>
                </a:solidFill>
              </a:rPr>
              <a:t>2015</a:t>
            </a:r>
            <a:endParaRPr lang="en-GB" dirty="0">
              <a:solidFill>
                <a:srgbClr val="595959"/>
              </a:solidFill>
            </a:endParaRPr>
          </a:p>
        </p:txBody>
      </p:sp>
      <p:sp>
        <p:nvSpPr>
          <p:cNvPr id="7" name="Rectangle 5"/>
          <p:cNvSpPr>
            <a:spLocks noGrp="1" noChangeArrowheads="1"/>
          </p:cNvSpPr>
          <p:nvPr>
            <p:ph type="ftr" sz="quarter" idx="3"/>
          </p:nvPr>
        </p:nvSpPr>
        <p:spPr bwMode="auto">
          <a:xfrm>
            <a:off x="3512500" y="6469199"/>
            <a:ext cx="2520000" cy="3240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rgbClr val="DD1D21"/>
                </a:solidFill>
                <a:latin typeface="+mn-lt"/>
                <a:cs typeface="Arial" pitchFamily="34" charset="0"/>
              </a:defRPr>
            </a:lvl1pPr>
          </a:lstStyle>
          <a:p>
            <a:pPr>
              <a:defRPr/>
            </a:pPr>
            <a:r>
              <a:rPr lang="en-GB" dirty="0"/>
              <a:t>RESTRICTED</a:t>
            </a:r>
          </a:p>
        </p:txBody>
      </p:sp>
    </p:spTree>
    <p:extLst>
      <p:ext uri="{BB962C8B-B14F-4D97-AF65-F5344CB8AC3E}">
        <p14:creationId xmlns:p14="http://schemas.microsoft.com/office/powerpoint/2010/main" val="1625024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9" r:id="rId18"/>
  </p:sldLayoutIdLst>
  <p:transition>
    <p:fade/>
  </p:transition>
  <p:hf hdr="0"/>
  <p:txStyles>
    <p:titleStyle>
      <a:lvl1pPr algn="l" defTabSz="914400" rtl="0" eaLnBrk="1" latinLnBrk="0" hangingPunct="1">
        <a:spcBef>
          <a:spcPct val="0"/>
        </a:spcBef>
        <a:buNone/>
        <a:defRPr sz="2400" b="1" kern="1200" cap="none" baseline="0">
          <a:solidFill>
            <a:srgbClr val="DD1D21"/>
          </a:solidFill>
          <a:latin typeface="+mj-lt"/>
          <a:ea typeface="+mj-ea"/>
          <a:cs typeface="+mj-cs"/>
        </a:defRPr>
      </a:lvl1pPr>
    </p:titleStyle>
    <p:bodyStyle>
      <a:lvl1pPr marL="0" indent="0" algn="l" defTabSz="268288" rtl="0" eaLnBrk="1" latinLnBrk="0" hangingPunct="1">
        <a:lnSpc>
          <a:spcPct val="120000"/>
        </a:lnSpc>
        <a:spcBef>
          <a:spcPts val="0"/>
        </a:spcBef>
        <a:spcAft>
          <a:spcPts val="600"/>
        </a:spcAft>
        <a:buClr>
          <a:schemeClr val="accent2"/>
        </a:buClr>
        <a:buSzPct val="85000"/>
        <a:buFont typeface="Wingdings" pitchFamily="2" charset="2"/>
        <a:buNone/>
        <a:defRPr sz="2000" kern="1200" baseline="0">
          <a:solidFill>
            <a:schemeClr val="tx1"/>
          </a:solidFill>
          <a:latin typeface="+mn-lt"/>
          <a:ea typeface="+mn-ea"/>
          <a:cs typeface="+mn-cs"/>
        </a:defRPr>
      </a:lvl1pPr>
      <a:lvl2pPr marL="269875" indent="-269875" algn="l" defTabSz="268288" rtl="0" eaLnBrk="1" latinLnBrk="0" hangingPunct="1">
        <a:lnSpc>
          <a:spcPct val="120000"/>
        </a:lnSpc>
        <a:spcBef>
          <a:spcPts val="0"/>
        </a:spcBef>
        <a:spcAft>
          <a:spcPts val="600"/>
        </a:spcAft>
        <a:buClr>
          <a:schemeClr val="accent2"/>
        </a:buClr>
        <a:buSzPct val="85000"/>
        <a:buFont typeface="Wingdings" pitchFamily="2" charset="2"/>
        <a:buChar char="n"/>
        <a:defRPr sz="2000" b="0" kern="1200">
          <a:solidFill>
            <a:schemeClr val="tx1"/>
          </a:solidFill>
          <a:latin typeface="+mn-lt"/>
          <a:ea typeface="+mn-ea"/>
          <a:cs typeface="+mn-cs"/>
        </a:defRPr>
      </a:lvl2pPr>
      <a:lvl3pPr marL="454025" indent="-184150" algn="l" defTabSz="268288" rtl="0" eaLnBrk="1" latinLnBrk="0" hangingPunct="1">
        <a:lnSpc>
          <a:spcPct val="120000"/>
        </a:lnSpc>
        <a:spcBef>
          <a:spcPts val="0"/>
        </a:spcBef>
        <a:spcAft>
          <a:spcPts val="600"/>
        </a:spcAft>
        <a:buClr>
          <a:schemeClr val="tx1"/>
        </a:buClr>
        <a:buSzPct val="75000"/>
        <a:buFont typeface="Wingdings" pitchFamily="2" charset="2"/>
        <a:buChar char=""/>
        <a:defRPr sz="2000" b="0" kern="1200">
          <a:solidFill>
            <a:schemeClr val="tx1"/>
          </a:solidFill>
          <a:latin typeface="+mn-lt"/>
          <a:ea typeface="+mn-ea"/>
          <a:cs typeface="+mn-cs"/>
        </a:defRPr>
      </a:lvl3pPr>
      <a:lvl4pPr marL="631825"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600" b="0" kern="1200" baseline="0">
          <a:solidFill>
            <a:schemeClr val="tx1"/>
          </a:solidFill>
          <a:latin typeface="+mn-lt"/>
          <a:ea typeface="+mn-ea"/>
          <a:cs typeface="+mn-cs"/>
        </a:defRPr>
      </a:lvl4pPr>
      <a:lvl5pPr marL="811213" indent="-173038" algn="l" defTabSz="268288" rtl="0" eaLnBrk="1" latinLnBrk="0" hangingPunct="1">
        <a:lnSpc>
          <a:spcPct val="120000"/>
        </a:lnSpc>
        <a:spcBef>
          <a:spcPts val="0"/>
        </a:spcBef>
        <a:spcAft>
          <a:spcPts val="600"/>
        </a:spcAft>
        <a:buClr>
          <a:schemeClr val="tx1"/>
        </a:buClr>
        <a:buSzPct val="75000"/>
        <a:buFont typeface="Wingdings" pitchFamily="2" charset="2"/>
        <a:buChar char=""/>
        <a:defRPr sz="1400" kern="1200">
          <a:solidFill>
            <a:schemeClr val="tx1"/>
          </a:solidFill>
          <a:latin typeface="+mn-lt"/>
          <a:ea typeface="+mn-ea"/>
          <a:cs typeface="+mn-cs"/>
        </a:defRPr>
      </a:lvl5pPr>
      <a:lvl6pPr marL="989013" indent="-177800" algn="l" defTabSz="268288" rtl="0" eaLnBrk="1" latinLnBrk="0" hangingPunct="1">
        <a:lnSpc>
          <a:spcPct val="120000"/>
        </a:lnSpc>
        <a:spcBef>
          <a:spcPts val="0"/>
        </a:spcBef>
        <a:spcAft>
          <a:spcPts val="600"/>
        </a:spcAft>
        <a:buClr>
          <a:schemeClr val="tx1"/>
        </a:buClr>
        <a:buSzPct val="75000"/>
        <a:buFont typeface="Wingdings" pitchFamily="2" charset="2"/>
        <a:buChar char=""/>
        <a:defRPr sz="12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4"/>
          <p:cNvSpPr>
            <a:spLocks noChangeArrowheads="1"/>
          </p:cNvSpPr>
          <p:nvPr/>
        </p:nvSpPr>
        <p:spPr bwMode="auto">
          <a:xfrm>
            <a:off x="4512098" y="1209212"/>
            <a:ext cx="4524397" cy="3299908"/>
          </a:xfrm>
          <a:prstGeom prst="rect">
            <a:avLst/>
          </a:prstGeom>
          <a:solidFill>
            <a:schemeClr val="bg1"/>
          </a:solidFill>
          <a:ln w="28575">
            <a:solidFill>
              <a:schemeClr val="tx1"/>
            </a:solidFill>
            <a:miter lim="800000"/>
            <a:headEnd/>
            <a:tailEnd/>
          </a:ln>
        </p:spPr>
        <p:txBody>
          <a:bodyPr wrap="square" lIns="45720" tIns="64008" rIns="45720" bIns="18288" anchor="t" anchorCtr="0"/>
          <a:lstStyle/>
          <a:p>
            <a:pPr fontAlgn="base">
              <a:lnSpc>
                <a:spcPts val="1100"/>
              </a:lnSpc>
              <a:spcBef>
                <a:spcPct val="0"/>
              </a:spcBef>
              <a:spcAft>
                <a:spcPct val="0"/>
              </a:spcAft>
            </a:pPr>
            <a:endParaRPr lang="en-US" sz="900" b="1" dirty="0">
              <a:solidFill>
                <a:srgbClr val="CCCCCC">
                  <a:lumMod val="10000"/>
                </a:srgbClr>
              </a:solidFill>
              <a:cs typeface="Arial" pitchFamily="34" charset="0"/>
            </a:endParaRPr>
          </a:p>
          <a:p>
            <a:pPr fontAlgn="base">
              <a:lnSpc>
                <a:spcPts val="1100"/>
              </a:lnSpc>
              <a:spcBef>
                <a:spcPct val="0"/>
              </a:spcBef>
              <a:spcAft>
                <a:spcPct val="0"/>
              </a:spcAft>
              <a:buFont typeface="Arial" pitchFamily="34" charset="0"/>
              <a:buChar char="•"/>
            </a:pPr>
            <a:r>
              <a:rPr lang="en-US" sz="800" dirty="0">
                <a:solidFill>
                  <a:srgbClr val="002060"/>
                </a:solidFill>
              </a:rPr>
              <a:t>Build Machines Train  ( L1-run status , L2-performance  &amp;  L3- Health monitoring) Models</a:t>
            </a:r>
          </a:p>
          <a:p>
            <a:pPr fontAlgn="base">
              <a:lnSpc>
                <a:spcPts val="1100"/>
              </a:lnSpc>
              <a:spcBef>
                <a:spcPct val="0"/>
              </a:spcBef>
              <a:spcAft>
                <a:spcPct val="0"/>
              </a:spcAft>
              <a:buFont typeface="Arial" pitchFamily="34" charset="0"/>
              <a:buChar char="•"/>
            </a:pPr>
            <a:r>
              <a:rPr lang="en-US" sz="800" dirty="0">
                <a:solidFill>
                  <a:srgbClr val="002060"/>
                </a:solidFill>
              </a:rPr>
              <a:t>Validate models</a:t>
            </a:r>
          </a:p>
          <a:p>
            <a:pPr fontAlgn="base">
              <a:lnSpc>
                <a:spcPts val="1100"/>
              </a:lnSpc>
              <a:spcBef>
                <a:spcPct val="0"/>
              </a:spcBef>
              <a:spcAft>
                <a:spcPct val="0"/>
              </a:spcAft>
              <a:buFont typeface="Arial" pitchFamily="34" charset="0"/>
              <a:buChar char="•"/>
            </a:pPr>
            <a:r>
              <a:rPr lang="en-US" sz="800" dirty="0">
                <a:solidFill>
                  <a:srgbClr val="002060"/>
                </a:solidFill>
              </a:rPr>
              <a:t>Deploy Machine Model to Shell Smart Connect web domain</a:t>
            </a:r>
          </a:p>
          <a:p>
            <a:pPr fontAlgn="base">
              <a:lnSpc>
                <a:spcPts val="1100"/>
              </a:lnSpc>
              <a:spcBef>
                <a:spcPct val="0"/>
              </a:spcBef>
              <a:spcAft>
                <a:spcPct val="0"/>
              </a:spcAft>
              <a:buFont typeface="Arial" pitchFamily="34" charset="0"/>
              <a:buChar char="•"/>
            </a:pPr>
            <a:r>
              <a:rPr lang="en-US" sz="800" dirty="0">
                <a:solidFill>
                  <a:srgbClr val="002060"/>
                </a:solidFill>
              </a:rPr>
              <a:t>Train Site team </a:t>
            </a:r>
          </a:p>
          <a:p>
            <a:pPr fontAlgn="base">
              <a:lnSpc>
                <a:spcPts val="1100"/>
              </a:lnSpc>
              <a:spcBef>
                <a:spcPct val="0"/>
              </a:spcBef>
              <a:spcAft>
                <a:spcPct val="0"/>
              </a:spcAft>
            </a:pPr>
            <a:r>
              <a:rPr lang="en-US" sz="800" b="1" dirty="0">
                <a:solidFill>
                  <a:srgbClr val="595959"/>
                </a:solidFill>
                <a:cs typeface="Arial" pitchFamily="34" charset="0"/>
              </a:rPr>
              <a:t>PLAN (IMPLEMENTATION</a:t>
            </a:r>
            <a:r>
              <a:rPr lang="en-US" sz="800" b="1" dirty="0">
                <a:solidFill>
                  <a:srgbClr val="CCCCCC">
                    <a:lumMod val="10000"/>
                  </a:srgbClr>
                </a:solidFill>
                <a:cs typeface="Arial" pitchFamily="34" charset="0"/>
              </a:rPr>
              <a:t>)</a:t>
            </a:r>
          </a:p>
        </p:txBody>
      </p:sp>
      <p:sp>
        <p:nvSpPr>
          <p:cNvPr id="25" name="Rectangle 4"/>
          <p:cNvSpPr>
            <a:spLocks noChangeArrowheads="1"/>
          </p:cNvSpPr>
          <p:nvPr/>
        </p:nvSpPr>
        <p:spPr bwMode="auto">
          <a:xfrm>
            <a:off x="168733" y="4828314"/>
            <a:ext cx="4248508" cy="1913056"/>
          </a:xfrm>
          <a:prstGeom prst="rect">
            <a:avLst/>
          </a:prstGeom>
          <a:solidFill>
            <a:schemeClr val="bg1"/>
          </a:solidFill>
          <a:ln w="28575">
            <a:solidFill>
              <a:schemeClr val="tx1"/>
            </a:solidFill>
            <a:miter lim="800000"/>
            <a:headEnd/>
            <a:tailEnd/>
          </a:ln>
        </p:spPr>
        <p:txBody>
          <a:bodyPr wrap="square" lIns="45720" tIns="64008" rIns="45720" bIns="18288" anchor="t" anchorCtr="0"/>
          <a:lstStyle/>
          <a:p>
            <a:pPr fontAlgn="base">
              <a:lnSpc>
                <a:spcPts val="1100"/>
              </a:lnSpc>
              <a:spcBef>
                <a:spcPct val="0"/>
              </a:spcBef>
              <a:spcAft>
                <a:spcPct val="0"/>
              </a:spcAft>
            </a:pPr>
            <a:r>
              <a:rPr lang="en-US" altLang="en-US" sz="900" b="1" dirty="0">
                <a:solidFill>
                  <a:srgbClr val="595959"/>
                </a:solidFill>
                <a:cs typeface="Arial" pitchFamily="34" charset="0"/>
              </a:rPr>
              <a:t>ANALYSIS</a:t>
            </a:r>
          </a:p>
          <a:p>
            <a:pPr marL="171450" indent="-171450" fontAlgn="base">
              <a:lnSpc>
                <a:spcPts val="1100"/>
              </a:lnSpc>
              <a:spcBef>
                <a:spcPct val="0"/>
              </a:spcBef>
              <a:spcAft>
                <a:spcPct val="0"/>
              </a:spcAft>
              <a:buFont typeface="Arial" panose="020B0604020202020204" pitchFamily="34" charset="0"/>
              <a:buChar char="•"/>
            </a:pPr>
            <a:endParaRPr lang="en-US" altLang="en-US" sz="900" dirty="0">
              <a:ea typeface="MS PGothic" pitchFamily="34" charset="-128"/>
              <a:cs typeface="Arial" pitchFamily="34" charset="0"/>
            </a:endParaRPr>
          </a:p>
        </p:txBody>
      </p:sp>
      <p:sp>
        <p:nvSpPr>
          <p:cNvPr id="8" name="Title 7"/>
          <p:cNvSpPr>
            <a:spLocks noGrp="1"/>
          </p:cNvSpPr>
          <p:nvPr>
            <p:ph type="title"/>
          </p:nvPr>
        </p:nvSpPr>
        <p:spPr>
          <a:xfrm>
            <a:off x="0" y="233473"/>
            <a:ext cx="8748464" cy="403110"/>
          </a:xfrm>
        </p:spPr>
        <p:txBody>
          <a:bodyPr/>
          <a:lstStyle/>
          <a:p>
            <a:pPr algn="ctr"/>
            <a:r>
              <a:rPr lang="en-GB" sz="1600" dirty="0">
                <a:latin typeface="+mn-lt"/>
              </a:rPr>
              <a:t>Implement SMART CONNECT on Critical Rotating Equipment @ tunu Node by Oct 2020</a:t>
            </a:r>
          </a:p>
        </p:txBody>
      </p:sp>
      <p:sp>
        <p:nvSpPr>
          <p:cNvPr id="4" name="Rectangle 3"/>
          <p:cNvSpPr>
            <a:spLocks noChangeArrowheads="1"/>
          </p:cNvSpPr>
          <p:nvPr/>
        </p:nvSpPr>
        <p:spPr bwMode="auto">
          <a:xfrm>
            <a:off x="1199074" y="731904"/>
            <a:ext cx="3218168" cy="288686"/>
          </a:xfrm>
          <a:prstGeom prst="rect">
            <a:avLst/>
          </a:prstGeom>
          <a:solidFill>
            <a:srgbClr val="D9D9D9"/>
          </a:solidFill>
          <a:ln w="9525">
            <a:solidFill>
              <a:schemeClr val="tx1"/>
            </a:solidFill>
            <a:miter lim="800000"/>
            <a:headEnd/>
            <a:tailEnd/>
          </a:ln>
        </p:spPr>
        <p:txBody>
          <a:bodyPr wrap="square" lIns="45720" tIns="64008" rIns="45720" bIns="18288" anchor="ctr" anchorCtr="0"/>
          <a:lstStyle/>
          <a:p>
            <a:pPr fontAlgn="base">
              <a:lnSpc>
                <a:spcPts val="1100"/>
              </a:lnSpc>
              <a:spcBef>
                <a:spcPct val="0"/>
              </a:spcBef>
              <a:spcAft>
                <a:spcPct val="0"/>
              </a:spcAft>
              <a:defRPr/>
            </a:pPr>
            <a:r>
              <a:rPr lang="en-GB" sz="800" b="1" dirty="0">
                <a:solidFill>
                  <a:schemeClr val="bg2">
                    <a:lumMod val="10000"/>
                  </a:schemeClr>
                </a:solidFill>
              </a:rPr>
              <a:t>Implement SMARTCONNECT on Critical Rotating Equipment @ </a:t>
            </a:r>
            <a:r>
              <a:rPr lang="en-GB" sz="800" b="1" dirty="0" err="1">
                <a:solidFill>
                  <a:schemeClr val="bg2">
                    <a:lumMod val="10000"/>
                  </a:schemeClr>
                </a:solidFill>
              </a:rPr>
              <a:t>Tunu</a:t>
            </a:r>
            <a:r>
              <a:rPr lang="en-GB" sz="800" b="1" dirty="0">
                <a:solidFill>
                  <a:schemeClr val="bg2">
                    <a:lumMod val="10000"/>
                  </a:schemeClr>
                </a:solidFill>
              </a:rPr>
              <a:t> Node by Oct 2020</a:t>
            </a:r>
            <a:endParaRPr lang="en-US" sz="800" b="1" dirty="0">
              <a:solidFill>
                <a:schemeClr val="bg2">
                  <a:lumMod val="10000"/>
                </a:schemeClr>
              </a:solidFill>
            </a:endParaRPr>
          </a:p>
        </p:txBody>
      </p:sp>
      <p:sp>
        <p:nvSpPr>
          <p:cNvPr id="10" name="Text Box 13"/>
          <p:cNvSpPr txBox="1">
            <a:spLocks noChangeArrowheads="1"/>
          </p:cNvSpPr>
          <p:nvPr/>
        </p:nvSpPr>
        <p:spPr bwMode="auto">
          <a:xfrm>
            <a:off x="4531002" y="5520294"/>
            <a:ext cx="2051826" cy="180049"/>
          </a:xfrm>
          <a:prstGeom prst="rect">
            <a:avLst/>
          </a:prstGeom>
          <a:solidFill>
            <a:srgbClr val="DD1D21"/>
          </a:solidFill>
          <a:ln w="9525">
            <a:solidFill>
              <a:schemeClr val="tx1"/>
            </a:solidFill>
            <a:miter lim="800000"/>
            <a:headEnd/>
            <a:tailEnd/>
          </a:ln>
        </p:spPr>
        <p:txBody>
          <a:bodyPr wrap="square" lIns="45720" tIns="9144" rIns="45720" bIns="9144">
            <a:spAutoFit/>
          </a:bodyPr>
          <a:lstStyle>
            <a:defPPr>
              <a:defRPr lang="en-US"/>
            </a:defPPr>
            <a:lvl1pPr>
              <a:spcBef>
                <a:spcPct val="50000"/>
              </a:spcBef>
              <a:defRPr sz="1050" b="1">
                <a:solidFill>
                  <a:srgbClr val="FFFFFF"/>
                </a:solidFill>
                <a:ea typeface="MS PGothic" pitchFamily="34" charset="-128"/>
              </a:defRPr>
            </a:lvl1pPr>
          </a:lstStyle>
          <a:p>
            <a:pPr fontAlgn="base">
              <a:spcAft>
                <a:spcPct val="0"/>
              </a:spcAft>
            </a:pPr>
            <a:r>
              <a:rPr lang="en-US" dirty="0">
                <a:cs typeface="Arial" pitchFamily="34" charset="0"/>
              </a:rPr>
              <a:t>Team</a:t>
            </a:r>
          </a:p>
        </p:txBody>
      </p:sp>
      <p:sp>
        <p:nvSpPr>
          <p:cNvPr id="11" name="Rectangle 10"/>
          <p:cNvSpPr>
            <a:spLocks noChangeArrowheads="1"/>
          </p:cNvSpPr>
          <p:nvPr/>
        </p:nvSpPr>
        <p:spPr bwMode="auto">
          <a:xfrm>
            <a:off x="1199074" y="1050786"/>
            <a:ext cx="3218168" cy="274136"/>
          </a:xfrm>
          <a:prstGeom prst="rect">
            <a:avLst/>
          </a:prstGeom>
          <a:solidFill>
            <a:srgbClr val="D9D9D9"/>
          </a:solidFill>
          <a:ln w="9525">
            <a:solidFill>
              <a:schemeClr val="tx1"/>
            </a:solidFill>
            <a:miter lim="800000"/>
            <a:headEnd/>
            <a:tailEnd/>
          </a:ln>
        </p:spPr>
        <p:txBody>
          <a:bodyPr wrap="square" lIns="45720" tIns="64008" rIns="45720" bIns="18288" anchor="ctr" anchorCtr="0"/>
          <a:lstStyle/>
          <a:p>
            <a:pPr fontAlgn="base">
              <a:lnSpc>
                <a:spcPts val="1100"/>
              </a:lnSpc>
              <a:spcBef>
                <a:spcPct val="0"/>
              </a:spcBef>
              <a:spcAft>
                <a:spcPct val="0"/>
              </a:spcAft>
              <a:defRPr/>
            </a:pPr>
            <a:r>
              <a:rPr lang="en-US" sz="800" b="1" dirty="0">
                <a:solidFill>
                  <a:schemeClr val="bg2">
                    <a:lumMod val="10000"/>
                  </a:schemeClr>
                </a:solidFill>
              </a:rPr>
              <a:t>Achieve 20% (22.46boe)  reduction in Total Hydrocarbon  Production loss by  Oct  2021.</a:t>
            </a:r>
            <a:endParaRPr lang="en-US" sz="900" b="1" dirty="0">
              <a:solidFill>
                <a:schemeClr val="bg2">
                  <a:lumMod val="10000"/>
                </a:schemeClr>
              </a:solidFill>
              <a:cs typeface="Arial" pitchFamily="34" charset="0"/>
            </a:endParaRPr>
          </a:p>
        </p:txBody>
      </p:sp>
      <p:sp>
        <p:nvSpPr>
          <p:cNvPr id="12" name="Text Box 13"/>
          <p:cNvSpPr txBox="1">
            <a:spLocks noChangeArrowheads="1"/>
          </p:cNvSpPr>
          <p:nvPr/>
        </p:nvSpPr>
        <p:spPr bwMode="auto">
          <a:xfrm>
            <a:off x="168733" y="1100586"/>
            <a:ext cx="1018891" cy="180049"/>
          </a:xfrm>
          <a:prstGeom prst="rect">
            <a:avLst/>
          </a:prstGeom>
          <a:solidFill>
            <a:schemeClr val="tx1"/>
          </a:solidFill>
          <a:ln w="9525">
            <a:solidFill>
              <a:schemeClr val="tx1"/>
            </a:solidFill>
            <a:miter lim="800000"/>
            <a:headEnd/>
            <a:tailEnd/>
          </a:ln>
        </p:spPr>
        <p:txBody>
          <a:bodyPr wrap="square" lIns="45720" tIns="9144" rIns="45720" bIns="9144">
            <a:spAutoFit/>
          </a:bodyPr>
          <a:lstStyle>
            <a:defPPr>
              <a:defRPr lang="en-US"/>
            </a:defPPr>
            <a:lvl1pPr fontAlgn="base">
              <a:spcBef>
                <a:spcPct val="50000"/>
              </a:spcBef>
              <a:spcAft>
                <a:spcPct val="0"/>
              </a:spcAft>
              <a:defRPr sz="1050" b="1">
                <a:solidFill>
                  <a:srgbClr val="FFFFFF"/>
                </a:solidFill>
                <a:latin typeface="+mj-lt"/>
                <a:ea typeface="MS PGothic" pitchFamily="34" charset="-128"/>
                <a:cs typeface="Arial" pitchFamily="34" charset="0"/>
              </a:defRPr>
            </a:lvl1pPr>
          </a:lstStyle>
          <a:p>
            <a:pPr>
              <a:spcAft>
                <a:spcPts val="600"/>
              </a:spcAft>
            </a:pPr>
            <a:r>
              <a:rPr lang="en-US" dirty="0">
                <a:latin typeface="+mn-lt"/>
              </a:rPr>
              <a:t>Desired Benefits</a:t>
            </a:r>
          </a:p>
        </p:txBody>
      </p:sp>
      <p:sp>
        <p:nvSpPr>
          <p:cNvPr id="13" name="Rectangle 12"/>
          <p:cNvSpPr>
            <a:spLocks noChangeArrowheads="1"/>
          </p:cNvSpPr>
          <p:nvPr/>
        </p:nvSpPr>
        <p:spPr bwMode="auto">
          <a:xfrm>
            <a:off x="4523548" y="770330"/>
            <a:ext cx="2819401" cy="366548"/>
          </a:xfrm>
          <a:prstGeom prst="rect">
            <a:avLst/>
          </a:prstGeom>
          <a:solidFill>
            <a:srgbClr val="D9D9D9"/>
          </a:solidFill>
          <a:ln w="9525">
            <a:solidFill>
              <a:schemeClr val="tx1"/>
            </a:solidFill>
            <a:miter lim="800000"/>
            <a:headEnd/>
            <a:tailEnd/>
          </a:ln>
        </p:spPr>
        <p:txBody>
          <a:bodyPr wrap="square" lIns="45720" tIns="64008" rIns="45720" bIns="18288" anchor="ctr" anchorCtr="0"/>
          <a:lstStyle/>
          <a:p>
            <a:pPr marL="1257300" fontAlgn="base">
              <a:lnSpc>
                <a:spcPts val="1100"/>
              </a:lnSpc>
              <a:spcBef>
                <a:spcPct val="0"/>
              </a:spcBef>
              <a:spcAft>
                <a:spcPct val="0"/>
              </a:spcAft>
              <a:defRPr/>
            </a:pPr>
            <a:endParaRPr lang="en-US" sz="900" dirty="0">
              <a:solidFill>
                <a:srgbClr val="595959"/>
              </a:solidFill>
              <a:cs typeface="Arial" pitchFamily="34" charset="0"/>
            </a:endParaRPr>
          </a:p>
          <a:p>
            <a:pPr marL="1257300" fontAlgn="base">
              <a:lnSpc>
                <a:spcPts val="1100"/>
              </a:lnSpc>
              <a:spcBef>
                <a:spcPct val="0"/>
              </a:spcBef>
              <a:spcAft>
                <a:spcPct val="0"/>
              </a:spcAft>
              <a:defRPr/>
            </a:pPr>
            <a:r>
              <a:rPr lang="en-US" sz="900" dirty="0">
                <a:solidFill>
                  <a:srgbClr val="595959"/>
                </a:solidFill>
                <a:cs typeface="Arial" pitchFamily="34" charset="0"/>
              </a:rPr>
              <a:t>UPDATED: 7/07/2020 </a:t>
            </a:r>
          </a:p>
          <a:p>
            <a:pPr marL="1257300" fontAlgn="base">
              <a:lnSpc>
                <a:spcPts val="1100"/>
              </a:lnSpc>
              <a:spcBef>
                <a:spcPct val="0"/>
              </a:spcBef>
              <a:spcAft>
                <a:spcPct val="0"/>
              </a:spcAft>
              <a:defRPr/>
            </a:pPr>
            <a:r>
              <a:rPr lang="en-US" sz="900" dirty="0">
                <a:solidFill>
                  <a:srgbClr val="595959"/>
                </a:solidFill>
                <a:cs typeface="Arial" pitchFamily="34" charset="0"/>
              </a:rPr>
              <a:t>NEXT REVIEW: TBA</a:t>
            </a:r>
          </a:p>
          <a:p>
            <a:pPr marL="1257300" fontAlgn="base">
              <a:lnSpc>
                <a:spcPts val="1100"/>
              </a:lnSpc>
              <a:spcBef>
                <a:spcPct val="0"/>
              </a:spcBef>
              <a:spcAft>
                <a:spcPct val="0"/>
              </a:spcAft>
              <a:defRPr/>
            </a:pPr>
            <a:endParaRPr lang="en-US" sz="900" dirty="0">
              <a:solidFill>
                <a:srgbClr val="595959"/>
              </a:solidFill>
              <a:cs typeface="Arial" pitchFamily="34" charset="0"/>
            </a:endParaRPr>
          </a:p>
        </p:txBody>
      </p:sp>
      <p:sp>
        <p:nvSpPr>
          <p:cNvPr id="14" name="Text Box 13"/>
          <p:cNvSpPr txBox="1">
            <a:spLocks noChangeArrowheads="1"/>
          </p:cNvSpPr>
          <p:nvPr/>
        </p:nvSpPr>
        <p:spPr bwMode="auto">
          <a:xfrm>
            <a:off x="4476578" y="778281"/>
            <a:ext cx="1249146" cy="373949"/>
          </a:xfrm>
          <a:prstGeom prst="rect">
            <a:avLst/>
          </a:prstGeom>
          <a:solidFill>
            <a:srgbClr val="595959"/>
          </a:solidFill>
          <a:ln w="9525">
            <a:solidFill>
              <a:schemeClr val="tx1"/>
            </a:solidFill>
            <a:miter lim="800000"/>
            <a:headEnd/>
            <a:tailEnd/>
          </a:ln>
        </p:spPr>
        <p:txBody>
          <a:bodyPr wrap="square" lIns="45720" tIns="9144" rIns="45720" bIns="9144">
            <a:spAutoFit/>
          </a:bodyPr>
          <a:lstStyle>
            <a:defPPr>
              <a:defRPr lang="en-US"/>
            </a:defPPr>
            <a:lvl1pPr fontAlgn="base">
              <a:spcBef>
                <a:spcPct val="50000"/>
              </a:spcBef>
              <a:spcAft>
                <a:spcPct val="0"/>
              </a:spcAft>
              <a:defRPr sz="1050" b="1">
                <a:solidFill>
                  <a:srgbClr val="FFFFFF"/>
                </a:solidFill>
                <a:latin typeface="+mj-lt"/>
                <a:ea typeface="MS PGothic" pitchFamily="34" charset="-128"/>
                <a:cs typeface="Arial" pitchFamily="34" charset="0"/>
              </a:defRPr>
            </a:lvl1pPr>
          </a:lstStyle>
          <a:p>
            <a:pPr>
              <a:spcBef>
                <a:spcPts val="600"/>
              </a:spcBef>
            </a:pPr>
            <a:r>
              <a:rPr lang="en-US" dirty="0">
                <a:latin typeface="+mn-lt"/>
              </a:rPr>
              <a:t>Date Updated/</a:t>
            </a:r>
          </a:p>
          <a:p>
            <a:pPr>
              <a:lnSpc>
                <a:spcPct val="120000"/>
              </a:lnSpc>
              <a:spcBef>
                <a:spcPts val="0"/>
              </a:spcBef>
            </a:pPr>
            <a:r>
              <a:rPr lang="en-US" dirty="0">
                <a:latin typeface="+mn-lt"/>
              </a:rPr>
              <a:t>Next Review Due</a:t>
            </a:r>
          </a:p>
        </p:txBody>
      </p:sp>
      <p:sp>
        <p:nvSpPr>
          <p:cNvPr id="15" name="Rectangle 3"/>
          <p:cNvSpPr>
            <a:spLocks noChangeArrowheads="1"/>
          </p:cNvSpPr>
          <p:nvPr/>
        </p:nvSpPr>
        <p:spPr bwMode="auto">
          <a:xfrm>
            <a:off x="168732" y="1355118"/>
            <a:ext cx="4248509" cy="1530389"/>
          </a:xfrm>
          <a:prstGeom prst="rect">
            <a:avLst/>
          </a:prstGeom>
          <a:solidFill>
            <a:schemeClr val="bg1"/>
          </a:solidFill>
          <a:ln w="28575">
            <a:solidFill>
              <a:schemeClr val="tx1"/>
            </a:solidFill>
            <a:miter lim="800000"/>
            <a:headEnd/>
            <a:tailEnd/>
          </a:ln>
        </p:spPr>
        <p:txBody>
          <a:bodyPr wrap="square" lIns="45720" tIns="64008" rIns="45720" bIns="18288" anchor="t" anchorCtr="0"/>
          <a:lstStyle/>
          <a:p>
            <a:pPr marL="234950" indent="-171450">
              <a:lnSpc>
                <a:spcPts val="1100"/>
              </a:lnSpc>
              <a:buFont typeface="Arial" panose="020B0604020202020204" pitchFamily="34" charset="0"/>
              <a:buChar char="•"/>
              <a:defRPr/>
            </a:pPr>
            <a:endParaRPr lang="en-GB" sz="800" dirty="0">
              <a:solidFill>
                <a:schemeClr val="bg2">
                  <a:lumMod val="10000"/>
                </a:schemeClr>
              </a:solidFill>
              <a:latin typeface="Arial" panose="020B0604020202020204" pitchFamily="34" charset="0"/>
              <a:cs typeface="Arial" panose="020B0604020202020204" pitchFamily="34" charset="0"/>
            </a:endParaRPr>
          </a:p>
          <a:p>
            <a:pPr>
              <a:lnSpc>
                <a:spcPct val="113000"/>
              </a:lnSpc>
              <a:spcAft>
                <a:spcPts val="60"/>
              </a:spcAft>
            </a:pPr>
            <a:r>
              <a:rPr lang="en-US" sz="800" b="1" dirty="0">
                <a:solidFill>
                  <a:schemeClr val="bg2">
                    <a:lumMod val="10000"/>
                  </a:schemeClr>
                </a:solidFill>
                <a:cs typeface="Arial" pitchFamily="34" charset="0"/>
              </a:rPr>
              <a:t>All production critical rotating </a:t>
            </a:r>
            <a:r>
              <a:rPr lang="en-US" sz="800" b="1" dirty="0" err="1">
                <a:solidFill>
                  <a:schemeClr val="bg2">
                    <a:lumMod val="10000"/>
                  </a:schemeClr>
                </a:solidFill>
                <a:cs typeface="Arial" pitchFamily="34" charset="0"/>
              </a:rPr>
              <a:t>equipt</a:t>
            </a:r>
            <a:r>
              <a:rPr lang="en-US" sz="800" b="1" dirty="0">
                <a:solidFill>
                  <a:schemeClr val="bg2">
                    <a:lumMod val="10000"/>
                  </a:schemeClr>
                </a:solidFill>
                <a:cs typeface="Arial" pitchFamily="34" charset="0"/>
              </a:rPr>
              <a:t> at Tunu node are  not  hooked up to Shell Smart Connect. Hence,</a:t>
            </a:r>
            <a:r>
              <a:rPr lang="en-GB" sz="800" b="1" dirty="0">
                <a:solidFill>
                  <a:schemeClr val="bg2">
                    <a:lumMod val="10000"/>
                  </a:schemeClr>
                </a:solidFill>
                <a:cs typeface="Arial" pitchFamily="34" charset="0"/>
              </a:rPr>
              <a:t>Important machine information are not displayed  on the web for machine performance and health monitoring. Lack of remote  access to the rotating equipment by specialised staff,  for incipient failure condition detection and swift intervention, could result in catastrophic failure and high maintenance cost incurred. According to the GPD report, from January to July 2020 , the deferment figure across tunu node is 117KBOE. 50%  of the deferment rate is attributed to failure / sub optimal performance of equipment. These equipment include 3 gas turbine generator, 8 gas turbine driven compressor train,10 booster compressors,2 screw compressors,7 air coolers,11 gas engine generators  and 26 electric motors.</a:t>
            </a:r>
            <a:endParaRPr lang="en-GB" sz="800" b="1" dirty="0">
              <a:solidFill>
                <a:schemeClr val="bg2">
                  <a:lumMod val="10000"/>
                </a:schemeClr>
              </a:solidFill>
            </a:endParaRPr>
          </a:p>
          <a:p>
            <a:endParaRPr lang="en-US" sz="900" dirty="0"/>
          </a:p>
          <a:p>
            <a:pPr fontAlgn="base">
              <a:spcBef>
                <a:spcPct val="0"/>
              </a:spcBef>
              <a:spcAft>
                <a:spcPct val="0"/>
              </a:spcAft>
              <a:defRPr/>
            </a:pPr>
            <a:endParaRPr lang="en-US" sz="900" i="1" dirty="0">
              <a:solidFill>
                <a:srgbClr val="595959"/>
              </a:solidFill>
              <a:cs typeface="Arial" pitchFamily="34" charset="0"/>
            </a:endParaRPr>
          </a:p>
        </p:txBody>
      </p:sp>
      <p:sp>
        <p:nvSpPr>
          <p:cNvPr id="16" name="Rectangle 4"/>
          <p:cNvSpPr>
            <a:spLocks noChangeArrowheads="1"/>
          </p:cNvSpPr>
          <p:nvPr/>
        </p:nvSpPr>
        <p:spPr bwMode="auto">
          <a:xfrm>
            <a:off x="155114" y="2823519"/>
            <a:ext cx="4248509" cy="1357461"/>
          </a:xfrm>
          <a:prstGeom prst="rect">
            <a:avLst/>
          </a:prstGeom>
          <a:solidFill>
            <a:schemeClr val="bg1"/>
          </a:solidFill>
          <a:ln w="28575">
            <a:solidFill>
              <a:schemeClr val="tx1"/>
            </a:solidFill>
            <a:miter lim="800000"/>
            <a:headEnd/>
            <a:tailEnd/>
          </a:ln>
        </p:spPr>
        <p:txBody>
          <a:bodyPr wrap="square" lIns="45720" tIns="64008" rIns="45720" bIns="18288" anchor="t" anchorCtr="0"/>
          <a:lstStyle/>
          <a:p>
            <a:pPr>
              <a:lnSpc>
                <a:spcPts val="1100"/>
              </a:lnSpc>
              <a:defRPr/>
            </a:pPr>
            <a:r>
              <a:rPr lang="en-US" sz="800" b="1" dirty="0">
                <a:solidFill>
                  <a:srgbClr val="595959"/>
                </a:solidFill>
                <a:cs typeface="Arial" pitchFamily="34" charset="0"/>
              </a:rPr>
              <a:t>CURRENT CONDITIONS:     Level of Smartness of Critical Equipment </a:t>
            </a:r>
          </a:p>
          <a:p>
            <a:pPr fontAlgn="base">
              <a:spcBef>
                <a:spcPct val="0"/>
              </a:spcBef>
              <a:spcAft>
                <a:spcPct val="0"/>
              </a:spcAft>
              <a:defRPr/>
            </a:pPr>
            <a:endParaRPr lang="en-US" sz="1000" dirty="0">
              <a:solidFill>
                <a:srgbClr val="595959"/>
              </a:solidFill>
              <a:cs typeface="Arial" pitchFamily="34" charset="0"/>
            </a:endParaRPr>
          </a:p>
        </p:txBody>
      </p:sp>
      <p:sp>
        <p:nvSpPr>
          <p:cNvPr id="17" name="Text Box 13"/>
          <p:cNvSpPr txBox="1">
            <a:spLocks noChangeArrowheads="1"/>
          </p:cNvSpPr>
          <p:nvPr/>
        </p:nvSpPr>
        <p:spPr bwMode="auto">
          <a:xfrm>
            <a:off x="152274" y="1347065"/>
            <a:ext cx="1733841" cy="180049"/>
          </a:xfrm>
          <a:prstGeom prst="rect">
            <a:avLst/>
          </a:prstGeom>
          <a:solidFill>
            <a:srgbClr val="DD1D21"/>
          </a:solidFill>
          <a:ln w="9525">
            <a:solidFill>
              <a:schemeClr val="tx1"/>
            </a:solidFill>
            <a:miter lim="800000"/>
            <a:headEnd/>
            <a:tailEnd/>
          </a:ln>
        </p:spPr>
        <p:txBody>
          <a:bodyPr wrap="square" lIns="45720" tIns="9144" rIns="45720" bIns="9144">
            <a:spAutoFit/>
          </a:bodyPr>
          <a:lstStyle/>
          <a:p>
            <a:pPr fontAlgn="base">
              <a:spcBef>
                <a:spcPct val="50000"/>
              </a:spcBef>
              <a:spcAft>
                <a:spcPct val="0"/>
              </a:spcAft>
            </a:pPr>
            <a:r>
              <a:rPr lang="en-US" sz="1050" b="1" dirty="0">
                <a:solidFill>
                  <a:srgbClr val="FFFFFF"/>
                </a:solidFill>
                <a:ea typeface="MS PGothic" pitchFamily="34" charset="-128"/>
                <a:cs typeface="Arial" pitchFamily="34" charset="0"/>
              </a:rPr>
              <a:t>What is the PROBLEM?</a:t>
            </a:r>
          </a:p>
        </p:txBody>
      </p:sp>
      <p:sp>
        <p:nvSpPr>
          <p:cNvPr id="20" name="Text Box 17"/>
          <p:cNvSpPr txBox="1">
            <a:spLocks noChangeArrowheads="1"/>
          </p:cNvSpPr>
          <p:nvPr/>
        </p:nvSpPr>
        <p:spPr bwMode="auto">
          <a:xfrm>
            <a:off x="4540861" y="1195829"/>
            <a:ext cx="2041967" cy="180049"/>
          </a:xfrm>
          <a:prstGeom prst="rect">
            <a:avLst/>
          </a:prstGeom>
          <a:solidFill>
            <a:srgbClr val="DD1D21"/>
          </a:solidFill>
          <a:ln w="9525">
            <a:solidFill>
              <a:schemeClr val="tx1"/>
            </a:solidFill>
            <a:miter lim="800000"/>
            <a:headEnd/>
            <a:tailEnd/>
          </a:ln>
        </p:spPr>
        <p:txBody>
          <a:bodyPr wrap="square" lIns="45720" tIns="9144" rIns="45720" bIns="9144">
            <a:spAutoFit/>
          </a:bodyPr>
          <a:lstStyle>
            <a:defPPr>
              <a:defRPr lang="en-US"/>
            </a:defPPr>
            <a:lvl1pPr fontAlgn="base">
              <a:spcBef>
                <a:spcPct val="50000"/>
              </a:spcBef>
              <a:spcAft>
                <a:spcPct val="0"/>
              </a:spcAft>
              <a:defRPr sz="1050" b="1">
                <a:solidFill>
                  <a:srgbClr val="FFFFFF"/>
                </a:solidFill>
                <a:latin typeface="+mj-lt"/>
                <a:ea typeface="MS PGothic" pitchFamily="34" charset="-128"/>
                <a:cs typeface="Arial" pitchFamily="34" charset="0"/>
              </a:defRPr>
            </a:lvl1pPr>
          </a:lstStyle>
          <a:p>
            <a:r>
              <a:rPr lang="en-US" dirty="0">
                <a:latin typeface="+mn-lt"/>
              </a:rPr>
              <a:t>How to FIX IT ? </a:t>
            </a:r>
          </a:p>
        </p:txBody>
      </p:sp>
      <p:sp>
        <p:nvSpPr>
          <p:cNvPr id="29" name="Text Box 13"/>
          <p:cNvSpPr txBox="1">
            <a:spLocks noChangeArrowheads="1"/>
          </p:cNvSpPr>
          <p:nvPr/>
        </p:nvSpPr>
        <p:spPr bwMode="auto">
          <a:xfrm>
            <a:off x="4512098" y="4568657"/>
            <a:ext cx="2553973" cy="180049"/>
          </a:xfrm>
          <a:prstGeom prst="rect">
            <a:avLst/>
          </a:prstGeom>
          <a:solidFill>
            <a:srgbClr val="DD1D21"/>
          </a:solidFill>
          <a:ln w="9525">
            <a:solidFill>
              <a:schemeClr val="tx1"/>
            </a:solidFill>
            <a:miter lim="800000"/>
            <a:headEnd/>
            <a:tailEnd/>
          </a:ln>
        </p:spPr>
        <p:txBody>
          <a:bodyPr wrap="square" lIns="45720" tIns="9144" rIns="45720" bIns="9144">
            <a:spAutoFit/>
          </a:bodyPr>
          <a:lstStyle/>
          <a:p>
            <a:pPr fontAlgn="base">
              <a:spcBef>
                <a:spcPct val="50000"/>
              </a:spcBef>
              <a:spcAft>
                <a:spcPct val="0"/>
              </a:spcAft>
            </a:pPr>
            <a:r>
              <a:rPr lang="en-US" sz="1050" b="1" dirty="0">
                <a:solidFill>
                  <a:srgbClr val="FFFFFF"/>
                </a:solidFill>
                <a:ea typeface="MS PGothic" pitchFamily="34" charset="-128"/>
                <a:cs typeface="Arial" pitchFamily="34" charset="0"/>
              </a:rPr>
              <a:t>Business Outcome/Follow up Measure.</a:t>
            </a:r>
          </a:p>
        </p:txBody>
      </p:sp>
      <p:sp>
        <p:nvSpPr>
          <p:cNvPr id="32" name="Rectangle 31"/>
          <p:cNvSpPr>
            <a:spLocks noChangeArrowheads="1"/>
          </p:cNvSpPr>
          <p:nvPr/>
        </p:nvSpPr>
        <p:spPr bwMode="auto">
          <a:xfrm>
            <a:off x="7389919" y="770331"/>
            <a:ext cx="1646576" cy="366547"/>
          </a:xfrm>
          <a:prstGeom prst="rect">
            <a:avLst/>
          </a:prstGeom>
          <a:solidFill>
            <a:srgbClr val="D9D9D9"/>
          </a:solidFill>
          <a:ln w="9525">
            <a:solidFill>
              <a:schemeClr val="tx1"/>
            </a:solidFill>
            <a:miter lim="800000"/>
            <a:headEnd/>
            <a:tailEnd/>
          </a:ln>
        </p:spPr>
        <p:txBody>
          <a:bodyPr wrap="square" lIns="45720" tIns="64008" rIns="45720" bIns="18288" anchor="ctr" anchorCtr="0"/>
          <a:lstStyle/>
          <a:p>
            <a:pPr marL="450850" fontAlgn="base">
              <a:lnSpc>
                <a:spcPts val="1100"/>
              </a:lnSpc>
              <a:spcBef>
                <a:spcPct val="0"/>
              </a:spcBef>
              <a:spcAft>
                <a:spcPct val="0"/>
              </a:spcAft>
              <a:defRPr/>
            </a:pPr>
            <a:r>
              <a:rPr lang="en-US" sz="900" dirty="0">
                <a:solidFill>
                  <a:srgbClr val="595959"/>
                </a:solidFill>
                <a:cs typeface="Arial" pitchFamily="34" charset="0"/>
              </a:rPr>
              <a:t>Reliability Engineering</a:t>
            </a:r>
            <a:endParaRPr lang="en-US" sz="700" dirty="0">
              <a:solidFill>
                <a:srgbClr val="595959"/>
              </a:solidFill>
              <a:cs typeface="Arial" pitchFamily="34" charset="0"/>
            </a:endParaRPr>
          </a:p>
        </p:txBody>
      </p:sp>
      <p:sp>
        <p:nvSpPr>
          <p:cNvPr id="33" name="Text Box 13"/>
          <p:cNvSpPr txBox="1">
            <a:spLocks noChangeArrowheads="1"/>
          </p:cNvSpPr>
          <p:nvPr/>
        </p:nvSpPr>
        <p:spPr bwMode="auto">
          <a:xfrm>
            <a:off x="7389919" y="770330"/>
            <a:ext cx="445487" cy="180049"/>
          </a:xfrm>
          <a:prstGeom prst="rect">
            <a:avLst/>
          </a:prstGeom>
          <a:solidFill>
            <a:schemeClr val="tx1"/>
          </a:solidFill>
          <a:ln w="9525">
            <a:solidFill>
              <a:schemeClr val="tx1"/>
            </a:solidFill>
            <a:miter lim="800000"/>
            <a:headEnd/>
            <a:tailEnd/>
          </a:ln>
        </p:spPr>
        <p:txBody>
          <a:bodyPr wrap="square" lIns="45720" tIns="9144" rIns="45720" bIns="9144">
            <a:spAutoFit/>
          </a:bodyPr>
          <a:lstStyle>
            <a:defPPr>
              <a:defRPr lang="en-US"/>
            </a:defPPr>
            <a:lvl1pPr fontAlgn="base">
              <a:spcBef>
                <a:spcPct val="50000"/>
              </a:spcBef>
              <a:spcAft>
                <a:spcPct val="0"/>
              </a:spcAft>
              <a:defRPr sz="1050" b="1">
                <a:solidFill>
                  <a:srgbClr val="FFFFFF"/>
                </a:solidFill>
                <a:latin typeface="+mj-lt"/>
                <a:ea typeface="MS PGothic" pitchFamily="34" charset="-128"/>
                <a:cs typeface="Arial" pitchFamily="34" charset="0"/>
              </a:defRPr>
            </a:lvl1pPr>
          </a:lstStyle>
          <a:p>
            <a:r>
              <a:rPr lang="en-US" dirty="0" err="1">
                <a:latin typeface="+mn-lt"/>
              </a:rPr>
              <a:t>LoB</a:t>
            </a:r>
            <a:endParaRPr lang="en-US" dirty="0">
              <a:latin typeface="+mn-lt"/>
            </a:endParaRPr>
          </a:p>
        </p:txBody>
      </p:sp>
      <p:sp>
        <p:nvSpPr>
          <p:cNvPr id="34" name="Rectangle 3"/>
          <p:cNvSpPr>
            <a:spLocks noChangeArrowheads="1"/>
          </p:cNvSpPr>
          <p:nvPr/>
        </p:nvSpPr>
        <p:spPr bwMode="auto">
          <a:xfrm>
            <a:off x="161510" y="4221195"/>
            <a:ext cx="4248509" cy="566903"/>
          </a:xfrm>
          <a:prstGeom prst="rect">
            <a:avLst/>
          </a:prstGeom>
          <a:solidFill>
            <a:schemeClr val="bg1"/>
          </a:solidFill>
          <a:ln w="28575">
            <a:solidFill>
              <a:schemeClr val="tx1"/>
            </a:solidFill>
            <a:miter lim="800000"/>
            <a:headEnd/>
            <a:tailEnd/>
          </a:ln>
        </p:spPr>
        <p:txBody>
          <a:bodyPr wrap="square" lIns="45720" tIns="64008" rIns="45720" bIns="18288" anchor="t" anchorCtr="0"/>
          <a:lstStyle/>
          <a:p>
            <a:pPr>
              <a:lnSpc>
                <a:spcPts val="1100"/>
              </a:lnSpc>
              <a:defRPr/>
            </a:pPr>
            <a:r>
              <a:rPr lang="en-US" sz="800" b="1" dirty="0">
                <a:solidFill>
                  <a:srgbClr val="595959"/>
                </a:solidFill>
                <a:cs typeface="Arial" pitchFamily="34" charset="0"/>
              </a:rPr>
              <a:t>GOALS (SMART) </a:t>
            </a:r>
          </a:p>
          <a:p>
            <a:pPr marL="171450" indent="-171450" fontAlgn="base">
              <a:lnSpc>
                <a:spcPts val="1100"/>
              </a:lnSpc>
              <a:spcBef>
                <a:spcPct val="0"/>
              </a:spcBef>
              <a:spcAft>
                <a:spcPct val="0"/>
              </a:spcAft>
              <a:buFont typeface="Arial" panose="020B0604020202020204" pitchFamily="34" charset="0"/>
              <a:buChar char="•"/>
              <a:defRPr/>
            </a:pPr>
            <a:r>
              <a:rPr lang="en-GB" sz="800" dirty="0">
                <a:solidFill>
                  <a:schemeClr val="bg2">
                    <a:lumMod val="10000"/>
                  </a:schemeClr>
                </a:solidFill>
                <a:cs typeface="Arial" pitchFamily="34" charset="0"/>
              </a:rPr>
              <a:t>Reduce Unscheduled production deferment due to equipment failure by 20% from Jan 2021</a:t>
            </a:r>
          </a:p>
          <a:p>
            <a:pPr marL="171450" indent="-171450" fontAlgn="base">
              <a:lnSpc>
                <a:spcPts val="1100"/>
              </a:lnSpc>
              <a:spcBef>
                <a:spcPct val="0"/>
              </a:spcBef>
              <a:spcAft>
                <a:spcPct val="0"/>
              </a:spcAft>
              <a:buFont typeface="Arial" panose="020B0604020202020204" pitchFamily="34" charset="0"/>
              <a:buChar char="•"/>
              <a:defRPr/>
            </a:pPr>
            <a:r>
              <a:rPr lang="en-GB" sz="800" dirty="0">
                <a:solidFill>
                  <a:schemeClr val="bg2">
                    <a:lumMod val="10000"/>
                  </a:schemeClr>
                </a:solidFill>
                <a:cs typeface="Arial" pitchFamily="34" charset="0"/>
              </a:rPr>
              <a:t>Reduce equipment breakdown maintenance cost by  20% annually</a:t>
            </a:r>
            <a:r>
              <a:rPr lang="en-US" sz="800" dirty="0">
                <a:solidFill>
                  <a:schemeClr val="bg2">
                    <a:lumMod val="10000"/>
                  </a:schemeClr>
                </a:solidFill>
                <a:cs typeface="Arial" pitchFamily="34" charset="0"/>
              </a:rPr>
              <a:t>.from Jan 2021</a:t>
            </a:r>
          </a:p>
          <a:p>
            <a:pPr marL="171450" indent="-171450" fontAlgn="base">
              <a:lnSpc>
                <a:spcPts val="1100"/>
              </a:lnSpc>
              <a:spcBef>
                <a:spcPct val="0"/>
              </a:spcBef>
              <a:spcAft>
                <a:spcPct val="0"/>
              </a:spcAft>
              <a:buFont typeface="Arial" panose="020B0604020202020204" pitchFamily="34" charset="0"/>
              <a:buChar char="•"/>
              <a:defRPr/>
            </a:pPr>
            <a:endParaRPr lang="en-US" sz="800" dirty="0">
              <a:solidFill>
                <a:schemeClr val="bg2">
                  <a:lumMod val="10000"/>
                </a:schemeClr>
              </a:solidFill>
              <a:cs typeface="Arial" pitchFamily="34" charset="0"/>
            </a:endParaRPr>
          </a:p>
        </p:txBody>
      </p:sp>
      <p:sp>
        <p:nvSpPr>
          <p:cNvPr id="30" name="Text Box 13"/>
          <p:cNvSpPr txBox="1">
            <a:spLocks noChangeArrowheads="1"/>
          </p:cNvSpPr>
          <p:nvPr/>
        </p:nvSpPr>
        <p:spPr bwMode="auto">
          <a:xfrm>
            <a:off x="168732" y="1100586"/>
            <a:ext cx="1018891" cy="180049"/>
          </a:xfrm>
          <a:prstGeom prst="rect">
            <a:avLst/>
          </a:prstGeom>
          <a:solidFill>
            <a:schemeClr val="tx1"/>
          </a:solidFill>
          <a:ln w="9525">
            <a:solidFill>
              <a:schemeClr val="tx1"/>
            </a:solidFill>
            <a:miter lim="800000"/>
            <a:headEnd/>
            <a:tailEnd/>
          </a:ln>
        </p:spPr>
        <p:txBody>
          <a:bodyPr wrap="square" lIns="45720" tIns="9144" rIns="45720" bIns="9144">
            <a:spAutoFit/>
          </a:bodyPr>
          <a:lstStyle>
            <a:defPPr>
              <a:defRPr lang="en-US"/>
            </a:defPPr>
            <a:lvl1pPr fontAlgn="base">
              <a:spcBef>
                <a:spcPct val="50000"/>
              </a:spcBef>
              <a:spcAft>
                <a:spcPct val="0"/>
              </a:spcAft>
              <a:defRPr sz="1050" b="1">
                <a:solidFill>
                  <a:srgbClr val="FFFFFF"/>
                </a:solidFill>
                <a:latin typeface="+mj-lt"/>
                <a:ea typeface="MS PGothic" pitchFamily="34" charset="-128"/>
                <a:cs typeface="Arial" pitchFamily="34" charset="0"/>
              </a:defRPr>
            </a:lvl1pPr>
          </a:lstStyle>
          <a:p>
            <a:pPr>
              <a:spcAft>
                <a:spcPts val="600"/>
              </a:spcAft>
            </a:pPr>
            <a:r>
              <a:rPr lang="en-US" dirty="0">
                <a:latin typeface="+mn-lt"/>
              </a:rPr>
              <a:t>Desired Benefits</a:t>
            </a:r>
          </a:p>
        </p:txBody>
      </p:sp>
      <p:sp>
        <p:nvSpPr>
          <p:cNvPr id="31" name="Text Box 13"/>
          <p:cNvSpPr txBox="1">
            <a:spLocks noChangeArrowheads="1"/>
          </p:cNvSpPr>
          <p:nvPr/>
        </p:nvSpPr>
        <p:spPr bwMode="auto">
          <a:xfrm>
            <a:off x="161510" y="808369"/>
            <a:ext cx="1018891" cy="180049"/>
          </a:xfrm>
          <a:prstGeom prst="rect">
            <a:avLst/>
          </a:prstGeom>
          <a:solidFill>
            <a:schemeClr val="tx1"/>
          </a:solidFill>
          <a:ln w="9525">
            <a:solidFill>
              <a:schemeClr val="tx1"/>
            </a:solidFill>
            <a:miter lim="800000"/>
            <a:headEnd/>
            <a:tailEnd/>
          </a:ln>
        </p:spPr>
        <p:txBody>
          <a:bodyPr wrap="square" lIns="45720" tIns="9144" rIns="45720" bIns="9144">
            <a:spAutoFit/>
          </a:bodyPr>
          <a:lstStyle>
            <a:defPPr>
              <a:defRPr lang="en-US"/>
            </a:defPPr>
            <a:lvl1pPr fontAlgn="base">
              <a:spcBef>
                <a:spcPct val="50000"/>
              </a:spcBef>
              <a:spcAft>
                <a:spcPct val="0"/>
              </a:spcAft>
              <a:defRPr sz="1050" b="1">
                <a:solidFill>
                  <a:srgbClr val="FFFFFF"/>
                </a:solidFill>
                <a:latin typeface="+mj-lt"/>
                <a:ea typeface="MS PGothic" pitchFamily="34" charset="-128"/>
                <a:cs typeface="Arial" pitchFamily="34" charset="0"/>
              </a:defRPr>
            </a:lvl1pPr>
          </a:lstStyle>
          <a:p>
            <a:pPr>
              <a:spcAft>
                <a:spcPts val="600"/>
              </a:spcAft>
            </a:pPr>
            <a:r>
              <a:rPr lang="en-US" dirty="0">
                <a:latin typeface="+mn-lt"/>
              </a:rPr>
              <a:t>Project Title</a:t>
            </a:r>
          </a:p>
        </p:txBody>
      </p:sp>
      <p:pic>
        <p:nvPicPr>
          <p:cNvPr id="5" name="Picture 4">
            <a:extLst>
              <a:ext uri="{FF2B5EF4-FFF2-40B4-BE49-F238E27FC236}">
                <a16:creationId xmlns:a16="http://schemas.microsoft.com/office/drawing/2014/main" id="{AF84E434-8D2A-4B65-B960-12256482757F}"/>
              </a:ext>
            </a:extLst>
          </p:cNvPr>
          <p:cNvPicPr>
            <a:picLocks noChangeAspect="1"/>
          </p:cNvPicPr>
          <p:nvPr/>
        </p:nvPicPr>
        <p:blipFill>
          <a:blip r:embed="rId3"/>
          <a:stretch>
            <a:fillRect/>
          </a:stretch>
        </p:blipFill>
        <p:spPr>
          <a:xfrm>
            <a:off x="170851" y="5199282"/>
            <a:ext cx="2086718" cy="1401082"/>
          </a:xfrm>
          <a:prstGeom prst="rect">
            <a:avLst/>
          </a:prstGeom>
        </p:spPr>
      </p:pic>
      <p:pic>
        <p:nvPicPr>
          <p:cNvPr id="7" name="Picture 6">
            <a:extLst>
              <a:ext uri="{FF2B5EF4-FFF2-40B4-BE49-F238E27FC236}">
                <a16:creationId xmlns:a16="http://schemas.microsoft.com/office/drawing/2014/main" id="{4FCE37A9-F34A-49B6-ACD7-8D5452C12A18}"/>
              </a:ext>
            </a:extLst>
          </p:cNvPr>
          <p:cNvPicPr>
            <a:picLocks noChangeAspect="1"/>
          </p:cNvPicPr>
          <p:nvPr/>
        </p:nvPicPr>
        <p:blipFill>
          <a:blip r:embed="rId4"/>
          <a:stretch>
            <a:fillRect/>
          </a:stretch>
        </p:blipFill>
        <p:spPr>
          <a:xfrm>
            <a:off x="1979712" y="5323381"/>
            <a:ext cx="2304256" cy="1401082"/>
          </a:xfrm>
          <a:prstGeom prst="rect">
            <a:avLst/>
          </a:prstGeom>
        </p:spPr>
      </p:pic>
      <p:sp>
        <p:nvSpPr>
          <p:cNvPr id="9" name="TextBox 8">
            <a:extLst>
              <a:ext uri="{FF2B5EF4-FFF2-40B4-BE49-F238E27FC236}">
                <a16:creationId xmlns:a16="http://schemas.microsoft.com/office/drawing/2014/main" id="{F3DAFFE6-72BC-4594-BB68-408F6FE48524}"/>
              </a:ext>
            </a:extLst>
          </p:cNvPr>
          <p:cNvSpPr txBox="1"/>
          <p:nvPr/>
        </p:nvSpPr>
        <p:spPr>
          <a:xfrm>
            <a:off x="857253" y="5023494"/>
            <a:ext cx="3384376" cy="258114"/>
          </a:xfrm>
          <a:prstGeom prst="rect">
            <a:avLst/>
          </a:prstGeom>
          <a:noFill/>
        </p:spPr>
        <p:txBody>
          <a:bodyPr wrap="square" lIns="0" tIns="0" rIns="0" bIns="0" rtlCol="0">
            <a:noAutofit/>
          </a:bodyPr>
          <a:lstStyle/>
          <a:p>
            <a:pPr algn="ctr">
              <a:lnSpc>
                <a:spcPct val="113000"/>
              </a:lnSpc>
              <a:spcAft>
                <a:spcPts val="60"/>
              </a:spcAft>
            </a:pPr>
            <a:r>
              <a:rPr lang="en-GB" sz="1200" b="1" dirty="0"/>
              <a:t>Tunu node deferment cause analysis -2020 YTD</a:t>
            </a:r>
          </a:p>
        </p:txBody>
      </p:sp>
      <p:pic>
        <p:nvPicPr>
          <p:cNvPr id="19" name="Picture 18">
            <a:extLst>
              <a:ext uri="{FF2B5EF4-FFF2-40B4-BE49-F238E27FC236}">
                <a16:creationId xmlns:a16="http://schemas.microsoft.com/office/drawing/2014/main" id="{F0AB1F25-0388-4F17-ABBA-32E000667178}"/>
              </a:ext>
            </a:extLst>
          </p:cNvPr>
          <p:cNvPicPr>
            <a:picLocks noChangeAspect="1"/>
          </p:cNvPicPr>
          <p:nvPr/>
        </p:nvPicPr>
        <p:blipFill>
          <a:blip r:embed="rId5"/>
          <a:stretch>
            <a:fillRect/>
          </a:stretch>
        </p:blipFill>
        <p:spPr>
          <a:xfrm>
            <a:off x="168732" y="3026514"/>
            <a:ext cx="4187244" cy="1070582"/>
          </a:xfrm>
          <a:prstGeom prst="rect">
            <a:avLst/>
          </a:prstGeom>
        </p:spPr>
      </p:pic>
      <p:pic>
        <p:nvPicPr>
          <p:cNvPr id="27" name="Picture 26">
            <a:extLst>
              <a:ext uri="{FF2B5EF4-FFF2-40B4-BE49-F238E27FC236}">
                <a16:creationId xmlns:a16="http://schemas.microsoft.com/office/drawing/2014/main" id="{6D656A93-4C90-4052-BD5C-6355C51A0D36}"/>
              </a:ext>
            </a:extLst>
          </p:cNvPr>
          <p:cNvPicPr>
            <a:picLocks noChangeAspect="1"/>
          </p:cNvPicPr>
          <p:nvPr/>
        </p:nvPicPr>
        <p:blipFill>
          <a:blip r:embed="rId6"/>
          <a:stretch>
            <a:fillRect/>
          </a:stretch>
        </p:blipFill>
        <p:spPr>
          <a:xfrm>
            <a:off x="4572000" y="2076186"/>
            <a:ext cx="4416886" cy="2432933"/>
          </a:xfrm>
          <a:prstGeom prst="rect">
            <a:avLst/>
          </a:prstGeom>
        </p:spPr>
      </p:pic>
      <p:pic>
        <p:nvPicPr>
          <p:cNvPr id="38" name="Picture 37">
            <a:extLst>
              <a:ext uri="{FF2B5EF4-FFF2-40B4-BE49-F238E27FC236}">
                <a16:creationId xmlns:a16="http://schemas.microsoft.com/office/drawing/2014/main" id="{6262D882-CDAD-42E5-A8BE-8402D531478A}"/>
              </a:ext>
            </a:extLst>
          </p:cNvPr>
          <p:cNvPicPr>
            <a:picLocks noChangeAspect="1"/>
          </p:cNvPicPr>
          <p:nvPr/>
        </p:nvPicPr>
        <p:blipFill>
          <a:blip r:embed="rId7"/>
          <a:stretch>
            <a:fillRect/>
          </a:stretch>
        </p:blipFill>
        <p:spPr>
          <a:xfrm>
            <a:off x="4476578" y="5711981"/>
            <a:ext cx="4559917" cy="1029389"/>
          </a:xfrm>
          <a:prstGeom prst="rect">
            <a:avLst/>
          </a:prstGeom>
        </p:spPr>
      </p:pic>
      <p:pic>
        <p:nvPicPr>
          <p:cNvPr id="39" name="Picture 38">
            <a:extLst>
              <a:ext uri="{FF2B5EF4-FFF2-40B4-BE49-F238E27FC236}">
                <a16:creationId xmlns:a16="http://schemas.microsoft.com/office/drawing/2014/main" id="{DEA50919-38D0-4545-9147-E17117597C2C}"/>
              </a:ext>
            </a:extLst>
          </p:cNvPr>
          <p:cNvPicPr>
            <a:picLocks noChangeAspect="1"/>
          </p:cNvPicPr>
          <p:nvPr/>
        </p:nvPicPr>
        <p:blipFill>
          <a:blip r:embed="rId8"/>
          <a:stretch>
            <a:fillRect/>
          </a:stretch>
        </p:blipFill>
        <p:spPr>
          <a:xfrm>
            <a:off x="4580114" y="4808243"/>
            <a:ext cx="4456381" cy="585888"/>
          </a:xfrm>
          <a:prstGeom prst="rect">
            <a:avLst/>
          </a:prstGeom>
        </p:spPr>
      </p:pic>
    </p:spTree>
    <p:extLst>
      <p:ext uri="{BB962C8B-B14F-4D97-AF65-F5344CB8AC3E}">
        <p14:creationId xmlns:p14="http://schemas.microsoft.com/office/powerpoint/2010/main" val="4268278668"/>
      </p:ext>
    </p:extLst>
  </p:cSld>
  <p:clrMapOvr>
    <a:masterClrMapping/>
  </p:clrMapOvr>
  <p:transition/>
</p:sld>
</file>

<file path=ppt/theme/theme1.xml><?xml version="1.0" encoding="utf-8"?>
<a:theme xmlns:a="http://schemas.openxmlformats.org/drawingml/2006/main" name="1_Shell layouts with footer">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3388</TotalTime>
  <Words>299</Words>
  <Application>Microsoft Office PowerPoint</Application>
  <PresentationFormat>On-screen Show (4:3)</PresentationFormat>
  <Paragraphs>33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Futura</vt:lpstr>
      <vt:lpstr>Futura Light</vt:lpstr>
      <vt:lpstr>Futura Medium</vt:lpstr>
      <vt:lpstr>Wingdings</vt:lpstr>
      <vt:lpstr>1_Shell layouts with footer</vt:lpstr>
      <vt:lpstr>Implement SMART CONNECT on Critical Rotating Equipment @ tunu Node by Oct 2020</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A3 STRUCTURED PROBLEM SOLVING</dc:title>
  <dc:creator>Bart Schuijt</dc:creator>
  <cp:lastModifiedBy>Etire, Azibanato SPDC-UPC/G/USM</cp:lastModifiedBy>
  <cp:revision>172</cp:revision>
  <cp:lastPrinted>2017-08-28T11:51:41Z</cp:lastPrinted>
  <dcterms:created xsi:type="dcterms:W3CDTF">2016-04-18T08:25:04Z</dcterms:created>
  <dcterms:modified xsi:type="dcterms:W3CDTF">2020-07-11T17:52:45Z</dcterms:modified>
</cp:coreProperties>
</file>