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145706413" r:id="rId2"/>
  </p:sldIdLst>
  <p:sldSz cx="12192000" cy="6858000"/>
  <p:notesSz cx="6858000" cy="9144000"/>
  <p:embeddedFontLst>
    <p:embeddedFont>
      <p:font typeface="Bauhaus 93" panose="04030905020B02020C02" pitchFamily="82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anose="020B0604020202020204" pitchFamily="2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015A2-BE53-40EE-BD84-D612896158B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8A770-2E08-4092-9BE5-BF998DBA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49b49e95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49b49e95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8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646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  <a:alpha val="176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04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1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54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Ref idx="1001">
        <a:schemeClr val="bg2"/>
      </p:bgRef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953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1300" y="3127133"/>
            <a:ext cx="696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1300" y="4599533"/>
            <a:ext cx="6960000" cy="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31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58733" y="-50799"/>
            <a:ext cx="5519733" cy="6923500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863467" y="-19667"/>
            <a:ext cx="33092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320500" y="1362600"/>
            <a:ext cx="9790800" cy="4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Char char="▸"/>
              <a:defRPr sz="4800" i="1"/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8pPr>
            <a:lvl9pPr marL="5486263" lvl="8" indent="-609585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61533" y="-362467"/>
            <a:ext cx="260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921263" y="-19667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flipH="1">
            <a:off x="9276399" y="5859533"/>
            <a:ext cx="35252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/>
          <p:nvPr/>
        </p:nvSpPr>
        <p:spPr>
          <a:xfrm>
            <a:off x="9276633" y="5516733"/>
            <a:ext cx="291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8835396" y="5859533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32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82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1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473200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869585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8265971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14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27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88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990604" y="5875067"/>
            <a:ext cx="10007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 flipH="1">
            <a:off x="10482157" y="5875067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498600" y="5875067"/>
            <a:ext cx="8983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0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3200" y="1600200"/>
            <a:ext cx="101092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9954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/>
        </p:nvSpPr>
        <p:spPr>
          <a:xfrm>
            <a:off x="6096000" y="975601"/>
            <a:ext cx="5872138" cy="306902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PROPOSED SOLUTION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" sz="1067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endParaRPr lang="en-US" sz="1200" kern="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Deploy concrete canvas solution to solve erosion control issues on critical roads and bunded areas in SPDC. Case study </a:t>
            </a:r>
            <a:r>
              <a:rPr lang="en-US" sz="1200" kern="0" dirty="0" err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Adibawa</a:t>
            </a: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roads slope protection, VZTX manifold access road (</a:t>
            </a:r>
            <a:r>
              <a:rPr lang="en-US" sz="1200" kern="0" dirty="0" err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Etelebou</a:t>
            </a: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) and FOT tank 201 bund wall failures.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Partner with OABP to secure execution contract while ensuring adequate engineering solution</a:t>
            </a:r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4294967295"/>
          </p:nvPr>
        </p:nvSpPr>
        <p:spPr>
          <a:xfrm>
            <a:off x="1265598" y="0"/>
            <a:ext cx="9777839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Bauhaus 93" panose="04030905020B02020C02" pitchFamily="82" charset="0"/>
                <a:ea typeface="Roboto" panose="02000000000000000000" pitchFamily="2" charset="0"/>
              </a:rPr>
              <a:t>DEPLOY CONCRETE CANVAS FOR BUND WALLS REPAIRS AND ROADS EROSION CONTROL APPLICATIONS - 2024</a:t>
            </a:r>
          </a:p>
        </p:txBody>
      </p:sp>
      <p:sp>
        <p:nvSpPr>
          <p:cNvPr id="458" name="Google Shape;458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9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9645760" y="4044630"/>
            <a:ext cx="2322376" cy="24977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362982" y="975601"/>
            <a:ext cx="5747823" cy="30690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PROBLEM STATEMENT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" sz="10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After the 2022 flooding season some of the critical access roads in SPDC suffered severe erosion issues leading to loss of slope stability issues and unavailability of critical access roads..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Also, a number of SPDC legacy bund walls have performance standard failures due to severe degradations on asphaltic finishing such as large burrows, numerous cracks and plant growth.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sustainable erosion control and slope stability solution is required to assure availability of critical roads and bunded facilities. </a:t>
            </a:r>
          </a:p>
        </p:txBody>
      </p:sp>
      <p:sp>
        <p:nvSpPr>
          <p:cNvPr id="471" name="Google Shape;471;p43"/>
          <p:cNvSpPr/>
          <p:nvPr/>
        </p:nvSpPr>
        <p:spPr>
          <a:xfrm>
            <a:off x="9796008" y="6162040"/>
            <a:ext cx="332165" cy="28853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59" name="Google Shape;459;p43"/>
          <p:cNvSpPr txBox="1"/>
          <p:nvPr/>
        </p:nvSpPr>
        <p:spPr>
          <a:xfrm>
            <a:off x="362983" y="4044631"/>
            <a:ext cx="8433245" cy="249779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POTENTIAL BENEFIT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Rapid installation rate - Up to 10x faster installation rate compared to conventional concrete. Up to 200 linear meters/hour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Ease of use -  minimal training required, low logistical footprint and installations can be done in adverse conditions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Lower Project costs – more cost effective than any other conventional concrete solution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ECO friendly – material savings of up to 90%, transport efficient, low wash out rate, low </a:t>
            </a:r>
            <a:r>
              <a:rPr lang="en-US" sz="1200" kern="0" dirty="0" err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alkanline</a:t>
            </a: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reserve and embodied CO2 savings. 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50 years design life and low maintenance requirements. In country presence for installation and after sales support.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3887225" y="1132508"/>
            <a:ext cx="340396" cy="22418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11413605" y="1028505"/>
            <a:ext cx="415415" cy="33216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72" name="Google Shape;472;p43"/>
          <p:cNvGrpSpPr/>
          <p:nvPr/>
        </p:nvGrpSpPr>
        <p:grpSpPr>
          <a:xfrm>
            <a:off x="7916934" y="4191949"/>
            <a:ext cx="417700" cy="315145"/>
            <a:chOff x="4604550" y="3714775"/>
            <a:chExt cx="439625" cy="319075"/>
          </a:xfrm>
        </p:grpSpPr>
        <p:sp>
          <p:nvSpPr>
            <p:cNvPr id="473" name="Google Shape;47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4" name="Google Shape;457;p43">
            <a:extLst>
              <a:ext uri="{FF2B5EF4-FFF2-40B4-BE49-F238E27FC236}">
                <a16:creationId xmlns:a16="http://schemas.microsoft.com/office/drawing/2014/main" id="{6A3D40D8-7972-45F5-B07B-97B5103AE1EA}"/>
              </a:ext>
            </a:extLst>
          </p:cNvPr>
          <p:cNvSpPr txBox="1">
            <a:spLocks/>
          </p:cNvSpPr>
          <p:nvPr/>
        </p:nvSpPr>
        <p:spPr>
          <a:xfrm>
            <a:off x="10128174" y="6095469"/>
            <a:ext cx="1839961" cy="4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CIVIL META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 TEAM</a:t>
            </a:r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EB50F911-AFF2-426F-BED1-748BF2FC6D1E}"/>
              </a:ext>
            </a:extLst>
          </p:cNvPr>
          <p:cNvSpPr/>
          <p:nvPr/>
        </p:nvSpPr>
        <p:spPr>
          <a:xfrm>
            <a:off x="9768040" y="4360845"/>
            <a:ext cx="2180736" cy="1695778"/>
          </a:xfrm>
          <a:prstGeom prst="star32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77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3175</TotalTime>
  <Words>257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Roboto</vt:lpstr>
      <vt:lpstr>Bauhaus 93</vt:lpstr>
      <vt:lpstr>Dosis</vt:lpstr>
      <vt:lpstr>Arial</vt:lpstr>
      <vt:lpstr>William template</vt:lpstr>
      <vt:lpstr>DEPLOY CONCRETE CANVAS FOR BUND WALLS REPAIRS AND ROADS EROSION CONTROL APPLICATIONS - 2024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IMPLEMENTATION OF MAJOR REs WORK ORDER IN SAP</dc:title>
  <dc:creator>Uduka, Okoro SPDC-UPC/G/UST</dc:creator>
  <cp:lastModifiedBy>Asala, Franca A SPDC-IUC/G/USM</cp:lastModifiedBy>
  <cp:revision>39</cp:revision>
  <dcterms:created xsi:type="dcterms:W3CDTF">2022-01-17T10:25:55Z</dcterms:created>
  <dcterms:modified xsi:type="dcterms:W3CDTF">2024-01-09T09:20:09Z</dcterms:modified>
</cp:coreProperties>
</file>