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2" r:id="rId2"/>
    <p:sldMasterId id="2147483702" r:id="rId3"/>
    <p:sldMasterId id="2147483714" r:id="rId4"/>
    <p:sldMasterId id="2147483726" r:id="rId5"/>
    <p:sldMasterId id="2147483730" r:id="rId6"/>
    <p:sldMasterId id="2147483797" r:id="rId7"/>
  </p:sldMasterIdLst>
  <p:notesMasterIdLst>
    <p:notesMasterId r:id="rId9"/>
  </p:notesMasterIdLst>
  <p:sldIdLst>
    <p:sldId id="552" r:id="rId8"/>
  </p:sldIdLst>
  <p:sldSz cx="12801600" cy="9601200" type="A3"/>
  <p:notesSz cx="7315200" cy="9601200"/>
  <p:defaultTextStyle>
    <a:defPPr>
      <a:defRPr lang="en-US"/>
    </a:defPPr>
    <a:lvl1pPr marL="0" algn="l" defTabSz="1277850" rtl="0" eaLnBrk="1" latinLnBrk="0" hangingPunct="1">
      <a:defRPr sz="2500" kern="1200">
        <a:solidFill>
          <a:schemeClr val="tx1"/>
        </a:solidFill>
        <a:latin typeface="+mn-lt"/>
        <a:ea typeface="+mn-ea"/>
        <a:cs typeface="+mn-cs"/>
      </a:defRPr>
    </a:lvl1pPr>
    <a:lvl2pPr marL="638925" algn="l" defTabSz="1277850" rtl="0" eaLnBrk="1" latinLnBrk="0" hangingPunct="1">
      <a:defRPr sz="2500" kern="1200">
        <a:solidFill>
          <a:schemeClr val="tx1"/>
        </a:solidFill>
        <a:latin typeface="+mn-lt"/>
        <a:ea typeface="+mn-ea"/>
        <a:cs typeface="+mn-cs"/>
      </a:defRPr>
    </a:lvl2pPr>
    <a:lvl3pPr marL="1277850" algn="l" defTabSz="1277850" rtl="0" eaLnBrk="1" latinLnBrk="0" hangingPunct="1">
      <a:defRPr sz="2500" kern="1200">
        <a:solidFill>
          <a:schemeClr val="tx1"/>
        </a:solidFill>
        <a:latin typeface="+mn-lt"/>
        <a:ea typeface="+mn-ea"/>
        <a:cs typeface="+mn-cs"/>
      </a:defRPr>
    </a:lvl3pPr>
    <a:lvl4pPr marL="1916776" algn="l" defTabSz="1277850" rtl="0" eaLnBrk="1" latinLnBrk="0" hangingPunct="1">
      <a:defRPr sz="2500" kern="1200">
        <a:solidFill>
          <a:schemeClr val="tx1"/>
        </a:solidFill>
        <a:latin typeface="+mn-lt"/>
        <a:ea typeface="+mn-ea"/>
        <a:cs typeface="+mn-cs"/>
      </a:defRPr>
    </a:lvl4pPr>
    <a:lvl5pPr marL="2555708" algn="l" defTabSz="1277850" rtl="0" eaLnBrk="1" latinLnBrk="0" hangingPunct="1">
      <a:defRPr sz="2500" kern="1200">
        <a:solidFill>
          <a:schemeClr val="tx1"/>
        </a:solidFill>
        <a:latin typeface="+mn-lt"/>
        <a:ea typeface="+mn-ea"/>
        <a:cs typeface="+mn-cs"/>
      </a:defRPr>
    </a:lvl5pPr>
    <a:lvl6pPr marL="3194642" algn="l" defTabSz="1277850" rtl="0" eaLnBrk="1" latinLnBrk="0" hangingPunct="1">
      <a:defRPr sz="2500" kern="1200">
        <a:solidFill>
          <a:schemeClr val="tx1"/>
        </a:solidFill>
        <a:latin typeface="+mn-lt"/>
        <a:ea typeface="+mn-ea"/>
        <a:cs typeface="+mn-cs"/>
      </a:defRPr>
    </a:lvl6pPr>
    <a:lvl7pPr marL="3833572" algn="l" defTabSz="1277850" rtl="0" eaLnBrk="1" latinLnBrk="0" hangingPunct="1">
      <a:defRPr sz="2500" kern="1200">
        <a:solidFill>
          <a:schemeClr val="tx1"/>
        </a:solidFill>
        <a:latin typeface="+mn-lt"/>
        <a:ea typeface="+mn-ea"/>
        <a:cs typeface="+mn-cs"/>
      </a:defRPr>
    </a:lvl7pPr>
    <a:lvl8pPr marL="4472502" algn="l" defTabSz="1277850" rtl="0" eaLnBrk="1" latinLnBrk="0" hangingPunct="1">
      <a:defRPr sz="2500" kern="1200">
        <a:solidFill>
          <a:schemeClr val="tx1"/>
        </a:solidFill>
        <a:latin typeface="+mn-lt"/>
        <a:ea typeface="+mn-ea"/>
        <a:cs typeface="+mn-cs"/>
      </a:defRPr>
    </a:lvl8pPr>
    <a:lvl9pPr marL="5111432" algn="l" defTabSz="1277850" rtl="0" eaLnBrk="1" latinLnBrk="0" hangingPunct="1">
      <a:defRPr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C0F9FC"/>
    <a:srgbClr val="FFCCCC"/>
    <a:srgbClr val="66CCFF"/>
    <a:srgbClr val="FFFF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7662" autoAdjust="0"/>
  </p:normalViewPr>
  <p:slideViewPr>
    <p:cSldViewPr>
      <p:cViewPr varScale="1">
        <p:scale>
          <a:sx n="71" d="100"/>
          <a:sy n="71" d="100"/>
        </p:scale>
        <p:origin x="1511" y="60"/>
      </p:cViewPr>
      <p:guideLst>
        <p:guide orient="horz" pos="3024"/>
        <p:guide pos="4032"/>
      </p:guideLst>
    </p:cSldViewPr>
  </p:slideViewPr>
  <p:outlineViewPr>
    <p:cViewPr>
      <p:scale>
        <a:sx n="33" d="100"/>
        <a:sy n="33" d="100"/>
      </p:scale>
      <p:origin x="0" y="0"/>
    </p:cViewPr>
  </p:outlineViewPr>
  <p:notesTextViewPr>
    <p:cViewPr>
      <p:scale>
        <a:sx n="1" d="1"/>
        <a:sy n="1" d="1"/>
      </p:scale>
      <p:origin x="0" y="0"/>
    </p:cViewPr>
  </p:notesTextViewPr>
  <p:sorterViewPr>
    <p:cViewPr>
      <p:scale>
        <a:sx n="89" d="100"/>
        <a:sy n="89" d="100"/>
      </p:scale>
      <p:origin x="0" y="5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DDA2573F-D057-4737-9C72-8C178109D56A}" type="datetimeFigureOut">
              <a:rPr lang="en-GB" smtClean="0"/>
              <a:pPr/>
              <a:t>19/06/2020</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FF96F90D-DFF1-4A87-AD24-ECA618B12D34}" type="slidenum">
              <a:rPr lang="en-GB" smtClean="0"/>
              <a:pPr/>
              <a:t>‹#›</a:t>
            </a:fld>
            <a:endParaRPr lang="en-GB" dirty="0"/>
          </a:p>
        </p:txBody>
      </p:sp>
    </p:spTree>
    <p:extLst>
      <p:ext uri="{BB962C8B-B14F-4D97-AF65-F5344CB8AC3E}">
        <p14:creationId xmlns:p14="http://schemas.microsoft.com/office/powerpoint/2010/main" val="2816824285"/>
      </p:ext>
    </p:extLst>
  </p:cSld>
  <p:clrMap bg1="lt1" tx1="dk1" bg2="lt2" tx2="dk2" accent1="accent1" accent2="accent2" accent3="accent3" accent4="accent4" accent5="accent5" accent6="accent6" hlink="hlink" folHlink="folHlink"/>
  <p:notesStyle>
    <a:lvl1pPr marL="0" algn="l" defTabSz="1277850" rtl="0" eaLnBrk="1" latinLnBrk="0" hangingPunct="1">
      <a:defRPr sz="1700" kern="1200">
        <a:solidFill>
          <a:schemeClr val="tx1"/>
        </a:solidFill>
        <a:latin typeface="+mn-lt"/>
        <a:ea typeface="+mn-ea"/>
        <a:cs typeface="+mn-cs"/>
      </a:defRPr>
    </a:lvl1pPr>
    <a:lvl2pPr marL="638925" algn="l" defTabSz="1277850" rtl="0" eaLnBrk="1" latinLnBrk="0" hangingPunct="1">
      <a:defRPr sz="1700" kern="1200">
        <a:solidFill>
          <a:schemeClr val="tx1"/>
        </a:solidFill>
        <a:latin typeface="+mn-lt"/>
        <a:ea typeface="+mn-ea"/>
        <a:cs typeface="+mn-cs"/>
      </a:defRPr>
    </a:lvl2pPr>
    <a:lvl3pPr marL="1277850" algn="l" defTabSz="1277850" rtl="0" eaLnBrk="1" latinLnBrk="0" hangingPunct="1">
      <a:defRPr sz="1700" kern="1200">
        <a:solidFill>
          <a:schemeClr val="tx1"/>
        </a:solidFill>
        <a:latin typeface="+mn-lt"/>
        <a:ea typeface="+mn-ea"/>
        <a:cs typeface="+mn-cs"/>
      </a:defRPr>
    </a:lvl3pPr>
    <a:lvl4pPr marL="1916776" algn="l" defTabSz="1277850" rtl="0" eaLnBrk="1" latinLnBrk="0" hangingPunct="1">
      <a:defRPr sz="1700" kern="1200">
        <a:solidFill>
          <a:schemeClr val="tx1"/>
        </a:solidFill>
        <a:latin typeface="+mn-lt"/>
        <a:ea typeface="+mn-ea"/>
        <a:cs typeface="+mn-cs"/>
      </a:defRPr>
    </a:lvl4pPr>
    <a:lvl5pPr marL="2555708" algn="l" defTabSz="1277850" rtl="0" eaLnBrk="1" latinLnBrk="0" hangingPunct="1">
      <a:defRPr sz="1700" kern="1200">
        <a:solidFill>
          <a:schemeClr val="tx1"/>
        </a:solidFill>
        <a:latin typeface="+mn-lt"/>
        <a:ea typeface="+mn-ea"/>
        <a:cs typeface="+mn-cs"/>
      </a:defRPr>
    </a:lvl5pPr>
    <a:lvl6pPr marL="3194642" algn="l" defTabSz="1277850" rtl="0" eaLnBrk="1" latinLnBrk="0" hangingPunct="1">
      <a:defRPr sz="1700" kern="1200">
        <a:solidFill>
          <a:schemeClr val="tx1"/>
        </a:solidFill>
        <a:latin typeface="+mn-lt"/>
        <a:ea typeface="+mn-ea"/>
        <a:cs typeface="+mn-cs"/>
      </a:defRPr>
    </a:lvl6pPr>
    <a:lvl7pPr marL="3833572" algn="l" defTabSz="1277850" rtl="0" eaLnBrk="1" latinLnBrk="0" hangingPunct="1">
      <a:defRPr sz="1700" kern="1200">
        <a:solidFill>
          <a:schemeClr val="tx1"/>
        </a:solidFill>
        <a:latin typeface="+mn-lt"/>
        <a:ea typeface="+mn-ea"/>
        <a:cs typeface="+mn-cs"/>
      </a:defRPr>
    </a:lvl7pPr>
    <a:lvl8pPr marL="4472502" algn="l" defTabSz="1277850" rtl="0" eaLnBrk="1" latinLnBrk="0" hangingPunct="1">
      <a:defRPr sz="1700" kern="1200">
        <a:solidFill>
          <a:schemeClr val="tx1"/>
        </a:solidFill>
        <a:latin typeface="+mn-lt"/>
        <a:ea typeface="+mn-ea"/>
        <a:cs typeface="+mn-cs"/>
      </a:defRPr>
    </a:lvl8pPr>
    <a:lvl9pPr marL="5111432" algn="l" defTabSz="127785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a:lstStyle/>
          <a:p>
            <a:endParaRPr lang="en-US" dirty="0"/>
          </a:p>
        </p:txBody>
      </p:sp>
      <p:sp>
        <p:nvSpPr>
          <p:cNvPr id="24580" name="Slide Number Placeholder 3"/>
          <p:cNvSpPr>
            <a:spLocks noGrp="1"/>
          </p:cNvSpPr>
          <p:nvPr>
            <p:ph type="sldNum" sz="quarter" idx="5"/>
          </p:nvPr>
        </p:nvSpPr>
        <p:spPr bwMode="auto">
          <a:noFill/>
          <a:ln>
            <a:miter lim="800000"/>
            <a:headEnd/>
            <a:tailEnd/>
          </a:ln>
        </p:spPr>
        <p:txBody>
          <a:bodyPr/>
          <a:lstStyle/>
          <a:p>
            <a:fld id="{9E3412AE-92CF-461F-AB05-8B0D35186378}"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4"/>
          <p:cNvGrpSpPr>
            <a:grpSpLocks/>
          </p:cNvGrpSpPr>
          <p:nvPr/>
        </p:nvGrpSpPr>
        <p:grpSpPr bwMode="auto">
          <a:xfrm>
            <a:off x="655640" y="315595"/>
            <a:ext cx="11399202" cy="8634413"/>
            <a:chOff x="468313" y="226142"/>
            <a:chExt cx="8142959" cy="6167226"/>
          </a:xfrm>
        </p:grpSpPr>
        <p:sp>
          <p:nvSpPr>
            <p:cNvPr id="5"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dirty="0">
                  <a:solidFill>
                    <a:srgbClr val="595959"/>
                  </a:solidFill>
                  <a:cs typeface="Arial" pitchFamily="34" charset="0"/>
                </a:rPr>
                <a:t> </a:t>
              </a:r>
            </a:p>
          </p:txBody>
        </p:sp>
        <p:sp>
          <p:nvSpPr>
            <p:cNvPr id="6"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dirty="0">
                <a:solidFill>
                  <a:srgbClr val="595959"/>
                </a:solidFill>
                <a:cs typeface="Arial" pitchFamily="34" charset="0"/>
              </a:endParaRPr>
            </a:p>
          </p:txBody>
        </p:sp>
        <p:sp>
          <p:nvSpPr>
            <p:cNvPr id="7"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dirty="0">
                <a:solidFill>
                  <a:srgbClr val="595959"/>
                </a:solidFill>
                <a:cs typeface="Arial" pitchFamily="34" charset="0"/>
              </a:endParaRPr>
            </a:p>
          </p:txBody>
        </p:sp>
        <p:pic>
          <p:nvPicPr>
            <p:cNvPr id="8" name="Picture 16" descr="Shell-2010-Pecten-RGBpc.wmf"/>
            <p:cNvPicPr>
              <a:picLocks noChangeAspect="1"/>
            </p:cNvPicPr>
            <p:nvPr/>
          </p:nvPicPr>
          <p:blipFill>
            <a:blip r:embed="rId2" cstate="email"/>
            <a:srcRect/>
            <a:stretch>
              <a:fillRect/>
            </a:stretch>
          </p:blipFill>
          <p:spPr bwMode="auto">
            <a:xfrm flipH="1">
              <a:off x="468313" y="290934"/>
              <a:ext cx="720000" cy="667868"/>
            </a:xfrm>
            <a:prstGeom prst="rect">
              <a:avLst/>
            </a:prstGeom>
            <a:noFill/>
            <a:ln w="9525">
              <a:noFill/>
              <a:miter lim="800000"/>
              <a:headEnd/>
              <a:tailEnd/>
            </a:ln>
          </p:spPr>
        </p:pic>
      </p:grpSp>
      <p:sp>
        <p:nvSpPr>
          <p:cNvPr id="10" name="Rectangle 6" descr="Rectangle 6"/>
          <p:cNvSpPr txBox="1">
            <a:spLocks noChangeArrowheads="1"/>
          </p:cNvSpPr>
          <p:nvPr/>
        </p:nvSpPr>
        <p:spPr bwMode="auto">
          <a:xfrm>
            <a:off x="11728133" y="9058932"/>
            <a:ext cx="373380" cy="235585"/>
          </a:xfrm>
          <a:prstGeom prst="rect">
            <a:avLst/>
          </a:prstGeom>
          <a:noFill/>
          <a:ln w="9525">
            <a:noFill/>
            <a:miter lim="800000"/>
            <a:headEnd/>
            <a:tailEnd/>
          </a:ln>
          <a:effectLst/>
        </p:spPr>
        <p:txBody>
          <a:bodyPr wrap="none" lIns="0" tIns="0" rIns="0" bIns="63903"/>
          <a:lstStyle>
            <a:lvl1pPr algn="r">
              <a:defRPr sz="800">
                <a:solidFill>
                  <a:schemeClr val="tx1"/>
                </a:solidFill>
                <a:latin typeface="+mn-lt"/>
                <a:cs typeface="Arial" pitchFamily="34" charset="0"/>
              </a:defRPr>
            </a:lvl1pPr>
          </a:lstStyle>
          <a:p>
            <a:pPr>
              <a:defRPr/>
            </a:pPr>
            <a:fld id="{75F21F05-1CBB-4274-9609-5770ABEE61C2}" type="slidenum">
              <a:rPr lang="en-GB" smtClean="0">
                <a:solidFill>
                  <a:srgbClr val="595959"/>
                </a:solidFill>
              </a:rPr>
              <a:pPr>
                <a:defRPr/>
              </a:pPr>
              <a:t>‹#›</a:t>
            </a:fld>
            <a:endParaRPr lang="en-GB" dirty="0">
              <a:solidFill>
                <a:srgbClr val="595959"/>
              </a:solidFill>
            </a:endParaRPr>
          </a:p>
        </p:txBody>
      </p:sp>
      <p:sp>
        <p:nvSpPr>
          <p:cNvPr id="28" name="Rectangle 2"/>
          <p:cNvSpPr>
            <a:spLocks noGrp="1" noChangeArrowheads="1"/>
          </p:cNvSpPr>
          <p:nvPr>
            <p:ph type="ctrTitle"/>
          </p:nvPr>
        </p:nvSpPr>
        <p:spPr>
          <a:xfrm>
            <a:off x="2376895" y="1961186"/>
            <a:ext cx="7938000" cy="16884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376895" y="3991879"/>
            <a:ext cx="3780000" cy="2268000"/>
          </a:xfrm>
        </p:spPr>
        <p:txBody>
          <a:bodyPr/>
          <a:lstStyle>
            <a:lvl1pPr marL="0" indent="0">
              <a:spcBef>
                <a:spcPct val="0"/>
              </a:spcBef>
              <a:buFont typeface="Wingdings" pitchFamily="2" charset="2"/>
              <a:buNone/>
              <a:defRPr sz="2200" baseline="0">
                <a:solidFill>
                  <a:schemeClr val="tx1"/>
                </a:solidFill>
                <a:latin typeface="+mn-lt"/>
                <a:cs typeface="Arial" pitchFamily="34" charset="0"/>
              </a:defRPr>
            </a:lvl1pPr>
          </a:lstStyle>
          <a:p>
            <a:r>
              <a:rPr lang="en-US"/>
              <a:t>Click to edit Master subtitle style</a:t>
            </a:r>
            <a:endParaRPr lang="en-GB" dirty="0"/>
          </a:p>
        </p:txBody>
      </p:sp>
    </p:spTree>
    <p:extLst>
      <p:ext uri="{BB962C8B-B14F-4D97-AF65-F5344CB8AC3E}">
        <p14:creationId xmlns:p14="http://schemas.microsoft.com/office/powerpoint/2010/main" val="319294706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70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8" name="Picture 47"/>
          <p:cNvPicPr>
            <a:picLocks noChangeAspect="1"/>
          </p:cNvPicPr>
          <p:nvPr userDrawn="1"/>
        </p:nvPicPr>
        <p:blipFill rotWithShape="1">
          <a:blip r:embed="rId2" cstate="print">
            <a:extLst>
              <a:ext uri="{28A0092B-C50C-407E-A947-70E740481C1C}">
                <a14:useLocalDpi xmlns:a14="http://schemas.microsoft.com/office/drawing/2010/main" val="0"/>
              </a:ext>
            </a:extLst>
          </a:blip>
          <a:srcRect b="3537"/>
          <a:stretch/>
        </p:blipFill>
        <p:spPr>
          <a:xfrm>
            <a:off x="0" y="0"/>
            <a:ext cx="12801600" cy="9601200"/>
          </a:xfrm>
          <a:prstGeom prst="rect">
            <a:avLst/>
          </a:prstGeom>
        </p:spPr>
      </p:pic>
      <p:pic>
        <p:nvPicPr>
          <p:cNvPr id="49" name="Picture 12" descr="Acc_StrategyLine_English_wht_RGB.png"/>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627767" y="8743315"/>
            <a:ext cx="3533775" cy="24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 name="Straight Connector 9"/>
          <p:cNvCxnSpPr>
            <a:cxnSpLocks noChangeShapeType="1"/>
          </p:cNvCxnSpPr>
          <p:nvPr userDrawn="1"/>
        </p:nvCxnSpPr>
        <p:spPr bwMode="auto">
          <a:xfrm>
            <a:off x="633413" y="9198928"/>
            <a:ext cx="12168187" cy="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cxnSp>
      <p:grpSp>
        <p:nvGrpSpPr>
          <p:cNvPr id="51" name="Group 4"/>
          <p:cNvGrpSpPr>
            <a:grpSpLocks noChangeAspect="1"/>
          </p:cNvGrpSpPr>
          <p:nvPr userDrawn="1"/>
        </p:nvGrpSpPr>
        <p:grpSpPr bwMode="auto">
          <a:xfrm>
            <a:off x="635635" y="7954328"/>
            <a:ext cx="3395980" cy="975677"/>
            <a:chOff x="286" y="3579"/>
            <a:chExt cx="1528" cy="439"/>
          </a:xfrm>
        </p:grpSpPr>
        <p:sp>
          <p:nvSpPr>
            <p:cNvPr id="52" name="AutoShape 3"/>
            <p:cNvSpPr>
              <a:spLocks noChangeAspect="1" noChangeArrowheads="1" noTextEdit="1"/>
            </p:cNvSpPr>
            <p:nvPr userDrawn="1"/>
          </p:nvSpPr>
          <p:spPr bwMode="auto">
            <a:xfrm>
              <a:off x="286" y="3579"/>
              <a:ext cx="1527"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srgbClr val="000000"/>
                </a:solidFill>
              </a:endParaRPr>
            </a:p>
          </p:txBody>
        </p:sp>
        <p:sp>
          <p:nvSpPr>
            <p:cNvPr id="53" name="Freeform 5"/>
            <p:cNvSpPr>
              <a:spLocks noEditPoints="1"/>
            </p:cNvSpPr>
            <p:nvPr userDrawn="1"/>
          </p:nvSpPr>
          <p:spPr bwMode="auto">
            <a:xfrm>
              <a:off x="286" y="3809"/>
              <a:ext cx="155" cy="209"/>
            </a:xfrm>
            <a:custGeom>
              <a:avLst/>
              <a:gdLst>
                <a:gd name="T0" fmla="*/ 168 w 235"/>
                <a:gd name="T1" fmla="*/ 175 h 315"/>
                <a:gd name="T2" fmla="*/ 106 w 235"/>
                <a:gd name="T3" fmla="*/ 265 h 315"/>
                <a:gd name="T4" fmla="*/ 68 w 235"/>
                <a:gd name="T5" fmla="*/ 229 h 315"/>
                <a:gd name="T6" fmla="*/ 168 w 235"/>
                <a:gd name="T7" fmla="*/ 175 h 315"/>
                <a:gd name="T8" fmla="*/ 235 w 235"/>
                <a:gd name="T9" fmla="*/ 308 h 315"/>
                <a:gd name="T10" fmla="*/ 235 w 235"/>
                <a:gd name="T11" fmla="*/ 93 h 315"/>
                <a:gd name="T12" fmla="*/ 126 w 235"/>
                <a:gd name="T13" fmla="*/ 0 h 315"/>
                <a:gd name="T14" fmla="*/ 11 w 235"/>
                <a:gd name="T15" fmla="*/ 95 h 315"/>
                <a:gd name="T16" fmla="*/ 80 w 235"/>
                <a:gd name="T17" fmla="*/ 95 h 315"/>
                <a:gd name="T18" fmla="*/ 126 w 235"/>
                <a:gd name="T19" fmla="*/ 49 h 315"/>
                <a:gd name="T20" fmla="*/ 168 w 235"/>
                <a:gd name="T21" fmla="*/ 104 h 315"/>
                <a:gd name="T22" fmla="*/ 168 w 235"/>
                <a:gd name="T23" fmla="*/ 134 h 315"/>
                <a:gd name="T24" fmla="*/ 0 w 235"/>
                <a:gd name="T25" fmla="*/ 236 h 315"/>
                <a:gd name="T26" fmla="*/ 89 w 235"/>
                <a:gd name="T27" fmla="*/ 315 h 315"/>
                <a:gd name="T28" fmla="*/ 167 w 235"/>
                <a:gd name="T29" fmla="*/ 273 h 315"/>
                <a:gd name="T30" fmla="*/ 168 w 235"/>
                <a:gd name="T31" fmla="*/ 273 h 315"/>
                <a:gd name="T32" fmla="*/ 168 w 235"/>
                <a:gd name="T33" fmla="*/ 308 h 315"/>
                <a:gd name="T34" fmla="*/ 235 w 235"/>
                <a:gd name="T35" fmla="*/ 308 h 3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5" h="315">
                  <a:moveTo>
                    <a:pt x="168" y="175"/>
                  </a:moveTo>
                  <a:cubicBezTo>
                    <a:pt x="168" y="213"/>
                    <a:pt x="153" y="265"/>
                    <a:pt x="106" y="265"/>
                  </a:cubicBezTo>
                  <a:cubicBezTo>
                    <a:pt x="82" y="265"/>
                    <a:pt x="68" y="253"/>
                    <a:pt x="68" y="229"/>
                  </a:cubicBezTo>
                  <a:cubicBezTo>
                    <a:pt x="68" y="184"/>
                    <a:pt x="135" y="175"/>
                    <a:pt x="168" y="175"/>
                  </a:cubicBezTo>
                  <a:close/>
                  <a:moveTo>
                    <a:pt x="235" y="308"/>
                  </a:moveTo>
                  <a:cubicBezTo>
                    <a:pt x="235" y="93"/>
                    <a:pt x="235" y="93"/>
                    <a:pt x="235" y="93"/>
                  </a:cubicBezTo>
                  <a:cubicBezTo>
                    <a:pt x="235" y="24"/>
                    <a:pt x="190" y="0"/>
                    <a:pt x="126" y="0"/>
                  </a:cubicBezTo>
                  <a:cubicBezTo>
                    <a:pt x="63" y="0"/>
                    <a:pt x="11" y="26"/>
                    <a:pt x="11" y="95"/>
                  </a:cubicBezTo>
                  <a:cubicBezTo>
                    <a:pt x="80" y="95"/>
                    <a:pt x="80" y="95"/>
                    <a:pt x="80" y="95"/>
                  </a:cubicBezTo>
                  <a:cubicBezTo>
                    <a:pt x="80" y="65"/>
                    <a:pt x="96" y="49"/>
                    <a:pt x="126" y="49"/>
                  </a:cubicBezTo>
                  <a:cubicBezTo>
                    <a:pt x="161" y="49"/>
                    <a:pt x="168" y="74"/>
                    <a:pt x="168" y="104"/>
                  </a:cubicBezTo>
                  <a:cubicBezTo>
                    <a:pt x="168" y="134"/>
                    <a:pt x="168" y="134"/>
                    <a:pt x="168" y="134"/>
                  </a:cubicBezTo>
                  <a:cubicBezTo>
                    <a:pt x="100" y="136"/>
                    <a:pt x="0" y="145"/>
                    <a:pt x="0" y="236"/>
                  </a:cubicBezTo>
                  <a:cubicBezTo>
                    <a:pt x="0" y="287"/>
                    <a:pt x="40" y="315"/>
                    <a:pt x="89" y="315"/>
                  </a:cubicBezTo>
                  <a:cubicBezTo>
                    <a:pt x="122" y="315"/>
                    <a:pt x="152" y="304"/>
                    <a:pt x="167" y="273"/>
                  </a:cubicBezTo>
                  <a:cubicBezTo>
                    <a:pt x="168" y="273"/>
                    <a:pt x="168" y="273"/>
                    <a:pt x="168" y="273"/>
                  </a:cubicBezTo>
                  <a:cubicBezTo>
                    <a:pt x="168" y="308"/>
                    <a:pt x="168" y="308"/>
                    <a:pt x="168" y="308"/>
                  </a:cubicBezTo>
                  <a:lnTo>
                    <a:pt x="235" y="3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54" name="Freeform 6"/>
            <p:cNvSpPr>
              <a:spLocks/>
            </p:cNvSpPr>
            <p:nvPr userDrawn="1"/>
          </p:nvSpPr>
          <p:spPr bwMode="auto">
            <a:xfrm>
              <a:off x="462" y="3809"/>
              <a:ext cx="166" cy="209"/>
            </a:xfrm>
            <a:custGeom>
              <a:avLst/>
              <a:gdLst>
                <a:gd name="T0" fmla="*/ 178 w 252"/>
                <a:gd name="T1" fmla="*/ 110 h 315"/>
                <a:gd name="T2" fmla="*/ 132 w 252"/>
                <a:gd name="T3" fmla="*/ 49 h 315"/>
                <a:gd name="T4" fmla="*/ 75 w 252"/>
                <a:gd name="T5" fmla="*/ 131 h 315"/>
                <a:gd name="T6" fmla="*/ 199 w 252"/>
                <a:gd name="T7" fmla="*/ 265 h 315"/>
                <a:gd name="T8" fmla="*/ 249 w 252"/>
                <a:gd name="T9" fmla="*/ 258 h 315"/>
                <a:gd name="T10" fmla="*/ 249 w 252"/>
                <a:gd name="T11" fmla="*/ 301 h 315"/>
                <a:gd name="T12" fmla="*/ 161 w 252"/>
                <a:gd name="T13" fmla="*/ 315 h 315"/>
                <a:gd name="T14" fmla="*/ 0 w 252"/>
                <a:gd name="T15" fmla="*/ 144 h 315"/>
                <a:gd name="T16" fmla="*/ 138 w 252"/>
                <a:gd name="T17" fmla="*/ 0 h 315"/>
                <a:gd name="T18" fmla="*/ 252 w 252"/>
                <a:gd name="T19" fmla="*/ 110 h 315"/>
                <a:gd name="T20" fmla="*/ 178 w 252"/>
                <a:gd name="T21" fmla="*/ 110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2" h="315">
                  <a:moveTo>
                    <a:pt x="178" y="110"/>
                  </a:moveTo>
                  <a:cubicBezTo>
                    <a:pt x="178" y="79"/>
                    <a:pt x="169" y="49"/>
                    <a:pt x="132" y="49"/>
                  </a:cubicBezTo>
                  <a:cubicBezTo>
                    <a:pt x="88" y="49"/>
                    <a:pt x="75" y="95"/>
                    <a:pt x="75" y="131"/>
                  </a:cubicBezTo>
                  <a:cubicBezTo>
                    <a:pt x="75" y="207"/>
                    <a:pt x="119" y="265"/>
                    <a:pt x="199" y="265"/>
                  </a:cubicBezTo>
                  <a:cubicBezTo>
                    <a:pt x="216" y="265"/>
                    <a:pt x="233" y="263"/>
                    <a:pt x="249" y="258"/>
                  </a:cubicBezTo>
                  <a:cubicBezTo>
                    <a:pt x="249" y="301"/>
                    <a:pt x="249" y="301"/>
                    <a:pt x="249" y="301"/>
                  </a:cubicBezTo>
                  <a:cubicBezTo>
                    <a:pt x="221" y="310"/>
                    <a:pt x="191" y="315"/>
                    <a:pt x="161" y="315"/>
                  </a:cubicBezTo>
                  <a:cubicBezTo>
                    <a:pt x="54" y="315"/>
                    <a:pt x="0" y="249"/>
                    <a:pt x="0" y="144"/>
                  </a:cubicBezTo>
                  <a:cubicBezTo>
                    <a:pt x="0" y="56"/>
                    <a:pt x="47" y="0"/>
                    <a:pt x="138" y="0"/>
                  </a:cubicBezTo>
                  <a:cubicBezTo>
                    <a:pt x="211" y="0"/>
                    <a:pt x="252" y="36"/>
                    <a:pt x="252" y="110"/>
                  </a:cubicBezTo>
                  <a:lnTo>
                    <a:pt x="178"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55" name="Freeform 7"/>
            <p:cNvSpPr>
              <a:spLocks/>
            </p:cNvSpPr>
            <p:nvPr userDrawn="1"/>
          </p:nvSpPr>
          <p:spPr bwMode="auto">
            <a:xfrm>
              <a:off x="640" y="3809"/>
              <a:ext cx="166" cy="209"/>
            </a:xfrm>
            <a:custGeom>
              <a:avLst/>
              <a:gdLst>
                <a:gd name="T0" fmla="*/ 178 w 252"/>
                <a:gd name="T1" fmla="*/ 110 h 315"/>
                <a:gd name="T2" fmla="*/ 132 w 252"/>
                <a:gd name="T3" fmla="*/ 49 h 315"/>
                <a:gd name="T4" fmla="*/ 74 w 252"/>
                <a:gd name="T5" fmla="*/ 131 h 315"/>
                <a:gd name="T6" fmla="*/ 198 w 252"/>
                <a:gd name="T7" fmla="*/ 265 h 315"/>
                <a:gd name="T8" fmla="*/ 249 w 252"/>
                <a:gd name="T9" fmla="*/ 258 h 315"/>
                <a:gd name="T10" fmla="*/ 249 w 252"/>
                <a:gd name="T11" fmla="*/ 301 h 315"/>
                <a:gd name="T12" fmla="*/ 161 w 252"/>
                <a:gd name="T13" fmla="*/ 315 h 315"/>
                <a:gd name="T14" fmla="*/ 0 w 252"/>
                <a:gd name="T15" fmla="*/ 144 h 315"/>
                <a:gd name="T16" fmla="*/ 138 w 252"/>
                <a:gd name="T17" fmla="*/ 0 h 315"/>
                <a:gd name="T18" fmla="*/ 252 w 252"/>
                <a:gd name="T19" fmla="*/ 110 h 315"/>
                <a:gd name="T20" fmla="*/ 178 w 252"/>
                <a:gd name="T21" fmla="*/ 110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2" h="315">
                  <a:moveTo>
                    <a:pt x="178" y="110"/>
                  </a:moveTo>
                  <a:cubicBezTo>
                    <a:pt x="178" y="79"/>
                    <a:pt x="169" y="49"/>
                    <a:pt x="132" y="49"/>
                  </a:cubicBezTo>
                  <a:cubicBezTo>
                    <a:pt x="88" y="49"/>
                    <a:pt x="74" y="95"/>
                    <a:pt x="74" y="131"/>
                  </a:cubicBezTo>
                  <a:cubicBezTo>
                    <a:pt x="74" y="207"/>
                    <a:pt x="119" y="265"/>
                    <a:pt x="198" y="265"/>
                  </a:cubicBezTo>
                  <a:cubicBezTo>
                    <a:pt x="216" y="265"/>
                    <a:pt x="233" y="263"/>
                    <a:pt x="249" y="258"/>
                  </a:cubicBezTo>
                  <a:cubicBezTo>
                    <a:pt x="249" y="301"/>
                    <a:pt x="249" y="301"/>
                    <a:pt x="249" y="301"/>
                  </a:cubicBezTo>
                  <a:cubicBezTo>
                    <a:pt x="221" y="310"/>
                    <a:pt x="191" y="315"/>
                    <a:pt x="161" y="315"/>
                  </a:cubicBezTo>
                  <a:cubicBezTo>
                    <a:pt x="54" y="315"/>
                    <a:pt x="0" y="249"/>
                    <a:pt x="0" y="144"/>
                  </a:cubicBezTo>
                  <a:cubicBezTo>
                    <a:pt x="0" y="56"/>
                    <a:pt x="47" y="0"/>
                    <a:pt x="138" y="0"/>
                  </a:cubicBezTo>
                  <a:cubicBezTo>
                    <a:pt x="211" y="0"/>
                    <a:pt x="252" y="36"/>
                    <a:pt x="252" y="110"/>
                  </a:cubicBezTo>
                  <a:lnTo>
                    <a:pt x="178"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56" name="Freeform 8"/>
            <p:cNvSpPr>
              <a:spLocks noEditPoints="1"/>
            </p:cNvSpPr>
            <p:nvPr userDrawn="1"/>
          </p:nvSpPr>
          <p:spPr bwMode="auto">
            <a:xfrm>
              <a:off x="822" y="3809"/>
              <a:ext cx="160" cy="209"/>
            </a:xfrm>
            <a:custGeom>
              <a:avLst/>
              <a:gdLst>
                <a:gd name="T0" fmla="*/ 177 w 243"/>
                <a:gd name="T1" fmla="*/ 96 h 315"/>
                <a:gd name="T2" fmla="*/ 67 w 243"/>
                <a:gd name="T3" fmla="*/ 96 h 315"/>
                <a:gd name="T4" fmla="*/ 124 w 243"/>
                <a:gd name="T5" fmla="*/ 44 h 315"/>
                <a:gd name="T6" fmla="*/ 177 w 243"/>
                <a:gd name="T7" fmla="*/ 96 h 315"/>
                <a:gd name="T8" fmla="*/ 243 w 243"/>
                <a:gd name="T9" fmla="*/ 139 h 315"/>
                <a:gd name="T10" fmla="*/ 243 w 243"/>
                <a:gd name="T11" fmla="*/ 122 h 315"/>
                <a:gd name="T12" fmla="*/ 129 w 243"/>
                <a:gd name="T13" fmla="*/ 0 h 315"/>
                <a:gd name="T14" fmla="*/ 0 w 243"/>
                <a:gd name="T15" fmla="*/ 141 h 315"/>
                <a:gd name="T16" fmla="*/ 152 w 243"/>
                <a:gd name="T17" fmla="*/ 315 h 315"/>
                <a:gd name="T18" fmla="*/ 236 w 243"/>
                <a:gd name="T19" fmla="*/ 303 h 315"/>
                <a:gd name="T20" fmla="*/ 236 w 243"/>
                <a:gd name="T21" fmla="*/ 254 h 315"/>
                <a:gd name="T22" fmla="*/ 178 w 243"/>
                <a:gd name="T23" fmla="*/ 265 h 315"/>
                <a:gd name="T24" fmla="*/ 65 w 243"/>
                <a:gd name="T25" fmla="*/ 139 h 315"/>
                <a:gd name="T26" fmla="*/ 243 w 243"/>
                <a:gd name="T27" fmla="*/ 139 h 3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3" h="315">
                  <a:moveTo>
                    <a:pt x="177" y="96"/>
                  </a:moveTo>
                  <a:cubicBezTo>
                    <a:pt x="67" y="96"/>
                    <a:pt x="67" y="96"/>
                    <a:pt x="67" y="96"/>
                  </a:cubicBezTo>
                  <a:cubicBezTo>
                    <a:pt x="70" y="66"/>
                    <a:pt x="93" y="44"/>
                    <a:pt x="124" y="44"/>
                  </a:cubicBezTo>
                  <a:cubicBezTo>
                    <a:pt x="156" y="44"/>
                    <a:pt x="177" y="64"/>
                    <a:pt x="177" y="96"/>
                  </a:cubicBezTo>
                  <a:close/>
                  <a:moveTo>
                    <a:pt x="243" y="139"/>
                  </a:moveTo>
                  <a:cubicBezTo>
                    <a:pt x="243" y="122"/>
                    <a:pt x="243" y="122"/>
                    <a:pt x="243" y="122"/>
                  </a:cubicBezTo>
                  <a:cubicBezTo>
                    <a:pt x="243" y="48"/>
                    <a:pt x="205" y="0"/>
                    <a:pt x="129" y="0"/>
                  </a:cubicBezTo>
                  <a:cubicBezTo>
                    <a:pt x="39" y="0"/>
                    <a:pt x="0" y="56"/>
                    <a:pt x="0" y="141"/>
                  </a:cubicBezTo>
                  <a:cubicBezTo>
                    <a:pt x="0" y="241"/>
                    <a:pt x="45" y="315"/>
                    <a:pt x="152" y="315"/>
                  </a:cubicBezTo>
                  <a:cubicBezTo>
                    <a:pt x="180" y="315"/>
                    <a:pt x="209" y="312"/>
                    <a:pt x="236" y="303"/>
                  </a:cubicBezTo>
                  <a:cubicBezTo>
                    <a:pt x="236" y="254"/>
                    <a:pt x="236" y="254"/>
                    <a:pt x="236" y="254"/>
                  </a:cubicBezTo>
                  <a:cubicBezTo>
                    <a:pt x="218" y="260"/>
                    <a:pt x="197" y="265"/>
                    <a:pt x="178" y="265"/>
                  </a:cubicBezTo>
                  <a:cubicBezTo>
                    <a:pt x="110" y="265"/>
                    <a:pt x="65" y="203"/>
                    <a:pt x="65" y="139"/>
                  </a:cubicBezTo>
                  <a:lnTo>
                    <a:pt x="243"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57" name="Freeform 9"/>
            <p:cNvSpPr>
              <a:spLocks/>
            </p:cNvSpPr>
            <p:nvPr userDrawn="1"/>
          </p:nvSpPr>
          <p:spPr bwMode="auto">
            <a:xfrm>
              <a:off x="1006" y="3809"/>
              <a:ext cx="161" cy="204"/>
            </a:xfrm>
            <a:custGeom>
              <a:avLst/>
              <a:gdLst>
                <a:gd name="T0" fmla="*/ 173 w 243"/>
                <a:gd name="T1" fmla="*/ 308 h 308"/>
                <a:gd name="T2" fmla="*/ 173 w 243"/>
                <a:gd name="T3" fmla="*/ 136 h 308"/>
                <a:gd name="T4" fmla="*/ 162 w 243"/>
                <a:gd name="T5" fmla="*/ 71 h 308"/>
                <a:gd name="T6" fmla="*/ 142 w 243"/>
                <a:gd name="T7" fmla="*/ 65 h 308"/>
                <a:gd name="T8" fmla="*/ 71 w 243"/>
                <a:gd name="T9" fmla="*/ 177 h 308"/>
                <a:gd name="T10" fmla="*/ 71 w 243"/>
                <a:gd name="T11" fmla="*/ 308 h 308"/>
                <a:gd name="T12" fmla="*/ 0 w 243"/>
                <a:gd name="T13" fmla="*/ 308 h 308"/>
                <a:gd name="T14" fmla="*/ 0 w 243"/>
                <a:gd name="T15" fmla="*/ 6 h 308"/>
                <a:gd name="T16" fmla="*/ 71 w 243"/>
                <a:gd name="T17" fmla="*/ 6 h 308"/>
                <a:gd name="T18" fmla="*/ 71 w 243"/>
                <a:gd name="T19" fmla="*/ 63 h 308"/>
                <a:gd name="T20" fmla="*/ 72 w 243"/>
                <a:gd name="T21" fmla="*/ 63 h 308"/>
                <a:gd name="T22" fmla="*/ 161 w 243"/>
                <a:gd name="T23" fmla="*/ 0 h 308"/>
                <a:gd name="T24" fmla="*/ 243 w 243"/>
                <a:gd name="T25" fmla="*/ 99 h 308"/>
                <a:gd name="T26" fmla="*/ 243 w 243"/>
                <a:gd name="T27" fmla="*/ 308 h 308"/>
                <a:gd name="T28" fmla="*/ 173 w 243"/>
                <a:gd name="T29" fmla="*/ 308 h 3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3" h="308">
                  <a:moveTo>
                    <a:pt x="173" y="308"/>
                  </a:moveTo>
                  <a:cubicBezTo>
                    <a:pt x="173" y="136"/>
                    <a:pt x="173" y="136"/>
                    <a:pt x="173" y="136"/>
                  </a:cubicBezTo>
                  <a:cubicBezTo>
                    <a:pt x="173" y="121"/>
                    <a:pt x="174" y="82"/>
                    <a:pt x="162" y="71"/>
                  </a:cubicBezTo>
                  <a:cubicBezTo>
                    <a:pt x="157" y="66"/>
                    <a:pt x="149" y="65"/>
                    <a:pt x="142" y="65"/>
                  </a:cubicBezTo>
                  <a:cubicBezTo>
                    <a:pt x="91" y="65"/>
                    <a:pt x="71" y="137"/>
                    <a:pt x="71" y="177"/>
                  </a:cubicBezTo>
                  <a:cubicBezTo>
                    <a:pt x="71" y="308"/>
                    <a:pt x="71" y="308"/>
                    <a:pt x="71" y="308"/>
                  </a:cubicBezTo>
                  <a:cubicBezTo>
                    <a:pt x="0" y="308"/>
                    <a:pt x="0" y="308"/>
                    <a:pt x="0" y="308"/>
                  </a:cubicBezTo>
                  <a:cubicBezTo>
                    <a:pt x="0" y="6"/>
                    <a:pt x="0" y="6"/>
                    <a:pt x="0" y="6"/>
                  </a:cubicBezTo>
                  <a:cubicBezTo>
                    <a:pt x="71" y="6"/>
                    <a:pt x="71" y="6"/>
                    <a:pt x="71" y="6"/>
                  </a:cubicBezTo>
                  <a:cubicBezTo>
                    <a:pt x="71" y="63"/>
                    <a:pt x="71" y="63"/>
                    <a:pt x="71" y="63"/>
                  </a:cubicBezTo>
                  <a:cubicBezTo>
                    <a:pt x="72" y="63"/>
                    <a:pt x="72" y="63"/>
                    <a:pt x="72" y="63"/>
                  </a:cubicBezTo>
                  <a:cubicBezTo>
                    <a:pt x="88" y="24"/>
                    <a:pt x="118" y="0"/>
                    <a:pt x="161" y="0"/>
                  </a:cubicBezTo>
                  <a:cubicBezTo>
                    <a:pt x="219" y="0"/>
                    <a:pt x="243" y="47"/>
                    <a:pt x="243" y="99"/>
                  </a:cubicBezTo>
                  <a:cubicBezTo>
                    <a:pt x="243" y="308"/>
                    <a:pt x="243" y="308"/>
                    <a:pt x="243" y="308"/>
                  </a:cubicBezTo>
                  <a:lnTo>
                    <a:pt x="173" y="3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58" name="Freeform 10"/>
            <p:cNvSpPr>
              <a:spLocks/>
            </p:cNvSpPr>
            <p:nvPr userDrawn="1"/>
          </p:nvSpPr>
          <p:spPr bwMode="auto">
            <a:xfrm>
              <a:off x="1178" y="3747"/>
              <a:ext cx="144" cy="271"/>
            </a:xfrm>
            <a:custGeom>
              <a:avLst/>
              <a:gdLst>
                <a:gd name="T0" fmla="*/ 129 w 218"/>
                <a:gd name="T1" fmla="*/ 149 h 409"/>
                <a:gd name="T2" fmla="*/ 129 w 218"/>
                <a:gd name="T3" fmla="*/ 292 h 409"/>
                <a:gd name="T4" fmla="*/ 177 w 218"/>
                <a:gd name="T5" fmla="*/ 359 h 409"/>
                <a:gd name="T6" fmla="*/ 209 w 218"/>
                <a:gd name="T7" fmla="*/ 354 h 409"/>
                <a:gd name="T8" fmla="*/ 209 w 218"/>
                <a:gd name="T9" fmla="*/ 404 h 409"/>
                <a:gd name="T10" fmla="*/ 151 w 218"/>
                <a:gd name="T11" fmla="*/ 409 h 409"/>
                <a:gd name="T12" fmla="*/ 59 w 218"/>
                <a:gd name="T13" fmla="*/ 326 h 409"/>
                <a:gd name="T14" fmla="*/ 59 w 218"/>
                <a:gd name="T15" fmla="*/ 149 h 409"/>
                <a:gd name="T16" fmla="*/ 0 w 218"/>
                <a:gd name="T17" fmla="*/ 149 h 409"/>
                <a:gd name="T18" fmla="*/ 0 w 218"/>
                <a:gd name="T19" fmla="*/ 100 h 409"/>
                <a:gd name="T20" fmla="*/ 59 w 218"/>
                <a:gd name="T21" fmla="*/ 100 h 409"/>
                <a:gd name="T22" fmla="*/ 59 w 218"/>
                <a:gd name="T23" fmla="*/ 29 h 409"/>
                <a:gd name="T24" fmla="*/ 129 w 218"/>
                <a:gd name="T25" fmla="*/ 0 h 409"/>
                <a:gd name="T26" fmla="*/ 129 w 218"/>
                <a:gd name="T27" fmla="*/ 100 h 409"/>
                <a:gd name="T28" fmla="*/ 218 w 218"/>
                <a:gd name="T29" fmla="*/ 100 h 409"/>
                <a:gd name="T30" fmla="*/ 218 w 218"/>
                <a:gd name="T31" fmla="*/ 149 h 409"/>
                <a:gd name="T32" fmla="*/ 129 w 218"/>
                <a:gd name="T33" fmla="*/ 149 h 4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8" h="409">
                  <a:moveTo>
                    <a:pt x="129" y="149"/>
                  </a:moveTo>
                  <a:cubicBezTo>
                    <a:pt x="129" y="292"/>
                    <a:pt x="129" y="292"/>
                    <a:pt x="129" y="292"/>
                  </a:cubicBezTo>
                  <a:cubicBezTo>
                    <a:pt x="129" y="327"/>
                    <a:pt x="133" y="359"/>
                    <a:pt x="177" y="359"/>
                  </a:cubicBezTo>
                  <a:cubicBezTo>
                    <a:pt x="187" y="359"/>
                    <a:pt x="198" y="357"/>
                    <a:pt x="209" y="354"/>
                  </a:cubicBezTo>
                  <a:cubicBezTo>
                    <a:pt x="209" y="404"/>
                    <a:pt x="209" y="404"/>
                    <a:pt x="209" y="404"/>
                  </a:cubicBezTo>
                  <a:cubicBezTo>
                    <a:pt x="190" y="407"/>
                    <a:pt x="170" y="409"/>
                    <a:pt x="151" y="409"/>
                  </a:cubicBezTo>
                  <a:cubicBezTo>
                    <a:pt x="90" y="409"/>
                    <a:pt x="59" y="388"/>
                    <a:pt x="59" y="326"/>
                  </a:cubicBezTo>
                  <a:cubicBezTo>
                    <a:pt x="59" y="149"/>
                    <a:pt x="59" y="149"/>
                    <a:pt x="59" y="149"/>
                  </a:cubicBezTo>
                  <a:cubicBezTo>
                    <a:pt x="0" y="149"/>
                    <a:pt x="0" y="149"/>
                    <a:pt x="0" y="149"/>
                  </a:cubicBezTo>
                  <a:cubicBezTo>
                    <a:pt x="0" y="100"/>
                    <a:pt x="0" y="100"/>
                    <a:pt x="0" y="100"/>
                  </a:cubicBezTo>
                  <a:cubicBezTo>
                    <a:pt x="59" y="100"/>
                    <a:pt x="59" y="100"/>
                    <a:pt x="59" y="100"/>
                  </a:cubicBezTo>
                  <a:cubicBezTo>
                    <a:pt x="59" y="29"/>
                    <a:pt x="59" y="29"/>
                    <a:pt x="59" y="29"/>
                  </a:cubicBezTo>
                  <a:cubicBezTo>
                    <a:pt x="129" y="0"/>
                    <a:pt x="129" y="0"/>
                    <a:pt x="129" y="0"/>
                  </a:cubicBezTo>
                  <a:cubicBezTo>
                    <a:pt x="129" y="100"/>
                    <a:pt x="129" y="100"/>
                    <a:pt x="129" y="100"/>
                  </a:cubicBezTo>
                  <a:cubicBezTo>
                    <a:pt x="218" y="100"/>
                    <a:pt x="218" y="100"/>
                    <a:pt x="218" y="100"/>
                  </a:cubicBezTo>
                  <a:cubicBezTo>
                    <a:pt x="218" y="149"/>
                    <a:pt x="218" y="149"/>
                    <a:pt x="218" y="149"/>
                  </a:cubicBezTo>
                  <a:lnTo>
                    <a:pt x="129" y="1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59" name="Freeform 11"/>
            <p:cNvSpPr>
              <a:spLocks/>
            </p:cNvSpPr>
            <p:nvPr userDrawn="1"/>
          </p:nvSpPr>
          <p:spPr bwMode="auto">
            <a:xfrm>
              <a:off x="1342" y="3813"/>
              <a:ext cx="161" cy="205"/>
            </a:xfrm>
            <a:custGeom>
              <a:avLst/>
              <a:gdLst>
                <a:gd name="T0" fmla="*/ 173 w 243"/>
                <a:gd name="T1" fmla="*/ 302 h 309"/>
                <a:gd name="T2" fmla="*/ 173 w 243"/>
                <a:gd name="T3" fmla="*/ 245 h 309"/>
                <a:gd name="T4" fmla="*/ 171 w 243"/>
                <a:gd name="T5" fmla="*/ 245 h 309"/>
                <a:gd name="T6" fmla="*/ 82 w 243"/>
                <a:gd name="T7" fmla="*/ 309 h 309"/>
                <a:gd name="T8" fmla="*/ 0 w 243"/>
                <a:gd name="T9" fmla="*/ 209 h 309"/>
                <a:gd name="T10" fmla="*/ 0 w 243"/>
                <a:gd name="T11" fmla="*/ 0 h 309"/>
                <a:gd name="T12" fmla="*/ 71 w 243"/>
                <a:gd name="T13" fmla="*/ 0 h 309"/>
                <a:gd name="T14" fmla="*/ 71 w 243"/>
                <a:gd name="T15" fmla="*/ 173 h 309"/>
                <a:gd name="T16" fmla="*/ 81 w 243"/>
                <a:gd name="T17" fmla="*/ 237 h 309"/>
                <a:gd name="T18" fmla="*/ 102 w 243"/>
                <a:gd name="T19" fmla="*/ 243 h 309"/>
                <a:gd name="T20" fmla="*/ 173 w 243"/>
                <a:gd name="T21" fmla="*/ 131 h 309"/>
                <a:gd name="T22" fmla="*/ 173 w 243"/>
                <a:gd name="T23" fmla="*/ 0 h 309"/>
                <a:gd name="T24" fmla="*/ 243 w 243"/>
                <a:gd name="T25" fmla="*/ 0 h 309"/>
                <a:gd name="T26" fmla="*/ 243 w 243"/>
                <a:gd name="T27" fmla="*/ 302 h 309"/>
                <a:gd name="T28" fmla="*/ 173 w 243"/>
                <a:gd name="T29" fmla="*/ 302 h 30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3" h="309">
                  <a:moveTo>
                    <a:pt x="173" y="302"/>
                  </a:moveTo>
                  <a:cubicBezTo>
                    <a:pt x="173" y="245"/>
                    <a:pt x="173" y="245"/>
                    <a:pt x="173" y="245"/>
                  </a:cubicBezTo>
                  <a:cubicBezTo>
                    <a:pt x="171" y="245"/>
                    <a:pt x="171" y="245"/>
                    <a:pt x="171" y="245"/>
                  </a:cubicBezTo>
                  <a:cubicBezTo>
                    <a:pt x="155" y="283"/>
                    <a:pt x="124" y="309"/>
                    <a:pt x="82" y="309"/>
                  </a:cubicBezTo>
                  <a:cubicBezTo>
                    <a:pt x="24" y="309"/>
                    <a:pt x="0" y="261"/>
                    <a:pt x="0" y="209"/>
                  </a:cubicBezTo>
                  <a:cubicBezTo>
                    <a:pt x="0" y="0"/>
                    <a:pt x="0" y="0"/>
                    <a:pt x="0" y="0"/>
                  </a:cubicBezTo>
                  <a:cubicBezTo>
                    <a:pt x="71" y="0"/>
                    <a:pt x="71" y="0"/>
                    <a:pt x="71" y="0"/>
                  </a:cubicBezTo>
                  <a:cubicBezTo>
                    <a:pt x="71" y="173"/>
                    <a:pt x="71" y="173"/>
                    <a:pt x="71" y="173"/>
                  </a:cubicBezTo>
                  <a:cubicBezTo>
                    <a:pt x="71" y="187"/>
                    <a:pt x="69" y="226"/>
                    <a:pt x="81" y="237"/>
                  </a:cubicBezTo>
                  <a:cubicBezTo>
                    <a:pt x="86" y="242"/>
                    <a:pt x="95" y="243"/>
                    <a:pt x="102" y="243"/>
                  </a:cubicBezTo>
                  <a:cubicBezTo>
                    <a:pt x="152" y="243"/>
                    <a:pt x="173" y="171"/>
                    <a:pt x="173" y="131"/>
                  </a:cubicBezTo>
                  <a:cubicBezTo>
                    <a:pt x="173" y="0"/>
                    <a:pt x="173" y="0"/>
                    <a:pt x="173" y="0"/>
                  </a:cubicBezTo>
                  <a:cubicBezTo>
                    <a:pt x="243" y="0"/>
                    <a:pt x="243" y="0"/>
                    <a:pt x="243" y="0"/>
                  </a:cubicBezTo>
                  <a:cubicBezTo>
                    <a:pt x="243" y="302"/>
                    <a:pt x="243" y="302"/>
                    <a:pt x="243" y="302"/>
                  </a:cubicBezTo>
                  <a:lnTo>
                    <a:pt x="173" y="3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60" name="Freeform 12"/>
            <p:cNvSpPr>
              <a:spLocks/>
            </p:cNvSpPr>
            <p:nvPr userDrawn="1"/>
          </p:nvSpPr>
          <p:spPr bwMode="auto">
            <a:xfrm>
              <a:off x="1532" y="3809"/>
              <a:ext cx="111" cy="204"/>
            </a:xfrm>
            <a:custGeom>
              <a:avLst/>
              <a:gdLst>
                <a:gd name="T0" fmla="*/ 70 w 169"/>
                <a:gd name="T1" fmla="*/ 175 h 308"/>
                <a:gd name="T2" fmla="*/ 70 w 169"/>
                <a:gd name="T3" fmla="*/ 308 h 308"/>
                <a:gd name="T4" fmla="*/ 0 w 169"/>
                <a:gd name="T5" fmla="*/ 308 h 308"/>
                <a:gd name="T6" fmla="*/ 0 w 169"/>
                <a:gd name="T7" fmla="*/ 6 h 308"/>
                <a:gd name="T8" fmla="*/ 70 w 169"/>
                <a:gd name="T9" fmla="*/ 6 h 308"/>
                <a:gd name="T10" fmla="*/ 70 w 169"/>
                <a:gd name="T11" fmla="*/ 62 h 308"/>
                <a:gd name="T12" fmla="*/ 72 w 169"/>
                <a:gd name="T13" fmla="*/ 62 h 308"/>
                <a:gd name="T14" fmla="*/ 169 w 169"/>
                <a:gd name="T15" fmla="*/ 0 h 308"/>
                <a:gd name="T16" fmla="*/ 169 w 169"/>
                <a:gd name="T17" fmla="*/ 73 h 308"/>
                <a:gd name="T18" fmla="*/ 70 w 169"/>
                <a:gd name="T19" fmla="*/ 175 h 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9" h="308">
                  <a:moveTo>
                    <a:pt x="70" y="175"/>
                  </a:moveTo>
                  <a:cubicBezTo>
                    <a:pt x="70" y="308"/>
                    <a:pt x="70" y="308"/>
                    <a:pt x="70" y="308"/>
                  </a:cubicBezTo>
                  <a:cubicBezTo>
                    <a:pt x="0" y="308"/>
                    <a:pt x="0" y="308"/>
                    <a:pt x="0" y="308"/>
                  </a:cubicBezTo>
                  <a:cubicBezTo>
                    <a:pt x="0" y="6"/>
                    <a:pt x="0" y="6"/>
                    <a:pt x="0" y="6"/>
                  </a:cubicBezTo>
                  <a:cubicBezTo>
                    <a:pt x="70" y="6"/>
                    <a:pt x="70" y="6"/>
                    <a:pt x="70" y="6"/>
                  </a:cubicBezTo>
                  <a:cubicBezTo>
                    <a:pt x="70" y="62"/>
                    <a:pt x="70" y="62"/>
                    <a:pt x="70" y="62"/>
                  </a:cubicBezTo>
                  <a:cubicBezTo>
                    <a:pt x="72" y="62"/>
                    <a:pt x="72" y="62"/>
                    <a:pt x="72" y="62"/>
                  </a:cubicBezTo>
                  <a:cubicBezTo>
                    <a:pt x="95" y="20"/>
                    <a:pt x="118" y="0"/>
                    <a:pt x="169" y="0"/>
                  </a:cubicBezTo>
                  <a:cubicBezTo>
                    <a:pt x="169" y="73"/>
                    <a:pt x="169" y="73"/>
                    <a:pt x="169" y="73"/>
                  </a:cubicBezTo>
                  <a:cubicBezTo>
                    <a:pt x="97" y="73"/>
                    <a:pt x="70" y="105"/>
                    <a:pt x="70" y="17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61" name="Freeform 13"/>
            <p:cNvSpPr>
              <a:spLocks noEditPoints="1"/>
            </p:cNvSpPr>
            <p:nvPr userDrawn="1"/>
          </p:nvSpPr>
          <p:spPr bwMode="auto">
            <a:xfrm>
              <a:off x="1653" y="3809"/>
              <a:ext cx="161" cy="209"/>
            </a:xfrm>
            <a:custGeom>
              <a:avLst/>
              <a:gdLst>
                <a:gd name="T0" fmla="*/ 177 w 244"/>
                <a:gd name="T1" fmla="*/ 96 h 315"/>
                <a:gd name="T2" fmla="*/ 67 w 244"/>
                <a:gd name="T3" fmla="*/ 96 h 315"/>
                <a:gd name="T4" fmla="*/ 124 w 244"/>
                <a:gd name="T5" fmla="*/ 44 h 315"/>
                <a:gd name="T6" fmla="*/ 177 w 244"/>
                <a:gd name="T7" fmla="*/ 96 h 315"/>
                <a:gd name="T8" fmla="*/ 244 w 244"/>
                <a:gd name="T9" fmla="*/ 139 h 315"/>
                <a:gd name="T10" fmla="*/ 244 w 244"/>
                <a:gd name="T11" fmla="*/ 122 h 315"/>
                <a:gd name="T12" fmla="*/ 129 w 244"/>
                <a:gd name="T13" fmla="*/ 0 h 315"/>
                <a:gd name="T14" fmla="*/ 0 w 244"/>
                <a:gd name="T15" fmla="*/ 141 h 315"/>
                <a:gd name="T16" fmla="*/ 152 w 244"/>
                <a:gd name="T17" fmla="*/ 315 h 315"/>
                <a:gd name="T18" fmla="*/ 236 w 244"/>
                <a:gd name="T19" fmla="*/ 303 h 315"/>
                <a:gd name="T20" fmla="*/ 236 w 244"/>
                <a:gd name="T21" fmla="*/ 254 h 315"/>
                <a:gd name="T22" fmla="*/ 179 w 244"/>
                <a:gd name="T23" fmla="*/ 265 h 315"/>
                <a:gd name="T24" fmla="*/ 65 w 244"/>
                <a:gd name="T25" fmla="*/ 139 h 315"/>
                <a:gd name="T26" fmla="*/ 244 w 244"/>
                <a:gd name="T27" fmla="*/ 139 h 3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4" h="315">
                  <a:moveTo>
                    <a:pt x="177" y="96"/>
                  </a:moveTo>
                  <a:cubicBezTo>
                    <a:pt x="67" y="96"/>
                    <a:pt x="67" y="96"/>
                    <a:pt x="67" y="96"/>
                  </a:cubicBezTo>
                  <a:cubicBezTo>
                    <a:pt x="70" y="66"/>
                    <a:pt x="94" y="44"/>
                    <a:pt x="124" y="44"/>
                  </a:cubicBezTo>
                  <a:cubicBezTo>
                    <a:pt x="157" y="44"/>
                    <a:pt x="177" y="64"/>
                    <a:pt x="177" y="96"/>
                  </a:cubicBezTo>
                  <a:close/>
                  <a:moveTo>
                    <a:pt x="244" y="139"/>
                  </a:moveTo>
                  <a:cubicBezTo>
                    <a:pt x="244" y="122"/>
                    <a:pt x="244" y="122"/>
                    <a:pt x="244" y="122"/>
                  </a:cubicBezTo>
                  <a:cubicBezTo>
                    <a:pt x="244" y="48"/>
                    <a:pt x="206" y="0"/>
                    <a:pt x="129" y="0"/>
                  </a:cubicBezTo>
                  <a:cubicBezTo>
                    <a:pt x="39" y="0"/>
                    <a:pt x="0" y="56"/>
                    <a:pt x="0" y="141"/>
                  </a:cubicBezTo>
                  <a:cubicBezTo>
                    <a:pt x="0" y="241"/>
                    <a:pt x="45" y="315"/>
                    <a:pt x="152" y="315"/>
                  </a:cubicBezTo>
                  <a:cubicBezTo>
                    <a:pt x="181" y="315"/>
                    <a:pt x="209" y="312"/>
                    <a:pt x="236" y="303"/>
                  </a:cubicBezTo>
                  <a:cubicBezTo>
                    <a:pt x="236" y="254"/>
                    <a:pt x="236" y="254"/>
                    <a:pt x="236" y="254"/>
                  </a:cubicBezTo>
                  <a:cubicBezTo>
                    <a:pt x="219" y="260"/>
                    <a:pt x="198" y="265"/>
                    <a:pt x="179" y="265"/>
                  </a:cubicBezTo>
                  <a:cubicBezTo>
                    <a:pt x="110" y="265"/>
                    <a:pt x="65" y="203"/>
                    <a:pt x="65" y="139"/>
                  </a:cubicBezTo>
                  <a:lnTo>
                    <a:pt x="244" y="1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62" name="Freeform 14"/>
            <p:cNvSpPr>
              <a:spLocks/>
            </p:cNvSpPr>
            <p:nvPr userDrawn="1"/>
          </p:nvSpPr>
          <p:spPr bwMode="auto">
            <a:xfrm>
              <a:off x="1178" y="3580"/>
              <a:ext cx="144" cy="147"/>
            </a:xfrm>
            <a:custGeom>
              <a:avLst/>
              <a:gdLst/>
              <a:ahLst/>
              <a:cxnLst>
                <a:cxn ang="0">
                  <a:pos x="0" y="0"/>
                </a:cxn>
                <a:cxn ang="0">
                  <a:pos x="0" y="7"/>
                </a:cxn>
                <a:cxn ang="0">
                  <a:pos x="0" y="50"/>
                </a:cxn>
                <a:cxn ang="0">
                  <a:pos x="160" y="112"/>
                </a:cxn>
                <a:cxn ang="0">
                  <a:pos x="0" y="173"/>
                </a:cxn>
                <a:cxn ang="0">
                  <a:pos x="0" y="223"/>
                </a:cxn>
                <a:cxn ang="0">
                  <a:pos x="218" y="134"/>
                </a:cxn>
                <a:cxn ang="0">
                  <a:pos x="218" y="89"/>
                </a:cxn>
                <a:cxn ang="0">
                  <a:pos x="0" y="0"/>
                </a:cxn>
              </a:cxnLst>
              <a:rect l="0" t="0" r="r" b="b"/>
              <a:pathLst>
                <a:path w="218" h="223">
                  <a:moveTo>
                    <a:pt x="0" y="0"/>
                  </a:moveTo>
                  <a:cubicBezTo>
                    <a:pt x="0" y="7"/>
                    <a:pt x="0" y="7"/>
                    <a:pt x="0" y="7"/>
                  </a:cubicBezTo>
                  <a:cubicBezTo>
                    <a:pt x="0" y="50"/>
                    <a:pt x="0" y="50"/>
                    <a:pt x="0" y="50"/>
                  </a:cubicBezTo>
                  <a:cubicBezTo>
                    <a:pt x="0" y="50"/>
                    <a:pt x="140" y="104"/>
                    <a:pt x="160" y="112"/>
                  </a:cubicBezTo>
                  <a:cubicBezTo>
                    <a:pt x="140" y="120"/>
                    <a:pt x="0" y="173"/>
                    <a:pt x="0" y="173"/>
                  </a:cubicBezTo>
                  <a:cubicBezTo>
                    <a:pt x="0" y="223"/>
                    <a:pt x="0" y="223"/>
                    <a:pt x="0" y="223"/>
                  </a:cubicBezTo>
                  <a:cubicBezTo>
                    <a:pt x="218" y="134"/>
                    <a:pt x="218" y="134"/>
                    <a:pt x="218" y="134"/>
                  </a:cubicBezTo>
                  <a:cubicBezTo>
                    <a:pt x="218" y="89"/>
                    <a:pt x="218" y="89"/>
                    <a:pt x="218" y="89"/>
                  </a:cubicBezTo>
                  <a:lnTo>
                    <a:pt x="0" y="0"/>
                  </a:lnTo>
                  <a:close/>
                </a:path>
              </a:pathLst>
            </a:custGeom>
            <a:solidFill>
              <a:schemeClr val="accent2"/>
            </a:solidFill>
            <a:ln w="9525">
              <a:noFill/>
              <a:round/>
              <a:headEnd/>
              <a:tailEnd/>
            </a:ln>
          </p:spPr>
          <p:txBody>
            <a:bodyPr/>
            <a:lstStyle/>
            <a:p>
              <a:pPr>
                <a:defRPr/>
              </a:pPr>
              <a:endParaRPr lang="en-US" dirty="0">
                <a:solidFill>
                  <a:srgbClr val="000000"/>
                </a:solidFill>
              </a:endParaRPr>
            </a:p>
          </p:txBody>
        </p:sp>
      </p:grpSp>
      <p:grpSp>
        <p:nvGrpSpPr>
          <p:cNvPr id="63" name="Group 17"/>
          <p:cNvGrpSpPr>
            <a:grpSpLocks noChangeAspect="1"/>
          </p:cNvGrpSpPr>
          <p:nvPr userDrawn="1"/>
        </p:nvGrpSpPr>
        <p:grpSpPr bwMode="auto">
          <a:xfrm>
            <a:off x="7305360" y="418446"/>
            <a:ext cx="5522912" cy="4207193"/>
            <a:chOff x="3287" y="-146"/>
            <a:chExt cx="2485" cy="1893"/>
          </a:xfrm>
        </p:grpSpPr>
        <p:sp>
          <p:nvSpPr>
            <p:cNvPr id="64" name="AutoShape 16"/>
            <p:cNvSpPr>
              <a:spLocks noChangeAspect="1" noChangeArrowheads="1" noTextEdit="1"/>
            </p:cNvSpPr>
            <p:nvPr userDrawn="1"/>
          </p:nvSpPr>
          <p:spPr bwMode="auto">
            <a:xfrm>
              <a:off x="3287" y="-146"/>
              <a:ext cx="2485" cy="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solidFill>
                  <a:srgbClr val="000000"/>
                </a:solidFill>
              </a:endParaRPr>
            </a:p>
          </p:txBody>
        </p:sp>
        <p:sp>
          <p:nvSpPr>
            <p:cNvPr id="65" name="Freeform 18"/>
            <p:cNvSpPr>
              <a:spLocks/>
            </p:cNvSpPr>
            <p:nvPr userDrawn="1"/>
          </p:nvSpPr>
          <p:spPr bwMode="auto">
            <a:xfrm>
              <a:off x="3869" y="146"/>
              <a:ext cx="1283" cy="1310"/>
            </a:xfrm>
            <a:custGeom>
              <a:avLst/>
              <a:gdLst>
                <a:gd name="T0" fmla="*/ 0 w 1625"/>
                <a:gd name="T1" fmla="*/ 0 h 1658"/>
                <a:gd name="T2" fmla="*/ 0 w 1625"/>
                <a:gd name="T3" fmla="*/ 368 h 1658"/>
                <a:gd name="T4" fmla="*/ 1193 w 1625"/>
                <a:gd name="T5" fmla="*/ 831 h 1658"/>
                <a:gd name="T6" fmla="*/ 0 w 1625"/>
                <a:gd name="T7" fmla="*/ 1291 h 1658"/>
                <a:gd name="T8" fmla="*/ 0 w 1625"/>
                <a:gd name="T9" fmla="*/ 1658 h 1658"/>
                <a:gd name="T10" fmla="*/ 1625 w 1625"/>
                <a:gd name="T11" fmla="*/ 998 h 1658"/>
                <a:gd name="T12" fmla="*/ 1625 w 1625"/>
                <a:gd name="T13" fmla="*/ 661 h 1658"/>
                <a:gd name="T14" fmla="*/ 0 w 1625"/>
                <a:gd name="T15" fmla="*/ 0 h 16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5" h="1658">
                  <a:moveTo>
                    <a:pt x="0" y="0"/>
                  </a:moveTo>
                  <a:cubicBezTo>
                    <a:pt x="0" y="368"/>
                    <a:pt x="0" y="368"/>
                    <a:pt x="0" y="368"/>
                  </a:cubicBezTo>
                  <a:cubicBezTo>
                    <a:pt x="0" y="368"/>
                    <a:pt x="1044" y="773"/>
                    <a:pt x="1193" y="831"/>
                  </a:cubicBezTo>
                  <a:cubicBezTo>
                    <a:pt x="1044" y="888"/>
                    <a:pt x="0" y="1291"/>
                    <a:pt x="0" y="1291"/>
                  </a:cubicBezTo>
                  <a:cubicBezTo>
                    <a:pt x="0" y="1658"/>
                    <a:pt x="0" y="1658"/>
                    <a:pt x="0" y="1658"/>
                  </a:cubicBezTo>
                  <a:cubicBezTo>
                    <a:pt x="1625" y="998"/>
                    <a:pt x="1625" y="998"/>
                    <a:pt x="1625" y="998"/>
                  </a:cubicBezTo>
                  <a:cubicBezTo>
                    <a:pt x="1625" y="661"/>
                    <a:pt x="1625" y="661"/>
                    <a:pt x="1625" y="661"/>
                  </a:cubicBezTo>
                  <a:cubicBezTo>
                    <a:pt x="0" y="0"/>
                    <a:pt x="0" y="0"/>
                    <a:pt x="0"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sp>
          <p:nvSpPr>
            <p:cNvPr id="66" name="Freeform 19"/>
            <p:cNvSpPr>
              <a:spLocks noEditPoints="1"/>
            </p:cNvSpPr>
            <p:nvPr userDrawn="1"/>
          </p:nvSpPr>
          <p:spPr bwMode="auto">
            <a:xfrm>
              <a:off x="3578" y="680"/>
              <a:ext cx="1945" cy="160"/>
            </a:xfrm>
            <a:custGeom>
              <a:avLst/>
              <a:gdLst>
                <a:gd name="T0" fmla="*/ 104 w 2463"/>
                <a:gd name="T1" fmla="*/ 2 h 202"/>
                <a:gd name="T2" fmla="*/ 0 w 2463"/>
                <a:gd name="T3" fmla="*/ 155 h 202"/>
                <a:gd name="T4" fmla="*/ 131 w 2463"/>
                <a:gd name="T5" fmla="*/ 2 h 202"/>
                <a:gd name="T6" fmla="*/ 260 w 2463"/>
                <a:gd name="T7" fmla="*/ 159 h 202"/>
                <a:gd name="T8" fmla="*/ 240 w 2463"/>
                <a:gd name="T9" fmla="*/ 137 h 202"/>
                <a:gd name="T10" fmla="*/ 240 w 2463"/>
                <a:gd name="T11" fmla="*/ 64 h 202"/>
                <a:gd name="T12" fmla="*/ 217 w 2463"/>
                <a:gd name="T13" fmla="*/ 63 h 202"/>
                <a:gd name="T14" fmla="*/ 306 w 2463"/>
                <a:gd name="T15" fmla="*/ 72 h 202"/>
                <a:gd name="T16" fmla="*/ 334 w 2463"/>
                <a:gd name="T17" fmla="*/ 67 h 202"/>
                <a:gd name="T18" fmla="*/ 475 w 2463"/>
                <a:gd name="T19" fmla="*/ 50 h 202"/>
                <a:gd name="T20" fmla="*/ 475 w 2463"/>
                <a:gd name="T21" fmla="*/ 141 h 202"/>
                <a:gd name="T22" fmla="*/ 518 w 2463"/>
                <a:gd name="T23" fmla="*/ 102 h 202"/>
                <a:gd name="T24" fmla="*/ 555 w 2463"/>
                <a:gd name="T25" fmla="*/ 97 h 202"/>
                <a:gd name="T26" fmla="*/ 633 w 2463"/>
                <a:gd name="T27" fmla="*/ 138 h 202"/>
                <a:gd name="T28" fmla="*/ 655 w 2463"/>
                <a:gd name="T29" fmla="*/ 50 h 202"/>
                <a:gd name="T30" fmla="*/ 675 w 2463"/>
                <a:gd name="T31" fmla="*/ 110 h 202"/>
                <a:gd name="T32" fmla="*/ 720 w 2463"/>
                <a:gd name="T33" fmla="*/ 50 h 202"/>
                <a:gd name="T34" fmla="*/ 780 w 2463"/>
                <a:gd name="T35" fmla="*/ 15 h 202"/>
                <a:gd name="T36" fmla="*/ 759 w 2463"/>
                <a:gd name="T37" fmla="*/ 155 h 202"/>
                <a:gd name="T38" fmla="*/ 845 w 2463"/>
                <a:gd name="T39" fmla="*/ 157 h 202"/>
                <a:gd name="T40" fmla="*/ 845 w 2463"/>
                <a:gd name="T41" fmla="*/ 142 h 202"/>
                <a:gd name="T42" fmla="*/ 965 w 2463"/>
                <a:gd name="T43" fmla="*/ 69 h 202"/>
                <a:gd name="T44" fmla="*/ 1000 w 2463"/>
                <a:gd name="T45" fmla="*/ 50 h 202"/>
                <a:gd name="T46" fmla="*/ 1087 w 2463"/>
                <a:gd name="T47" fmla="*/ 47 h 202"/>
                <a:gd name="T48" fmla="*/ 1058 w 2463"/>
                <a:gd name="T49" fmla="*/ 105 h 202"/>
                <a:gd name="T50" fmla="*/ 1000 w 2463"/>
                <a:gd name="T51" fmla="*/ 155 h 202"/>
                <a:gd name="T52" fmla="*/ 1136 w 2463"/>
                <a:gd name="T53" fmla="*/ 129 h 202"/>
                <a:gd name="T54" fmla="*/ 1179 w 2463"/>
                <a:gd name="T55" fmla="*/ 47 h 202"/>
                <a:gd name="T56" fmla="*/ 1158 w 2463"/>
                <a:gd name="T57" fmla="*/ 128 h 202"/>
                <a:gd name="T58" fmla="*/ 1260 w 2463"/>
                <a:gd name="T59" fmla="*/ 50 h 202"/>
                <a:gd name="T60" fmla="*/ 1302 w 2463"/>
                <a:gd name="T61" fmla="*/ 155 h 202"/>
                <a:gd name="T62" fmla="*/ 1240 w 2463"/>
                <a:gd name="T63" fmla="*/ 50 h 202"/>
                <a:gd name="T64" fmla="*/ 1402 w 2463"/>
                <a:gd name="T65" fmla="*/ 84 h 202"/>
                <a:gd name="T66" fmla="*/ 1517 w 2463"/>
                <a:gd name="T67" fmla="*/ 154 h 202"/>
                <a:gd name="T68" fmla="*/ 1458 w 2463"/>
                <a:gd name="T69" fmla="*/ 95 h 202"/>
                <a:gd name="T70" fmla="*/ 1459 w 2463"/>
                <a:gd name="T71" fmla="*/ 81 h 202"/>
                <a:gd name="T72" fmla="*/ 1541 w 2463"/>
                <a:gd name="T73" fmla="*/ 124 h 202"/>
                <a:gd name="T74" fmla="*/ 1658 w 2463"/>
                <a:gd name="T75" fmla="*/ 2 h 202"/>
                <a:gd name="T76" fmla="*/ 1680 w 2463"/>
                <a:gd name="T77" fmla="*/ 137 h 202"/>
                <a:gd name="T78" fmla="*/ 1859 w 2463"/>
                <a:gd name="T79" fmla="*/ 95 h 202"/>
                <a:gd name="T80" fmla="*/ 1820 w 2463"/>
                <a:gd name="T81" fmla="*/ 63 h 202"/>
                <a:gd name="T82" fmla="*/ 1879 w 2463"/>
                <a:gd name="T83" fmla="*/ 155 h 202"/>
                <a:gd name="T84" fmla="*/ 1926 w 2463"/>
                <a:gd name="T85" fmla="*/ 2 h 202"/>
                <a:gd name="T86" fmla="*/ 1963 w 2463"/>
                <a:gd name="T87" fmla="*/ 50 h 202"/>
                <a:gd name="T88" fmla="*/ 2023 w 2463"/>
                <a:gd name="T89" fmla="*/ 155 h 202"/>
                <a:gd name="T90" fmla="*/ 2108 w 2463"/>
                <a:gd name="T91" fmla="*/ 47 h 202"/>
                <a:gd name="T92" fmla="*/ 2143 w 2463"/>
                <a:gd name="T93" fmla="*/ 154 h 202"/>
                <a:gd name="T94" fmla="*/ 2185 w 2463"/>
                <a:gd name="T95" fmla="*/ 50 h 202"/>
                <a:gd name="T96" fmla="*/ 2185 w 2463"/>
                <a:gd name="T97" fmla="*/ 155 h 202"/>
                <a:gd name="T98" fmla="*/ 2271 w 2463"/>
                <a:gd name="T99" fmla="*/ 47 h 202"/>
                <a:gd name="T100" fmla="*/ 2306 w 2463"/>
                <a:gd name="T101" fmla="*/ 154 h 202"/>
                <a:gd name="T102" fmla="*/ 2388 w 2463"/>
                <a:gd name="T103" fmla="*/ 139 h 202"/>
                <a:gd name="T104" fmla="*/ 2389 w 2463"/>
                <a:gd name="T105" fmla="*/ 2 h 202"/>
                <a:gd name="T106" fmla="*/ 2389 w 2463"/>
                <a:gd name="T107" fmla="*/ 102 h 202"/>
                <a:gd name="T108" fmla="*/ 2463 w 2463"/>
                <a:gd name="T109" fmla="*/ 155 h 20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463" h="202">
                  <a:moveTo>
                    <a:pt x="0" y="2"/>
                  </a:moveTo>
                  <a:cubicBezTo>
                    <a:pt x="22" y="2"/>
                    <a:pt x="22" y="2"/>
                    <a:pt x="22" y="2"/>
                  </a:cubicBezTo>
                  <a:cubicBezTo>
                    <a:pt x="22" y="67"/>
                    <a:pt x="22" y="67"/>
                    <a:pt x="22" y="67"/>
                  </a:cubicBezTo>
                  <a:cubicBezTo>
                    <a:pt x="82" y="67"/>
                    <a:pt x="82" y="67"/>
                    <a:pt x="82" y="67"/>
                  </a:cubicBezTo>
                  <a:cubicBezTo>
                    <a:pt x="82" y="2"/>
                    <a:pt x="82" y="2"/>
                    <a:pt x="82" y="2"/>
                  </a:cubicBezTo>
                  <a:cubicBezTo>
                    <a:pt x="104" y="2"/>
                    <a:pt x="104" y="2"/>
                    <a:pt x="104" y="2"/>
                  </a:cubicBezTo>
                  <a:cubicBezTo>
                    <a:pt x="104" y="155"/>
                    <a:pt x="104" y="155"/>
                    <a:pt x="104" y="155"/>
                  </a:cubicBezTo>
                  <a:cubicBezTo>
                    <a:pt x="82" y="155"/>
                    <a:pt x="82" y="155"/>
                    <a:pt x="82" y="155"/>
                  </a:cubicBezTo>
                  <a:cubicBezTo>
                    <a:pt x="82" y="84"/>
                    <a:pt x="82" y="84"/>
                    <a:pt x="82" y="84"/>
                  </a:cubicBezTo>
                  <a:cubicBezTo>
                    <a:pt x="22" y="84"/>
                    <a:pt x="22" y="84"/>
                    <a:pt x="22" y="84"/>
                  </a:cubicBezTo>
                  <a:cubicBezTo>
                    <a:pt x="22" y="155"/>
                    <a:pt x="22" y="155"/>
                    <a:pt x="22" y="155"/>
                  </a:cubicBezTo>
                  <a:cubicBezTo>
                    <a:pt x="0" y="155"/>
                    <a:pt x="0" y="155"/>
                    <a:pt x="0" y="155"/>
                  </a:cubicBezTo>
                  <a:lnTo>
                    <a:pt x="0" y="2"/>
                  </a:lnTo>
                  <a:close/>
                  <a:moveTo>
                    <a:pt x="131" y="2"/>
                  </a:moveTo>
                  <a:cubicBezTo>
                    <a:pt x="155" y="2"/>
                    <a:pt x="155" y="2"/>
                    <a:pt x="155" y="2"/>
                  </a:cubicBezTo>
                  <a:cubicBezTo>
                    <a:pt x="155" y="25"/>
                    <a:pt x="155" y="25"/>
                    <a:pt x="155" y="25"/>
                  </a:cubicBezTo>
                  <a:cubicBezTo>
                    <a:pt x="131" y="25"/>
                    <a:pt x="131" y="25"/>
                    <a:pt x="131" y="25"/>
                  </a:cubicBezTo>
                  <a:lnTo>
                    <a:pt x="131" y="2"/>
                  </a:lnTo>
                  <a:close/>
                  <a:moveTo>
                    <a:pt x="133" y="50"/>
                  </a:moveTo>
                  <a:cubicBezTo>
                    <a:pt x="153" y="50"/>
                    <a:pt x="153" y="50"/>
                    <a:pt x="153" y="50"/>
                  </a:cubicBezTo>
                  <a:cubicBezTo>
                    <a:pt x="153" y="155"/>
                    <a:pt x="153" y="155"/>
                    <a:pt x="153" y="155"/>
                  </a:cubicBezTo>
                  <a:cubicBezTo>
                    <a:pt x="133" y="155"/>
                    <a:pt x="133" y="155"/>
                    <a:pt x="133" y="155"/>
                  </a:cubicBezTo>
                  <a:lnTo>
                    <a:pt x="133" y="50"/>
                  </a:lnTo>
                  <a:close/>
                  <a:moveTo>
                    <a:pt x="260" y="159"/>
                  </a:moveTo>
                  <a:cubicBezTo>
                    <a:pt x="260" y="190"/>
                    <a:pt x="242" y="202"/>
                    <a:pt x="211" y="202"/>
                  </a:cubicBezTo>
                  <a:cubicBezTo>
                    <a:pt x="195" y="202"/>
                    <a:pt x="183" y="200"/>
                    <a:pt x="179" y="198"/>
                  </a:cubicBezTo>
                  <a:cubicBezTo>
                    <a:pt x="179" y="178"/>
                    <a:pt x="179" y="178"/>
                    <a:pt x="179" y="178"/>
                  </a:cubicBezTo>
                  <a:cubicBezTo>
                    <a:pt x="185" y="181"/>
                    <a:pt x="196" y="187"/>
                    <a:pt x="209" y="187"/>
                  </a:cubicBezTo>
                  <a:cubicBezTo>
                    <a:pt x="240" y="187"/>
                    <a:pt x="240" y="165"/>
                    <a:pt x="240" y="153"/>
                  </a:cubicBezTo>
                  <a:cubicBezTo>
                    <a:pt x="240" y="137"/>
                    <a:pt x="240" y="137"/>
                    <a:pt x="240" y="137"/>
                  </a:cubicBezTo>
                  <a:cubicBezTo>
                    <a:pt x="239" y="137"/>
                    <a:pt x="239" y="137"/>
                    <a:pt x="239" y="137"/>
                  </a:cubicBezTo>
                  <a:cubicBezTo>
                    <a:pt x="237" y="143"/>
                    <a:pt x="228" y="155"/>
                    <a:pt x="210" y="155"/>
                  </a:cubicBezTo>
                  <a:cubicBezTo>
                    <a:pt x="183" y="155"/>
                    <a:pt x="174" y="129"/>
                    <a:pt x="174" y="102"/>
                  </a:cubicBezTo>
                  <a:cubicBezTo>
                    <a:pt x="174" y="72"/>
                    <a:pt x="185" y="47"/>
                    <a:pt x="212" y="47"/>
                  </a:cubicBezTo>
                  <a:cubicBezTo>
                    <a:pt x="228" y="47"/>
                    <a:pt x="237" y="59"/>
                    <a:pt x="239" y="64"/>
                  </a:cubicBezTo>
                  <a:cubicBezTo>
                    <a:pt x="240" y="64"/>
                    <a:pt x="240" y="64"/>
                    <a:pt x="240" y="64"/>
                  </a:cubicBezTo>
                  <a:cubicBezTo>
                    <a:pt x="240" y="50"/>
                    <a:pt x="240" y="50"/>
                    <a:pt x="240" y="50"/>
                  </a:cubicBezTo>
                  <a:cubicBezTo>
                    <a:pt x="260" y="50"/>
                    <a:pt x="260" y="50"/>
                    <a:pt x="260" y="50"/>
                  </a:cubicBezTo>
                  <a:lnTo>
                    <a:pt x="260" y="159"/>
                  </a:lnTo>
                  <a:close/>
                  <a:moveTo>
                    <a:pt x="217" y="139"/>
                  </a:moveTo>
                  <a:cubicBezTo>
                    <a:pt x="234" y="139"/>
                    <a:pt x="240" y="117"/>
                    <a:pt x="240" y="100"/>
                  </a:cubicBezTo>
                  <a:cubicBezTo>
                    <a:pt x="240" y="84"/>
                    <a:pt x="234" y="63"/>
                    <a:pt x="217" y="63"/>
                  </a:cubicBezTo>
                  <a:cubicBezTo>
                    <a:pt x="199" y="63"/>
                    <a:pt x="196" y="86"/>
                    <a:pt x="196" y="102"/>
                  </a:cubicBezTo>
                  <a:cubicBezTo>
                    <a:pt x="196" y="116"/>
                    <a:pt x="199" y="139"/>
                    <a:pt x="217" y="139"/>
                  </a:cubicBezTo>
                  <a:close/>
                  <a:moveTo>
                    <a:pt x="286" y="2"/>
                  </a:moveTo>
                  <a:cubicBezTo>
                    <a:pt x="306" y="2"/>
                    <a:pt x="306" y="2"/>
                    <a:pt x="306" y="2"/>
                  </a:cubicBezTo>
                  <a:cubicBezTo>
                    <a:pt x="306" y="72"/>
                    <a:pt x="306" y="72"/>
                    <a:pt x="306" y="72"/>
                  </a:cubicBezTo>
                  <a:cubicBezTo>
                    <a:pt x="306" y="72"/>
                    <a:pt x="306" y="72"/>
                    <a:pt x="306" y="72"/>
                  </a:cubicBezTo>
                  <a:cubicBezTo>
                    <a:pt x="310" y="63"/>
                    <a:pt x="318" y="47"/>
                    <a:pt x="340" y="47"/>
                  </a:cubicBezTo>
                  <a:cubicBezTo>
                    <a:pt x="364" y="47"/>
                    <a:pt x="368" y="69"/>
                    <a:pt x="368" y="82"/>
                  </a:cubicBezTo>
                  <a:cubicBezTo>
                    <a:pt x="368" y="155"/>
                    <a:pt x="368" y="155"/>
                    <a:pt x="368" y="155"/>
                  </a:cubicBezTo>
                  <a:cubicBezTo>
                    <a:pt x="348" y="155"/>
                    <a:pt x="348" y="155"/>
                    <a:pt x="348" y="155"/>
                  </a:cubicBezTo>
                  <a:cubicBezTo>
                    <a:pt x="348" y="97"/>
                    <a:pt x="348" y="97"/>
                    <a:pt x="348" y="97"/>
                  </a:cubicBezTo>
                  <a:cubicBezTo>
                    <a:pt x="348" y="78"/>
                    <a:pt x="348" y="67"/>
                    <a:pt x="334" y="67"/>
                  </a:cubicBezTo>
                  <a:cubicBezTo>
                    <a:pt x="317" y="67"/>
                    <a:pt x="306" y="89"/>
                    <a:pt x="306" y="110"/>
                  </a:cubicBezTo>
                  <a:cubicBezTo>
                    <a:pt x="306" y="155"/>
                    <a:pt x="306" y="155"/>
                    <a:pt x="306" y="155"/>
                  </a:cubicBezTo>
                  <a:cubicBezTo>
                    <a:pt x="286" y="155"/>
                    <a:pt x="286" y="155"/>
                    <a:pt x="286" y="155"/>
                  </a:cubicBezTo>
                  <a:lnTo>
                    <a:pt x="286" y="2"/>
                  </a:lnTo>
                  <a:close/>
                  <a:moveTo>
                    <a:pt x="455" y="50"/>
                  </a:moveTo>
                  <a:cubicBezTo>
                    <a:pt x="475" y="50"/>
                    <a:pt x="475" y="50"/>
                    <a:pt x="475" y="50"/>
                  </a:cubicBezTo>
                  <a:cubicBezTo>
                    <a:pt x="475" y="66"/>
                    <a:pt x="475" y="66"/>
                    <a:pt x="475" y="66"/>
                  </a:cubicBezTo>
                  <a:cubicBezTo>
                    <a:pt x="475" y="66"/>
                    <a:pt x="475" y="66"/>
                    <a:pt x="475" y="66"/>
                  </a:cubicBezTo>
                  <a:cubicBezTo>
                    <a:pt x="478" y="60"/>
                    <a:pt x="487" y="47"/>
                    <a:pt x="504" y="47"/>
                  </a:cubicBezTo>
                  <a:cubicBezTo>
                    <a:pt x="530" y="47"/>
                    <a:pt x="540" y="70"/>
                    <a:pt x="540" y="101"/>
                  </a:cubicBezTo>
                  <a:cubicBezTo>
                    <a:pt x="540" y="136"/>
                    <a:pt x="527" y="157"/>
                    <a:pt x="503" y="157"/>
                  </a:cubicBezTo>
                  <a:cubicBezTo>
                    <a:pt x="486" y="157"/>
                    <a:pt x="478" y="147"/>
                    <a:pt x="475" y="141"/>
                  </a:cubicBezTo>
                  <a:cubicBezTo>
                    <a:pt x="475" y="141"/>
                    <a:pt x="475" y="141"/>
                    <a:pt x="475" y="141"/>
                  </a:cubicBezTo>
                  <a:cubicBezTo>
                    <a:pt x="475" y="202"/>
                    <a:pt x="475" y="202"/>
                    <a:pt x="475" y="202"/>
                  </a:cubicBezTo>
                  <a:cubicBezTo>
                    <a:pt x="455" y="202"/>
                    <a:pt x="455" y="202"/>
                    <a:pt x="455" y="202"/>
                  </a:cubicBezTo>
                  <a:lnTo>
                    <a:pt x="455" y="50"/>
                  </a:lnTo>
                  <a:close/>
                  <a:moveTo>
                    <a:pt x="498" y="142"/>
                  </a:moveTo>
                  <a:cubicBezTo>
                    <a:pt x="513" y="142"/>
                    <a:pt x="518" y="124"/>
                    <a:pt x="518" y="102"/>
                  </a:cubicBezTo>
                  <a:cubicBezTo>
                    <a:pt x="518" y="86"/>
                    <a:pt x="516" y="63"/>
                    <a:pt x="497" y="63"/>
                  </a:cubicBezTo>
                  <a:cubicBezTo>
                    <a:pt x="481" y="63"/>
                    <a:pt x="475" y="85"/>
                    <a:pt x="475" y="102"/>
                  </a:cubicBezTo>
                  <a:cubicBezTo>
                    <a:pt x="475" y="121"/>
                    <a:pt x="480" y="142"/>
                    <a:pt x="498" y="142"/>
                  </a:cubicBezTo>
                  <a:close/>
                  <a:moveTo>
                    <a:pt x="633" y="154"/>
                  </a:moveTo>
                  <a:cubicBezTo>
                    <a:pt x="625" y="156"/>
                    <a:pt x="618" y="157"/>
                    <a:pt x="607" y="157"/>
                  </a:cubicBezTo>
                  <a:cubicBezTo>
                    <a:pt x="575" y="157"/>
                    <a:pt x="555" y="139"/>
                    <a:pt x="555" y="97"/>
                  </a:cubicBezTo>
                  <a:cubicBezTo>
                    <a:pt x="555" y="52"/>
                    <a:pt x="584" y="47"/>
                    <a:pt x="598" y="47"/>
                  </a:cubicBezTo>
                  <a:cubicBezTo>
                    <a:pt x="623" y="47"/>
                    <a:pt x="636" y="65"/>
                    <a:pt x="636" y="89"/>
                  </a:cubicBezTo>
                  <a:cubicBezTo>
                    <a:pt x="636" y="95"/>
                    <a:pt x="636" y="95"/>
                    <a:pt x="636" y="95"/>
                  </a:cubicBezTo>
                  <a:cubicBezTo>
                    <a:pt x="575" y="95"/>
                    <a:pt x="575" y="95"/>
                    <a:pt x="575" y="95"/>
                  </a:cubicBezTo>
                  <a:cubicBezTo>
                    <a:pt x="575" y="114"/>
                    <a:pt x="584" y="142"/>
                    <a:pt x="613" y="142"/>
                  </a:cubicBezTo>
                  <a:cubicBezTo>
                    <a:pt x="622" y="142"/>
                    <a:pt x="628" y="140"/>
                    <a:pt x="633" y="138"/>
                  </a:cubicBezTo>
                  <a:lnTo>
                    <a:pt x="633" y="154"/>
                  </a:lnTo>
                  <a:close/>
                  <a:moveTo>
                    <a:pt x="616" y="81"/>
                  </a:moveTo>
                  <a:cubicBezTo>
                    <a:pt x="616" y="75"/>
                    <a:pt x="612" y="63"/>
                    <a:pt x="596" y="63"/>
                  </a:cubicBezTo>
                  <a:cubicBezTo>
                    <a:pt x="580" y="63"/>
                    <a:pt x="575" y="77"/>
                    <a:pt x="575" y="81"/>
                  </a:cubicBezTo>
                  <a:lnTo>
                    <a:pt x="616" y="81"/>
                  </a:lnTo>
                  <a:close/>
                  <a:moveTo>
                    <a:pt x="655" y="50"/>
                  </a:moveTo>
                  <a:cubicBezTo>
                    <a:pt x="675" y="50"/>
                    <a:pt x="675" y="50"/>
                    <a:pt x="675" y="50"/>
                  </a:cubicBezTo>
                  <a:cubicBezTo>
                    <a:pt x="675" y="71"/>
                    <a:pt x="675" y="71"/>
                    <a:pt x="675" y="71"/>
                  </a:cubicBezTo>
                  <a:cubicBezTo>
                    <a:pt x="675" y="71"/>
                    <a:pt x="675" y="71"/>
                    <a:pt x="675" y="71"/>
                  </a:cubicBezTo>
                  <a:cubicBezTo>
                    <a:pt x="678" y="62"/>
                    <a:pt x="687" y="47"/>
                    <a:pt x="708" y="47"/>
                  </a:cubicBezTo>
                  <a:cubicBezTo>
                    <a:pt x="708" y="69"/>
                    <a:pt x="708" y="69"/>
                    <a:pt x="708" y="69"/>
                  </a:cubicBezTo>
                  <a:cubicBezTo>
                    <a:pt x="690" y="69"/>
                    <a:pt x="675" y="78"/>
                    <a:pt x="675" y="110"/>
                  </a:cubicBezTo>
                  <a:cubicBezTo>
                    <a:pt x="675" y="155"/>
                    <a:pt x="675" y="155"/>
                    <a:pt x="675" y="155"/>
                  </a:cubicBezTo>
                  <a:cubicBezTo>
                    <a:pt x="655" y="155"/>
                    <a:pt x="655" y="155"/>
                    <a:pt x="655" y="155"/>
                  </a:cubicBezTo>
                  <a:lnTo>
                    <a:pt x="655" y="50"/>
                  </a:lnTo>
                  <a:close/>
                  <a:moveTo>
                    <a:pt x="739" y="65"/>
                  </a:moveTo>
                  <a:cubicBezTo>
                    <a:pt x="720" y="65"/>
                    <a:pt x="720" y="65"/>
                    <a:pt x="720" y="65"/>
                  </a:cubicBezTo>
                  <a:cubicBezTo>
                    <a:pt x="720" y="50"/>
                    <a:pt x="720" y="50"/>
                    <a:pt x="720" y="50"/>
                  </a:cubicBezTo>
                  <a:cubicBezTo>
                    <a:pt x="739" y="50"/>
                    <a:pt x="739" y="50"/>
                    <a:pt x="739" y="50"/>
                  </a:cubicBezTo>
                  <a:cubicBezTo>
                    <a:pt x="739" y="38"/>
                    <a:pt x="739" y="38"/>
                    <a:pt x="739" y="38"/>
                  </a:cubicBezTo>
                  <a:cubicBezTo>
                    <a:pt x="739" y="13"/>
                    <a:pt x="753" y="0"/>
                    <a:pt x="780" y="0"/>
                  </a:cubicBezTo>
                  <a:cubicBezTo>
                    <a:pt x="786" y="0"/>
                    <a:pt x="794" y="0"/>
                    <a:pt x="801" y="2"/>
                  </a:cubicBezTo>
                  <a:cubicBezTo>
                    <a:pt x="801" y="18"/>
                    <a:pt x="801" y="18"/>
                    <a:pt x="801" y="18"/>
                  </a:cubicBezTo>
                  <a:cubicBezTo>
                    <a:pt x="795" y="17"/>
                    <a:pt x="788" y="15"/>
                    <a:pt x="780" y="15"/>
                  </a:cubicBezTo>
                  <a:cubicBezTo>
                    <a:pt x="764" y="15"/>
                    <a:pt x="759" y="28"/>
                    <a:pt x="759" y="39"/>
                  </a:cubicBezTo>
                  <a:cubicBezTo>
                    <a:pt x="759" y="50"/>
                    <a:pt x="759" y="50"/>
                    <a:pt x="759" y="50"/>
                  </a:cubicBezTo>
                  <a:cubicBezTo>
                    <a:pt x="791" y="50"/>
                    <a:pt x="791" y="50"/>
                    <a:pt x="791" y="50"/>
                  </a:cubicBezTo>
                  <a:cubicBezTo>
                    <a:pt x="791" y="65"/>
                    <a:pt x="791" y="65"/>
                    <a:pt x="791" y="65"/>
                  </a:cubicBezTo>
                  <a:cubicBezTo>
                    <a:pt x="759" y="65"/>
                    <a:pt x="759" y="65"/>
                    <a:pt x="759" y="65"/>
                  </a:cubicBezTo>
                  <a:cubicBezTo>
                    <a:pt x="759" y="155"/>
                    <a:pt x="759" y="155"/>
                    <a:pt x="759" y="155"/>
                  </a:cubicBezTo>
                  <a:cubicBezTo>
                    <a:pt x="739" y="155"/>
                    <a:pt x="739" y="155"/>
                    <a:pt x="739" y="155"/>
                  </a:cubicBezTo>
                  <a:lnTo>
                    <a:pt x="739" y="65"/>
                  </a:lnTo>
                  <a:close/>
                  <a:moveTo>
                    <a:pt x="798" y="102"/>
                  </a:moveTo>
                  <a:cubicBezTo>
                    <a:pt x="798" y="69"/>
                    <a:pt x="813" y="47"/>
                    <a:pt x="845" y="47"/>
                  </a:cubicBezTo>
                  <a:cubicBezTo>
                    <a:pt x="876" y="47"/>
                    <a:pt x="891" y="69"/>
                    <a:pt x="891" y="102"/>
                  </a:cubicBezTo>
                  <a:cubicBezTo>
                    <a:pt x="891" y="135"/>
                    <a:pt x="876" y="157"/>
                    <a:pt x="845" y="157"/>
                  </a:cubicBezTo>
                  <a:cubicBezTo>
                    <a:pt x="813" y="157"/>
                    <a:pt x="798" y="135"/>
                    <a:pt x="798" y="102"/>
                  </a:cubicBezTo>
                  <a:close/>
                  <a:moveTo>
                    <a:pt x="845" y="142"/>
                  </a:moveTo>
                  <a:cubicBezTo>
                    <a:pt x="866" y="142"/>
                    <a:pt x="869" y="119"/>
                    <a:pt x="869" y="102"/>
                  </a:cubicBezTo>
                  <a:cubicBezTo>
                    <a:pt x="869" y="85"/>
                    <a:pt x="866" y="63"/>
                    <a:pt x="845" y="63"/>
                  </a:cubicBezTo>
                  <a:cubicBezTo>
                    <a:pt x="823" y="63"/>
                    <a:pt x="820" y="85"/>
                    <a:pt x="820" y="102"/>
                  </a:cubicBezTo>
                  <a:cubicBezTo>
                    <a:pt x="820" y="119"/>
                    <a:pt x="823" y="142"/>
                    <a:pt x="845" y="142"/>
                  </a:cubicBezTo>
                  <a:close/>
                  <a:moveTo>
                    <a:pt x="912" y="50"/>
                  </a:moveTo>
                  <a:cubicBezTo>
                    <a:pt x="932" y="50"/>
                    <a:pt x="932" y="50"/>
                    <a:pt x="932" y="50"/>
                  </a:cubicBezTo>
                  <a:cubicBezTo>
                    <a:pt x="932" y="71"/>
                    <a:pt x="932" y="71"/>
                    <a:pt x="932" y="71"/>
                  </a:cubicBezTo>
                  <a:cubicBezTo>
                    <a:pt x="932" y="71"/>
                    <a:pt x="932" y="71"/>
                    <a:pt x="932" y="71"/>
                  </a:cubicBezTo>
                  <a:cubicBezTo>
                    <a:pt x="935" y="62"/>
                    <a:pt x="944" y="47"/>
                    <a:pt x="965" y="47"/>
                  </a:cubicBezTo>
                  <a:cubicBezTo>
                    <a:pt x="965" y="69"/>
                    <a:pt x="965" y="69"/>
                    <a:pt x="965" y="69"/>
                  </a:cubicBezTo>
                  <a:cubicBezTo>
                    <a:pt x="947" y="69"/>
                    <a:pt x="932" y="78"/>
                    <a:pt x="932" y="110"/>
                  </a:cubicBezTo>
                  <a:cubicBezTo>
                    <a:pt x="932" y="155"/>
                    <a:pt x="932" y="155"/>
                    <a:pt x="932" y="155"/>
                  </a:cubicBezTo>
                  <a:cubicBezTo>
                    <a:pt x="912" y="155"/>
                    <a:pt x="912" y="155"/>
                    <a:pt x="912" y="155"/>
                  </a:cubicBezTo>
                  <a:lnTo>
                    <a:pt x="912" y="50"/>
                  </a:lnTo>
                  <a:close/>
                  <a:moveTo>
                    <a:pt x="981" y="50"/>
                  </a:moveTo>
                  <a:cubicBezTo>
                    <a:pt x="1000" y="50"/>
                    <a:pt x="1000" y="50"/>
                    <a:pt x="1000" y="50"/>
                  </a:cubicBezTo>
                  <a:cubicBezTo>
                    <a:pt x="1000" y="71"/>
                    <a:pt x="1000" y="71"/>
                    <a:pt x="1000" y="71"/>
                  </a:cubicBezTo>
                  <a:cubicBezTo>
                    <a:pt x="1001" y="71"/>
                    <a:pt x="1001" y="71"/>
                    <a:pt x="1001" y="71"/>
                  </a:cubicBezTo>
                  <a:cubicBezTo>
                    <a:pt x="1004" y="62"/>
                    <a:pt x="1012" y="47"/>
                    <a:pt x="1030" y="47"/>
                  </a:cubicBezTo>
                  <a:cubicBezTo>
                    <a:pt x="1049" y="47"/>
                    <a:pt x="1056" y="60"/>
                    <a:pt x="1057" y="70"/>
                  </a:cubicBezTo>
                  <a:cubicBezTo>
                    <a:pt x="1058" y="70"/>
                    <a:pt x="1058" y="70"/>
                    <a:pt x="1058" y="70"/>
                  </a:cubicBezTo>
                  <a:cubicBezTo>
                    <a:pt x="1061" y="61"/>
                    <a:pt x="1070" y="47"/>
                    <a:pt x="1087" y="47"/>
                  </a:cubicBezTo>
                  <a:cubicBezTo>
                    <a:pt x="1112" y="47"/>
                    <a:pt x="1116" y="69"/>
                    <a:pt x="1116" y="82"/>
                  </a:cubicBezTo>
                  <a:cubicBezTo>
                    <a:pt x="1116" y="155"/>
                    <a:pt x="1116" y="155"/>
                    <a:pt x="1116" y="155"/>
                  </a:cubicBezTo>
                  <a:cubicBezTo>
                    <a:pt x="1096" y="155"/>
                    <a:pt x="1096" y="155"/>
                    <a:pt x="1096" y="155"/>
                  </a:cubicBezTo>
                  <a:cubicBezTo>
                    <a:pt x="1096" y="97"/>
                    <a:pt x="1096" y="97"/>
                    <a:pt x="1096" y="97"/>
                  </a:cubicBezTo>
                  <a:cubicBezTo>
                    <a:pt x="1096" y="78"/>
                    <a:pt x="1096" y="67"/>
                    <a:pt x="1081" y="67"/>
                  </a:cubicBezTo>
                  <a:cubicBezTo>
                    <a:pt x="1069" y="67"/>
                    <a:pt x="1058" y="87"/>
                    <a:pt x="1058" y="105"/>
                  </a:cubicBezTo>
                  <a:cubicBezTo>
                    <a:pt x="1058" y="155"/>
                    <a:pt x="1058" y="155"/>
                    <a:pt x="1058" y="155"/>
                  </a:cubicBezTo>
                  <a:cubicBezTo>
                    <a:pt x="1038" y="155"/>
                    <a:pt x="1038" y="155"/>
                    <a:pt x="1038" y="155"/>
                  </a:cubicBezTo>
                  <a:cubicBezTo>
                    <a:pt x="1038" y="97"/>
                    <a:pt x="1038" y="97"/>
                    <a:pt x="1038" y="97"/>
                  </a:cubicBezTo>
                  <a:cubicBezTo>
                    <a:pt x="1038" y="78"/>
                    <a:pt x="1038" y="67"/>
                    <a:pt x="1024" y="67"/>
                  </a:cubicBezTo>
                  <a:cubicBezTo>
                    <a:pt x="1010" y="67"/>
                    <a:pt x="1000" y="89"/>
                    <a:pt x="1000" y="110"/>
                  </a:cubicBezTo>
                  <a:cubicBezTo>
                    <a:pt x="1000" y="155"/>
                    <a:pt x="1000" y="155"/>
                    <a:pt x="1000" y="155"/>
                  </a:cubicBezTo>
                  <a:cubicBezTo>
                    <a:pt x="981" y="155"/>
                    <a:pt x="981" y="155"/>
                    <a:pt x="981" y="155"/>
                  </a:cubicBezTo>
                  <a:lnTo>
                    <a:pt x="981" y="50"/>
                  </a:lnTo>
                  <a:close/>
                  <a:moveTo>
                    <a:pt x="1193" y="142"/>
                  </a:moveTo>
                  <a:cubicBezTo>
                    <a:pt x="1193" y="142"/>
                    <a:pt x="1193" y="142"/>
                    <a:pt x="1193" y="142"/>
                  </a:cubicBezTo>
                  <a:cubicBezTo>
                    <a:pt x="1190" y="148"/>
                    <a:pt x="1182" y="157"/>
                    <a:pt x="1166" y="157"/>
                  </a:cubicBezTo>
                  <a:cubicBezTo>
                    <a:pt x="1146" y="157"/>
                    <a:pt x="1136" y="145"/>
                    <a:pt x="1136" y="129"/>
                  </a:cubicBezTo>
                  <a:cubicBezTo>
                    <a:pt x="1136" y="101"/>
                    <a:pt x="1167" y="95"/>
                    <a:pt x="1193" y="95"/>
                  </a:cubicBezTo>
                  <a:cubicBezTo>
                    <a:pt x="1193" y="76"/>
                    <a:pt x="1193" y="76"/>
                    <a:pt x="1193" y="76"/>
                  </a:cubicBezTo>
                  <a:cubicBezTo>
                    <a:pt x="1192" y="66"/>
                    <a:pt x="1185" y="63"/>
                    <a:pt x="1177" y="63"/>
                  </a:cubicBezTo>
                  <a:cubicBezTo>
                    <a:pt x="1165" y="63"/>
                    <a:pt x="1161" y="70"/>
                    <a:pt x="1161" y="79"/>
                  </a:cubicBezTo>
                  <a:cubicBezTo>
                    <a:pt x="1140" y="79"/>
                    <a:pt x="1140" y="79"/>
                    <a:pt x="1140" y="79"/>
                  </a:cubicBezTo>
                  <a:cubicBezTo>
                    <a:pt x="1140" y="62"/>
                    <a:pt x="1149" y="47"/>
                    <a:pt x="1179" y="47"/>
                  </a:cubicBezTo>
                  <a:cubicBezTo>
                    <a:pt x="1213" y="47"/>
                    <a:pt x="1213" y="73"/>
                    <a:pt x="1213" y="83"/>
                  </a:cubicBezTo>
                  <a:cubicBezTo>
                    <a:pt x="1213" y="155"/>
                    <a:pt x="1213" y="155"/>
                    <a:pt x="1213" y="155"/>
                  </a:cubicBezTo>
                  <a:cubicBezTo>
                    <a:pt x="1193" y="155"/>
                    <a:pt x="1193" y="155"/>
                    <a:pt x="1193" y="155"/>
                  </a:cubicBezTo>
                  <a:lnTo>
                    <a:pt x="1193" y="142"/>
                  </a:lnTo>
                  <a:close/>
                  <a:moveTo>
                    <a:pt x="1190" y="108"/>
                  </a:moveTo>
                  <a:cubicBezTo>
                    <a:pt x="1174" y="108"/>
                    <a:pt x="1158" y="115"/>
                    <a:pt x="1158" y="128"/>
                  </a:cubicBezTo>
                  <a:cubicBezTo>
                    <a:pt x="1158" y="137"/>
                    <a:pt x="1164" y="142"/>
                    <a:pt x="1170" y="142"/>
                  </a:cubicBezTo>
                  <a:cubicBezTo>
                    <a:pt x="1183" y="142"/>
                    <a:pt x="1193" y="126"/>
                    <a:pt x="1193" y="114"/>
                  </a:cubicBezTo>
                  <a:cubicBezTo>
                    <a:pt x="1193" y="108"/>
                    <a:pt x="1193" y="108"/>
                    <a:pt x="1193" y="108"/>
                  </a:cubicBezTo>
                  <a:lnTo>
                    <a:pt x="1190" y="108"/>
                  </a:lnTo>
                  <a:close/>
                  <a:moveTo>
                    <a:pt x="1240" y="50"/>
                  </a:moveTo>
                  <a:cubicBezTo>
                    <a:pt x="1260" y="50"/>
                    <a:pt x="1260" y="50"/>
                    <a:pt x="1260" y="50"/>
                  </a:cubicBezTo>
                  <a:cubicBezTo>
                    <a:pt x="1260" y="72"/>
                    <a:pt x="1260" y="72"/>
                    <a:pt x="1260" y="72"/>
                  </a:cubicBezTo>
                  <a:cubicBezTo>
                    <a:pt x="1260" y="72"/>
                    <a:pt x="1260" y="72"/>
                    <a:pt x="1260" y="72"/>
                  </a:cubicBezTo>
                  <a:cubicBezTo>
                    <a:pt x="1264" y="63"/>
                    <a:pt x="1272" y="47"/>
                    <a:pt x="1293" y="47"/>
                  </a:cubicBezTo>
                  <a:cubicBezTo>
                    <a:pt x="1318" y="47"/>
                    <a:pt x="1322" y="69"/>
                    <a:pt x="1322" y="82"/>
                  </a:cubicBezTo>
                  <a:cubicBezTo>
                    <a:pt x="1322" y="155"/>
                    <a:pt x="1322" y="155"/>
                    <a:pt x="1322" y="155"/>
                  </a:cubicBezTo>
                  <a:cubicBezTo>
                    <a:pt x="1302" y="155"/>
                    <a:pt x="1302" y="155"/>
                    <a:pt x="1302" y="155"/>
                  </a:cubicBezTo>
                  <a:cubicBezTo>
                    <a:pt x="1302" y="97"/>
                    <a:pt x="1302" y="97"/>
                    <a:pt x="1302" y="97"/>
                  </a:cubicBezTo>
                  <a:cubicBezTo>
                    <a:pt x="1302" y="78"/>
                    <a:pt x="1302" y="67"/>
                    <a:pt x="1287" y="67"/>
                  </a:cubicBezTo>
                  <a:cubicBezTo>
                    <a:pt x="1271" y="67"/>
                    <a:pt x="1260" y="89"/>
                    <a:pt x="1260" y="110"/>
                  </a:cubicBezTo>
                  <a:cubicBezTo>
                    <a:pt x="1260" y="155"/>
                    <a:pt x="1260" y="155"/>
                    <a:pt x="1260" y="155"/>
                  </a:cubicBezTo>
                  <a:cubicBezTo>
                    <a:pt x="1240" y="155"/>
                    <a:pt x="1240" y="155"/>
                    <a:pt x="1240" y="155"/>
                  </a:cubicBezTo>
                  <a:lnTo>
                    <a:pt x="1240" y="50"/>
                  </a:lnTo>
                  <a:close/>
                  <a:moveTo>
                    <a:pt x="1423" y="153"/>
                  </a:moveTo>
                  <a:cubicBezTo>
                    <a:pt x="1415" y="156"/>
                    <a:pt x="1406" y="157"/>
                    <a:pt x="1393" y="157"/>
                  </a:cubicBezTo>
                  <a:cubicBezTo>
                    <a:pt x="1353" y="157"/>
                    <a:pt x="1342" y="125"/>
                    <a:pt x="1342" y="99"/>
                  </a:cubicBezTo>
                  <a:cubicBezTo>
                    <a:pt x="1342" y="69"/>
                    <a:pt x="1355" y="47"/>
                    <a:pt x="1387" y="47"/>
                  </a:cubicBezTo>
                  <a:cubicBezTo>
                    <a:pt x="1417" y="47"/>
                    <a:pt x="1424" y="67"/>
                    <a:pt x="1424" y="84"/>
                  </a:cubicBezTo>
                  <a:cubicBezTo>
                    <a:pt x="1402" y="84"/>
                    <a:pt x="1402" y="84"/>
                    <a:pt x="1402" y="84"/>
                  </a:cubicBezTo>
                  <a:cubicBezTo>
                    <a:pt x="1402" y="76"/>
                    <a:pt x="1400" y="63"/>
                    <a:pt x="1385" y="63"/>
                  </a:cubicBezTo>
                  <a:cubicBezTo>
                    <a:pt x="1372" y="63"/>
                    <a:pt x="1364" y="75"/>
                    <a:pt x="1364" y="95"/>
                  </a:cubicBezTo>
                  <a:cubicBezTo>
                    <a:pt x="1364" y="116"/>
                    <a:pt x="1373" y="142"/>
                    <a:pt x="1406" y="142"/>
                  </a:cubicBezTo>
                  <a:cubicBezTo>
                    <a:pt x="1411" y="142"/>
                    <a:pt x="1417" y="141"/>
                    <a:pt x="1423" y="140"/>
                  </a:cubicBezTo>
                  <a:lnTo>
                    <a:pt x="1423" y="153"/>
                  </a:lnTo>
                  <a:close/>
                  <a:moveTo>
                    <a:pt x="1517" y="154"/>
                  </a:moveTo>
                  <a:cubicBezTo>
                    <a:pt x="1508" y="156"/>
                    <a:pt x="1502" y="157"/>
                    <a:pt x="1491" y="157"/>
                  </a:cubicBezTo>
                  <a:cubicBezTo>
                    <a:pt x="1459" y="157"/>
                    <a:pt x="1439" y="139"/>
                    <a:pt x="1439" y="97"/>
                  </a:cubicBezTo>
                  <a:cubicBezTo>
                    <a:pt x="1439" y="52"/>
                    <a:pt x="1468" y="47"/>
                    <a:pt x="1481" y="47"/>
                  </a:cubicBezTo>
                  <a:cubicBezTo>
                    <a:pt x="1507" y="47"/>
                    <a:pt x="1520" y="65"/>
                    <a:pt x="1520" y="89"/>
                  </a:cubicBezTo>
                  <a:cubicBezTo>
                    <a:pt x="1520" y="95"/>
                    <a:pt x="1520" y="95"/>
                    <a:pt x="1520" y="95"/>
                  </a:cubicBezTo>
                  <a:cubicBezTo>
                    <a:pt x="1458" y="95"/>
                    <a:pt x="1458" y="95"/>
                    <a:pt x="1458" y="95"/>
                  </a:cubicBezTo>
                  <a:cubicBezTo>
                    <a:pt x="1458" y="114"/>
                    <a:pt x="1468" y="142"/>
                    <a:pt x="1497" y="142"/>
                  </a:cubicBezTo>
                  <a:cubicBezTo>
                    <a:pt x="1506" y="142"/>
                    <a:pt x="1512" y="140"/>
                    <a:pt x="1517" y="138"/>
                  </a:cubicBezTo>
                  <a:lnTo>
                    <a:pt x="1517" y="154"/>
                  </a:lnTo>
                  <a:close/>
                  <a:moveTo>
                    <a:pt x="1500" y="81"/>
                  </a:moveTo>
                  <a:cubicBezTo>
                    <a:pt x="1500" y="75"/>
                    <a:pt x="1496" y="63"/>
                    <a:pt x="1480" y="63"/>
                  </a:cubicBezTo>
                  <a:cubicBezTo>
                    <a:pt x="1464" y="63"/>
                    <a:pt x="1459" y="77"/>
                    <a:pt x="1459" y="81"/>
                  </a:cubicBezTo>
                  <a:lnTo>
                    <a:pt x="1500" y="81"/>
                  </a:lnTo>
                  <a:close/>
                  <a:moveTo>
                    <a:pt x="1541" y="124"/>
                  </a:moveTo>
                  <a:cubicBezTo>
                    <a:pt x="1572" y="124"/>
                    <a:pt x="1572" y="124"/>
                    <a:pt x="1572" y="124"/>
                  </a:cubicBezTo>
                  <a:cubicBezTo>
                    <a:pt x="1572" y="155"/>
                    <a:pt x="1572" y="155"/>
                    <a:pt x="1572" y="155"/>
                  </a:cubicBezTo>
                  <a:cubicBezTo>
                    <a:pt x="1541" y="155"/>
                    <a:pt x="1541" y="155"/>
                    <a:pt x="1541" y="155"/>
                  </a:cubicBezTo>
                  <a:lnTo>
                    <a:pt x="1541" y="124"/>
                  </a:lnTo>
                  <a:close/>
                  <a:moveTo>
                    <a:pt x="1658" y="2"/>
                  </a:moveTo>
                  <a:cubicBezTo>
                    <a:pt x="1697" y="2"/>
                    <a:pt x="1697" y="2"/>
                    <a:pt x="1697" y="2"/>
                  </a:cubicBezTo>
                  <a:cubicBezTo>
                    <a:pt x="1744" y="2"/>
                    <a:pt x="1762" y="28"/>
                    <a:pt x="1762" y="78"/>
                  </a:cubicBezTo>
                  <a:cubicBezTo>
                    <a:pt x="1762" y="141"/>
                    <a:pt x="1733" y="155"/>
                    <a:pt x="1697" y="155"/>
                  </a:cubicBezTo>
                  <a:cubicBezTo>
                    <a:pt x="1658" y="155"/>
                    <a:pt x="1658" y="155"/>
                    <a:pt x="1658" y="155"/>
                  </a:cubicBezTo>
                  <a:lnTo>
                    <a:pt x="1658" y="2"/>
                  </a:lnTo>
                  <a:close/>
                  <a:moveTo>
                    <a:pt x="1680" y="137"/>
                  </a:moveTo>
                  <a:cubicBezTo>
                    <a:pt x="1693" y="137"/>
                    <a:pt x="1693" y="137"/>
                    <a:pt x="1693" y="137"/>
                  </a:cubicBezTo>
                  <a:cubicBezTo>
                    <a:pt x="1721" y="137"/>
                    <a:pt x="1737" y="127"/>
                    <a:pt x="1737" y="79"/>
                  </a:cubicBezTo>
                  <a:cubicBezTo>
                    <a:pt x="1737" y="30"/>
                    <a:pt x="1721" y="20"/>
                    <a:pt x="1693" y="20"/>
                  </a:cubicBezTo>
                  <a:cubicBezTo>
                    <a:pt x="1680" y="20"/>
                    <a:pt x="1680" y="20"/>
                    <a:pt x="1680" y="20"/>
                  </a:cubicBezTo>
                  <a:lnTo>
                    <a:pt x="1680" y="137"/>
                  </a:lnTo>
                  <a:close/>
                  <a:moveTo>
                    <a:pt x="1856" y="154"/>
                  </a:moveTo>
                  <a:cubicBezTo>
                    <a:pt x="1848" y="156"/>
                    <a:pt x="1842" y="157"/>
                    <a:pt x="1830" y="157"/>
                  </a:cubicBezTo>
                  <a:cubicBezTo>
                    <a:pt x="1798" y="157"/>
                    <a:pt x="1778" y="139"/>
                    <a:pt x="1778" y="97"/>
                  </a:cubicBezTo>
                  <a:cubicBezTo>
                    <a:pt x="1778" y="52"/>
                    <a:pt x="1807" y="47"/>
                    <a:pt x="1821" y="47"/>
                  </a:cubicBezTo>
                  <a:cubicBezTo>
                    <a:pt x="1846" y="47"/>
                    <a:pt x="1859" y="65"/>
                    <a:pt x="1859" y="89"/>
                  </a:cubicBezTo>
                  <a:cubicBezTo>
                    <a:pt x="1859" y="95"/>
                    <a:pt x="1859" y="95"/>
                    <a:pt x="1859" y="95"/>
                  </a:cubicBezTo>
                  <a:cubicBezTo>
                    <a:pt x="1798" y="95"/>
                    <a:pt x="1798" y="95"/>
                    <a:pt x="1798" y="95"/>
                  </a:cubicBezTo>
                  <a:cubicBezTo>
                    <a:pt x="1798" y="114"/>
                    <a:pt x="1808" y="142"/>
                    <a:pt x="1836" y="142"/>
                  </a:cubicBezTo>
                  <a:cubicBezTo>
                    <a:pt x="1846" y="142"/>
                    <a:pt x="1852" y="140"/>
                    <a:pt x="1856" y="138"/>
                  </a:cubicBezTo>
                  <a:lnTo>
                    <a:pt x="1856" y="154"/>
                  </a:lnTo>
                  <a:close/>
                  <a:moveTo>
                    <a:pt x="1839" y="81"/>
                  </a:moveTo>
                  <a:cubicBezTo>
                    <a:pt x="1839" y="75"/>
                    <a:pt x="1835" y="63"/>
                    <a:pt x="1820" y="63"/>
                  </a:cubicBezTo>
                  <a:cubicBezTo>
                    <a:pt x="1803" y="63"/>
                    <a:pt x="1799" y="77"/>
                    <a:pt x="1799" y="81"/>
                  </a:cubicBezTo>
                  <a:lnTo>
                    <a:pt x="1839" y="81"/>
                  </a:lnTo>
                  <a:close/>
                  <a:moveTo>
                    <a:pt x="1879" y="2"/>
                  </a:moveTo>
                  <a:cubicBezTo>
                    <a:pt x="1899" y="2"/>
                    <a:pt x="1899" y="2"/>
                    <a:pt x="1899" y="2"/>
                  </a:cubicBezTo>
                  <a:cubicBezTo>
                    <a:pt x="1899" y="155"/>
                    <a:pt x="1899" y="155"/>
                    <a:pt x="1899" y="155"/>
                  </a:cubicBezTo>
                  <a:cubicBezTo>
                    <a:pt x="1879" y="155"/>
                    <a:pt x="1879" y="155"/>
                    <a:pt x="1879" y="155"/>
                  </a:cubicBezTo>
                  <a:lnTo>
                    <a:pt x="1879" y="2"/>
                  </a:lnTo>
                  <a:close/>
                  <a:moveTo>
                    <a:pt x="1926" y="2"/>
                  </a:moveTo>
                  <a:cubicBezTo>
                    <a:pt x="1950" y="2"/>
                    <a:pt x="1950" y="2"/>
                    <a:pt x="1950" y="2"/>
                  </a:cubicBezTo>
                  <a:cubicBezTo>
                    <a:pt x="1950" y="25"/>
                    <a:pt x="1950" y="25"/>
                    <a:pt x="1950" y="25"/>
                  </a:cubicBezTo>
                  <a:cubicBezTo>
                    <a:pt x="1926" y="25"/>
                    <a:pt x="1926" y="25"/>
                    <a:pt x="1926" y="25"/>
                  </a:cubicBezTo>
                  <a:lnTo>
                    <a:pt x="1926" y="2"/>
                  </a:lnTo>
                  <a:close/>
                  <a:moveTo>
                    <a:pt x="1928" y="50"/>
                  </a:moveTo>
                  <a:cubicBezTo>
                    <a:pt x="1948" y="50"/>
                    <a:pt x="1948" y="50"/>
                    <a:pt x="1948" y="50"/>
                  </a:cubicBezTo>
                  <a:cubicBezTo>
                    <a:pt x="1948" y="155"/>
                    <a:pt x="1948" y="155"/>
                    <a:pt x="1948" y="155"/>
                  </a:cubicBezTo>
                  <a:cubicBezTo>
                    <a:pt x="1928" y="155"/>
                    <a:pt x="1928" y="155"/>
                    <a:pt x="1928" y="155"/>
                  </a:cubicBezTo>
                  <a:lnTo>
                    <a:pt x="1928" y="50"/>
                  </a:lnTo>
                  <a:close/>
                  <a:moveTo>
                    <a:pt x="1963" y="50"/>
                  </a:moveTo>
                  <a:cubicBezTo>
                    <a:pt x="1985" y="50"/>
                    <a:pt x="1985" y="50"/>
                    <a:pt x="1985" y="50"/>
                  </a:cubicBezTo>
                  <a:cubicBezTo>
                    <a:pt x="2012" y="126"/>
                    <a:pt x="2012" y="126"/>
                    <a:pt x="2012" y="126"/>
                  </a:cubicBezTo>
                  <a:cubicBezTo>
                    <a:pt x="2013" y="126"/>
                    <a:pt x="2013" y="126"/>
                    <a:pt x="2013" y="126"/>
                  </a:cubicBezTo>
                  <a:cubicBezTo>
                    <a:pt x="2037" y="50"/>
                    <a:pt x="2037" y="50"/>
                    <a:pt x="2037" y="50"/>
                  </a:cubicBezTo>
                  <a:cubicBezTo>
                    <a:pt x="2060" y="50"/>
                    <a:pt x="2060" y="50"/>
                    <a:pt x="2060" y="50"/>
                  </a:cubicBezTo>
                  <a:cubicBezTo>
                    <a:pt x="2023" y="155"/>
                    <a:pt x="2023" y="155"/>
                    <a:pt x="2023" y="155"/>
                  </a:cubicBezTo>
                  <a:cubicBezTo>
                    <a:pt x="2003" y="155"/>
                    <a:pt x="2003" y="155"/>
                    <a:pt x="2003" y="155"/>
                  </a:cubicBezTo>
                  <a:lnTo>
                    <a:pt x="1963" y="50"/>
                  </a:lnTo>
                  <a:close/>
                  <a:moveTo>
                    <a:pt x="2143" y="154"/>
                  </a:moveTo>
                  <a:cubicBezTo>
                    <a:pt x="2135" y="156"/>
                    <a:pt x="2128" y="157"/>
                    <a:pt x="2117" y="157"/>
                  </a:cubicBezTo>
                  <a:cubicBezTo>
                    <a:pt x="2085" y="157"/>
                    <a:pt x="2065" y="139"/>
                    <a:pt x="2065" y="97"/>
                  </a:cubicBezTo>
                  <a:cubicBezTo>
                    <a:pt x="2065" y="52"/>
                    <a:pt x="2094" y="47"/>
                    <a:pt x="2108" y="47"/>
                  </a:cubicBezTo>
                  <a:cubicBezTo>
                    <a:pt x="2133" y="47"/>
                    <a:pt x="2146" y="65"/>
                    <a:pt x="2146" y="89"/>
                  </a:cubicBezTo>
                  <a:cubicBezTo>
                    <a:pt x="2146" y="95"/>
                    <a:pt x="2146" y="95"/>
                    <a:pt x="2146" y="95"/>
                  </a:cubicBezTo>
                  <a:cubicBezTo>
                    <a:pt x="2085" y="95"/>
                    <a:pt x="2085" y="95"/>
                    <a:pt x="2085" y="95"/>
                  </a:cubicBezTo>
                  <a:cubicBezTo>
                    <a:pt x="2085" y="114"/>
                    <a:pt x="2095" y="142"/>
                    <a:pt x="2123" y="142"/>
                  </a:cubicBezTo>
                  <a:cubicBezTo>
                    <a:pt x="2132" y="142"/>
                    <a:pt x="2139" y="140"/>
                    <a:pt x="2143" y="138"/>
                  </a:cubicBezTo>
                  <a:lnTo>
                    <a:pt x="2143" y="154"/>
                  </a:lnTo>
                  <a:close/>
                  <a:moveTo>
                    <a:pt x="2126" y="81"/>
                  </a:moveTo>
                  <a:cubicBezTo>
                    <a:pt x="2126" y="75"/>
                    <a:pt x="2122" y="63"/>
                    <a:pt x="2107" y="63"/>
                  </a:cubicBezTo>
                  <a:cubicBezTo>
                    <a:pt x="2090" y="63"/>
                    <a:pt x="2086" y="77"/>
                    <a:pt x="2086" y="81"/>
                  </a:cubicBezTo>
                  <a:lnTo>
                    <a:pt x="2126" y="81"/>
                  </a:lnTo>
                  <a:close/>
                  <a:moveTo>
                    <a:pt x="2165" y="50"/>
                  </a:moveTo>
                  <a:cubicBezTo>
                    <a:pt x="2185" y="50"/>
                    <a:pt x="2185" y="50"/>
                    <a:pt x="2185" y="50"/>
                  </a:cubicBezTo>
                  <a:cubicBezTo>
                    <a:pt x="2185" y="71"/>
                    <a:pt x="2185" y="71"/>
                    <a:pt x="2185" y="71"/>
                  </a:cubicBezTo>
                  <a:cubicBezTo>
                    <a:pt x="2185" y="71"/>
                    <a:pt x="2185" y="71"/>
                    <a:pt x="2185" y="71"/>
                  </a:cubicBezTo>
                  <a:cubicBezTo>
                    <a:pt x="2188" y="62"/>
                    <a:pt x="2197" y="47"/>
                    <a:pt x="2218" y="47"/>
                  </a:cubicBezTo>
                  <a:cubicBezTo>
                    <a:pt x="2218" y="69"/>
                    <a:pt x="2218" y="69"/>
                    <a:pt x="2218" y="69"/>
                  </a:cubicBezTo>
                  <a:cubicBezTo>
                    <a:pt x="2200" y="69"/>
                    <a:pt x="2185" y="78"/>
                    <a:pt x="2185" y="110"/>
                  </a:cubicBezTo>
                  <a:cubicBezTo>
                    <a:pt x="2185" y="155"/>
                    <a:pt x="2185" y="155"/>
                    <a:pt x="2185" y="155"/>
                  </a:cubicBezTo>
                  <a:cubicBezTo>
                    <a:pt x="2165" y="155"/>
                    <a:pt x="2165" y="155"/>
                    <a:pt x="2165" y="155"/>
                  </a:cubicBezTo>
                  <a:lnTo>
                    <a:pt x="2165" y="50"/>
                  </a:lnTo>
                  <a:close/>
                  <a:moveTo>
                    <a:pt x="2306" y="154"/>
                  </a:moveTo>
                  <a:cubicBezTo>
                    <a:pt x="2298" y="156"/>
                    <a:pt x="2291" y="157"/>
                    <a:pt x="2280" y="157"/>
                  </a:cubicBezTo>
                  <a:cubicBezTo>
                    <a:pt x="2248" y="157"/>
                    <a:pt x="2228" y="139"/>
                    <a:pt x="2228" y="97"/>
                  </a:cubicBezTo>
                  <a:cubicBezTo>
                    <a:pt x="2228" y="52"/>
                    <a:pt x="2257" y="47"/>
                    <a:pt x="2271" y="47"/>
                  </a:cubicBezTo>
                  <a:cubicBezTo>
                    <a:pt x="2296" y="47"/>
                    <a:pt x="2309" y="65"/>
                    <a:pt x="2309" y="89"/>
                  </a:cubicBezTo>
                  <a:cubicBezTo>
                    <a:pt x="2309" y="95"/>
                    <a:pt x="2309" y="95"/>
                    <a:pt x="2309" y="95"/>
                  </a:cubicBezTo>
                  <a:cubicBezTo>
                    <a:pt x="2248" y="95"/>
                    <a:pt x="2248" y="95"/>
                    <a:pt x="2248" y="95"/>
                  </a:cubicBezTo>
                  <a:cubicBezTo>
                    <a:pt x="2248" y="114"/>
                    <a:pt x="2258" y="142"/>
                    <a:pt x="2286" y="142"/>
                  </a:cubicBezTo>
                  <a:cubicBezTo>
                    <a:pt x="2295" y="142"/>
                    <a:pt x="2302" y="140"/>
                    <a:pt x="2306" y="138"/>
                  </a:cubicBezTo>
                  <a:lnTo>
                    <a:pt x="2306" y="154"/>
                  </a:lnTo>
                  <a:close/>
                  <a:moveTo>
                    <a:pt x="2289" y="81"/>
                  </a:moveTo>
                  <a:cubicBezTo>
                    <a:pt x="2289" y="75"/>
                    <a:pt x="2285" y="63"/>
                    <a:pt x="2269" y="63"/>
                  </a:cubicBezTo>
                  <a:cubicBezTo>
                    <a:pt x="2253" y="63"/>
                    <a:pt x="2248" y="77"/>
                    <a:pt x="2248" y="81"/>
                  </a:cubicBezTo>
                  <a:lnTo>
                    <a:pt x="2289" y="81"/>
                  </a:lnTo>
                  <a:close/>
                  <a:moveTo>
                    <a:pt x="2389" y="139"/>
                  </a:moveTo>
                  <a:cubicBezTo>
                    <a:pt x="2388" y="139"/>
                    <a:pt x="2388" y="139"/>
                    <a:pt x="2388" y="139"/>
                  </a:cubicBezTo>
                  <a:cubicBezTo>
                    <a:pt x="2386" y="145"/>
                    <a:pt x="2377" y="157"/>
                    <a:pt x="2359" y="157"/>
                  </a:cubicBezTo>
                  <a:cubicBezTo>
                    <a:pt x="2333" y="157"/>
                    <a:pt x="2323" y="134"/>
                    <a:pt x="2323" y="104"/>
                  </a:cubicBezTo>
                  <a:cubicBezTo>
                    <a:pt x="2323" y="69"/>
                    <a:pt x="2336" y="47"/>
                    <a:pt x="2360" y="47"/>
                  </a:cubicBezTo>
                  <a:cubicBezTo>
                    <a:pt x="2377" y="47"/>
                    <a:pt x="2386" y="58"/>
                    <a:pt x="2388" y="64"/>
                  </a:cubicBezTo>
                  <a:cubicBezTo>
                    <a:pt x="2389" y="64"/>
                    <a:pt x="2389" y="64"/>
                    <a:pt x="2389" y="64"/>
                  </a:cubicBezTo>
                  <a:cubicBezTo>
                    <a:pt x="2389" y="2"/>
                    <a:pt x="2389" y="2"/>
                    <a:pt x="2389" y="2"/>
                  </a:cubicBezTo>
                  <a:cubicBezTo>
                    <a:pt x="2408" y="2"/>
                    <a:pt x="2408" y="2"/>
                    <a:pt x="2408" y="2"/>
                  </a:cubicBezTo>
                  <a:cubicBezTo>
                    <a:pt x="2408" y="155"/>
                    <a:pt x="2408" y="155"/>
                    <a:pt x="2408" y="155"/>
                  </a:cubicBezTo>
                  <a:cubicBezTo>
                    <a:pt x="2389" y="155"/>
                    <a:pt x="2389" y="155"/>
                    <a:pt x="2389" y="155"/>
                  </a:cubicBezTo>
                  <a:lnTo>
                    <a:pt x="2389" y="139"/>
                  </a:lnTo>
                  <a:close/>
                  <a:moveTo>
                    <a:pt x="2366" y="142"/>
                  </a:moveTo>
                  <a:cubicBezTo>
                    <a:pt x="2382" y="142"/>
                    <a:pt x="2389" y="120"/>
                    <a:pt x="2389" y="102"/>
                  </a:cubicBezTo>
                  <a:cubicBezTo>
                    <a:pt x="2389" y="84"/>
                    <a:pt x="2383" y="63"/>
                    <a:pt x="2366" y="63"/>
                  </a:cubicBezTo>
                  <a:cubicBezTo>
                    <a:pt x="2350" y="63"/>
                    <a:pt x="2345" y="80"/>
                    <a:pt x="2345" y="102"/>
                  </a:cubicBezTo>
                  <a:cubicBezTo>
                    <a:pt x="2345" y="118"/>
                    <a:pt x="2347" y="142"/>
                    <a:pt x="2366" y="142"/>
                  </a:cubicBezTo>
                  <a:close/>
                  <a:moveTo>
                    <a:pt x="2433" y="124"/>
                  </a:moveTo>
                  <a:cubicBezTo>
                    <a:pt x="2463" y="124"/>
                    <a:pt x="2463" y="124"/>
                    <a:pt x="2463" y="124"/>
                  </a:cubicBezTo>
                  <a:cubicBezTo>
                    <a:pt x="2463" y="155"/>
                    <a:pt x="2463" y="155"/>
                    <a:pt x="2463" y="155"/>
                  </a:cubicBezTo>
                  <a:cubicBezTo>
                    <a:pt x="2433" y="155"/>
                    <a:pt x="2433" y="155"/>
                    <a:pt x="2433" y="155"/>
                  </a:cubicBezTo>
                  <a:lnTo>
                    <a:pt x="2433"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solidFill>
                  <a:srgbClr val="000000"/>
                </a:solidFill>
              </a:endParaRPr>
            </a:p>
          </p:txBody>
        </p:sp>
      </p:grpSp>
      <p:sp>
        <p:nvSpPr>
          <p:cNvPr id="67" name="Rectangle 60"/>
          <p:cNvSpPr>
            <a:spLocks noGrp="1" noChangeArrowheads="1"/>
          </p:cNvSpPr>
          <p:nvPr>
            <p:ph type="ctrTitle" sz="quarter"/>
          </p:nvPr>
        </p:nvSpPr>
        <p:spPr>
          <a:xfrm>
            <a:off x="549475" y="4712242"/>
            <a:ext cx="6750612" cy="1600200"/>
          </a:xfrm>
          <a:ln w="9525"/>
        </p:spPr>
        <p:txBody>
          <a:bodyPr lIns="127785" tIns="63903" rIns="127785" bIns="63903" anchor="t"/>
          <a:lstStyle>
            <a:lvl1pPr>
              <a:defRPr sz="5000" b="0">
                <a:solidFill>
                  <a:schemeClr val="bg1"/>
                </a:solidFill>
              </a:defRPr>
            </a:lvl1pPr>
          </a:lstStyle>
          <a:p>
            <a:r>
              <a:rPr lang="en-US"/>
              <a:t>Click to edit Master title style</a:t>
            </a:r>
            <a:endParaRPr lang="en-US" dirty="0"/>
          </a:p>
        </p:txBody>
      </p:sp>
      <p:sp>
        <p:nvSpPr>
          <p:cNvPr id="68" name="Rectangle 61"/>
          <p:cNvSpPr>
            <a:spLocks noGrp="1" noChangeArrowheads="1"/>
          </p:cNvSpPr>
          <p:nvPr>
            <p:ph type="subTitle" sz="quarter" idx="1"/>
          </p:nvPr>
        </p:nvSpPr>
        <p:spPr>
          <a:xfrm>
            <a:off x="549493" y="6400308"/>
            <a:ext cx="7734537" cy="644525"/>
          </a:xfrm>
          <a:ln w="9525"/>
        </p:spPr>
        <p:txBody>
          <a:bodyPr lIns="127785" tIns="63903" rIns="127785" bIns="63903"/>
          <a:lstStyle>
            <a:lvl1pPr marL="0" indent="0">
              <a:buFontTx/>
              <a:buNone/>
              <a:defRPr sz="28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780571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0"/>
          <p:cNvSpPr>
            <a:spLocks noGrp="1" noChangeArrowheads="1"/>
          </p:cNvSpPr>
          <p:nvPr>
            <p:ph type="sldNum" sz="quarter" idx="10"/>
          </p:nvPr>
        </p:nvSpPr>
        <p:spPr>
          <a:ln/>
        </p:spPr>
        <p:txBody>
          <a:bodyPr/>
          <a:lstStyle>
            <a:lvl1pPr>
              <a:defRPr/>
            </a:lvl1pPr>
          </a:lstStyle>
          <a:p>
            <a:pPr>
              <a:defRPr/>
            </a:pPr>
            <a:fld id="{911E295E-1D85-4B9E-923C-28AEE505F9AC}" type="slidenum">
              <a:rPr lang="en-US">
                <a:solidFill>
                  <a:srgbClr val="000000"/>
                </a:solidFill>
              </a:rPr>
              <a:pPr>
                <a:defRPr/>
              </a:pPr>
              <a:t>‹#›</a:t>
            </a:fld>
            <a:endParaRPr lang="en-US" dirty="0">
              <a:solidFill>
                <a:srgbClr val="000000"/>
              </a:solidFill>
            </a:endParaRPr>
          </a:p>
        </p:txBody>
      </p:sp>
      <p:sp>
        <p:nvSpPr>
          <p:cNvPr id="6"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a:t>
            </a:r>
          </a:p>
        </p:txBody>
      </p:sp>
    </p:spTree>
    <p:extLst>
      <p:ext uri="{BB962C8B-B14F-4D97-AF65-F5344CB8AC3E}">
        <p14:creationId xmlns:p14="http://schemas.microsoft.com/office/powerpoint/2010/main" val="266425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524975" y="2885724"/>
            <a:ext cx="11863705" cy="5758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60"/>
          <p:cNvSpPr>
            <a:spLocks noGrp="1" noChangeArrowheads="1"/>
          </p:cNvSpPr>
          <p:nvPr>
            <p:ph type="sldNum" sz="quarter" idx="10"/>
          </p:nvPr>
        </p:nvSpPr>
        <p:spPr>
          <a:ln/>
        </p:spPr>
        <p:txBody>
          <a:bodyPr/>
          <a:lstStyle>
            <a:lvl1pPr>
              <a:defRPr/>
            </a:lvl1pPr>
          </a:lstStyle>
          <a:p>
            <a:pPr>
              <a:defRPr/>
            </a:pPr>
            <a:fld id="{911E295E-1D85-4B9E-923C-28AEE505F9AC}" type="slidenum">
              <a:rPr lang="en-US">
                <a:solidFill>
                  <a:srgbClr val="000000"/>
                </a:solidFill>
              </a:rPr>
              <a:pPr>
                <a:defRPr/>
              </a:pPr>
              <a:t>‹#›</a:t>
            </a:fld>
            <a:endParaRPr lang="en-US" dirty="0">
              <a:solidFill>
                <a:srgbClr val="000000"/>
              </a:solidFill>
            </a:endParaRPr>
          </a:p>
        </p:txBody>
      </p:sp>
      <p:sp>
        <p:nvSpPr>
          <p:cNvPr id="7" name="Content Placeholder 6"/>
          <p:cNvSpPr>
            <a:spLocks noGrp="1"/>
          </p:cNvSpPr>
          <p:nvPr>
            <p:ph sz="quarter" idx="12"/>
          </p:nvPr>
        </p:nvSpPr>
        <p:spPr>
          <a:xfrm>
            <a:off x="551200" y="1903525"/>
            <a:ext cx="11806067" cy="497840"/>
          </a:xfrm>
        </p:spPr>
        <p:txBody>
          <a:bodyPr/>
          <a:lstStyle>
            <a:lvl1pPr marL="0" indent="0">
              <a:buNone/>
              <a:defRPr>
                <a:solidFill>
                  <a:schemeClr val="accent1"/>
                </a:solidFill>
              </a:defRPr>
            </a:lvl1pPr>
            <a:lvl2pPr marL="237387" indent="0">
              <a:buNone/>
              <a:defRPr/>
            </a:lvl2pPr>
            <a:lvl3pPr marL="492503" indent="0">
              <a:buNone/>
              <a:defRPr/>
            </a:lvl3pPr>
            <a:lvl4pPr marL="796442" indent="0">
              <a:buNone/>
              <a:defRPr/>
            </a:lvl4pPr>
            <a:lvl5pPr marL="1133653" indent="0">
              <a:buNone/>
              <a:defRPr/>
            </a:lvl5pPr>
          </a:lstStyle>
          <a:p>
            <a:pPr lvl="0"/>
            <a:r>
              <a:rPr lang="en-US"/>
              <a:t>Click to edit Master text styles</a:t>
            </a:r>
          </a:p>
        </p:txBody>
      </p:sp>
      <p:sp>
        <p:nvSpPr>
          <p:cNvPr id="8"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a:t>
            </a:r>
          </a:p>
        </p:txBody>
      </p:sp>
    </p:spTree>
    <p:extLst>
      <p:ext uri="{BB962C8B-B14F-4D97-AF65-F5344CB8AC3E}">
        <p14:creationId xmlns:p14="http://schemas.microsoft.com/office/powerpoint/2010/main" val="3019257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0"/>
          <p:cNvSpPr>
            <a:spLocks noGrp="1" noChangeArrowheads="1"/>
          </p:cNvSpPr>
          <p:nvPr>
            <p:ph type="sldNum" sz="quarter" idx="10"/>
          </p:nvPr>
        </p:nvSpPr>
        <p:spPr>
          <a:ln/>
        </p:spPr>
        <p:txBody>
          <a:bodyPr/>
          <a:lstStyle>
            <a:lvl1pPr>
              <a:defRPr/>
            </a:lvl1pPr>
          </a:lstStyle>
          <a:p>
            <a:pPr>
              <a:defRPr/>
            </a:pPr>
            <a:fld id="{911E295E-1D85-4B9E-923C-28AEE505F9AC}" type="slidenum">
              <a:rPr lang="en-US">
                <a:solidFill>
                  <a:srgbClr val="000000"/>
                </a:solidFill>
              </a:rPr>
              <a:pPr>
                <a:defRPr/>
              </a:pPr>
              <a:t>‹#›</a:t>
            </a:fld>
            <a:endParaRPr lang="en-US" dirty="0">
              <a:solidFill>
                <a:srgbClr val="000000"/>
              </a:solidFill>
            </a:endParaRPr>
          </a:p>
        </p:txBody>
      </p:sp>
      <p:sp>
        <p:nvSpPr>
          <p:cNvPr id="7" name="Content Placeholder 6"/>
          <p:cNvSpPr>
            <a:spLocks noGrp="1"/>
          </p:cNvSpPr>
          <p:nvPr>
            <p:ph sz="quarter" idx="12"/>
          </p:nvPr>
        </p:nvSpPr>
        <p:spPr>
          <a:xfrm>
            <a:off x="551200" y="1903525"/>
            <a:ext cx="11806067" cy="497840"/>
          </a:xfrm>
        </p:spPr>
        <p:txBody>
          <a:bodyPr/>
          <a:lstStyle>
            <a:lvl1pPr marL="0" indent="0">
              <a:buNone/>
              <a:defRPr>
                <a:solidFill>
                  <a:schemeClr val="accent1"/>
                </a:solidFill>
              </a:defRPr>
            </a:lvl1pPr>
            <a:lvl2pPr marL="237387" indent="0">
              <a:buNone/>
              <a:defRPr/>
            </a:lvl2pPr>
            <a:lvl3pPr marL="492503" indent="0">
              <a:buNone/>
              <a:defRPr/>
            </a:lvl3pPr>
            <a:lvl4pPr marL="796442" indent="0">
              <a:buNone/>
              <a:defRPr/>
            </a:lvl4pPr>
            <a:lvl5pPr marL="1133653" indent="0">
              <a:buNone/>
              <a:defRPr/>
            </a:lvl5pPr>
          </a:lstStyle>
          <a:p>
            <a:pPr lvl="0"/>
            <a:r>
              <a:rPr lang="en-US"/>
              <a:t>Click to edit Master text styles</a:t>
            </a:r>
          </a:p>
        </p:txBody>
      </p:sp>
      <p:sp>
        <p:nvSpPr>
          <p:cNvPr id="8"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a:t>
            </a:r>
          </a:p>
        </p:txBody>
      </p:sp>
    </p:spTree>
    <p:extLst>
      <p:ext uri="{BB962C8B-B14F-4D97-AF65-F5344CB8AC3E}">
        <p14:creationId xmlns:p14="http://schemas.microsoft.com/office/powerpoint/2010/main" val="389722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0"/>
          <p:cNvSpPr>
            <a:spLocks noGrp="1" noChangeArrowheads="1"/>
          </p:cNvSpPr>
          <p:nvPr>
            <p:ph type="sldNum" sz="quarter" idx="10"/>
          </p:nvPr>
        </p:nvSpPr>
        <p:spPr>
          <a:ln/>
        </p:spPr>
        <p:txBody>
          <a:bodyPr/>
          <a:lstStyle>
            <a:lvl1pPr>
              <a:defRPr/>
            </a:lvl1pPr>
          </a:lstStyle>
          <a:p>
            <a:pPr>
              <a:defRPr/>
            </a:pPr>
            <a:fld id="{A8D7D1E9-0BF2-482E-8325-3795488D950C}" type="slidenum">
              <a:rPr lang="en-US">
                <a:solidFill>
                  <a:srgbClr val="000000"/>
                </a:solidFill>
              </a:rPr>
              <a:pPr>
                <a:defRPr/>
              </a:pPr>
              <a:t>‹#›</a:t>
            </a:fld>
            <a:endParaRPr lang="en-US" dirty="0">
              <a:solidFill>
                <a:srgbClr val="000000"/>
              </a:solidFill>
            </a:endParaRPr>
          </a:p>
        </p:txBody>
      </p:sp>
      <p:sp>
        <p:nvSpPr>
          <p:cNvPr id="5"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 </a:t>
            </a:r>
          </a:p>
        </p:txBody>
      </p:sp>
    </p:spTree>
    <p:extLst>
      <p:ext uri="{BB962C8B-B14F-4D97-AF65-F5344CB8AC3E}">
        <p14:creationId xmlns:p14="http://schemas.microsoft.com/office/powerpoint/2010/main" val="2506641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Rectangle 4"/>
          <p:cNvSpPr/>
          <p:nvPr userDrawn="1"/>
        </p:nvSpPr>
        <p:spPr bwMode="gray">
          <a:xfrm>
            <a:off x="0" y="0"/>
            <a:ext cx="12801600" cy="9601200"/>
          </a:xfrm>
          <a:prstGeom prst="rect">
            <a:avLst/>
          </a:prstGeom>
          <a:solidFill>
            <a:schemeClr val="bg1"/>
          </a:solidFill>
          <a:ln w="12700" algn="ctr">
            <a:noFill/>
            <a:miter lim="800000"/>
            <a:headEnd/>
            <a:tailEnd/>
          </a:ln>
          <a:effectLst/>
        </p:spPr>
        <p:txBody>
          <a:bodyPr wrap="none" lIns="0" tIns="0" rIns="0" bIns="0" rtlCol="0" anchor="ctr"/>
          <a:lstStyle/>
          <a:p>
            <a:pPr algn="ctr"/>
            <a:endParaRPr lang="en-US" dirty="0">
              <a:solidFill>
                <a:srgbClr val="000000"/>
              </a:solidFill>
            </a:endParaRPr>
          </a:p>
        </p:txBody>
      </p:sp>
      <p:sp>
        <p:nvSpPr>
          <p:cNvPr id="3" name="Rectangle 60"/>
          <p:cNvSpPr>
            <a:spLocks noGrp="1" noChangeArrowheads="1"/>
          </p:cNvSpPr>
          <p:nvPr>
            <p:ph type="sldNum" sz="quarter" idx="10"/>
          </p:nvPr>
        </p:nvSpPr>
        <p:spPr>
          <a:ln/>
        </p:spPr>
        <p:txBody>
          <a:bodyPr/>
          <a:lstStyle>
            <a:lvl1pPr>
              <a:defRPr/>
            </a:lvl1pPr>
          </a:lstStyle>
          <a:p>
            <a:pPr>
              <a:defRPr/>
            </a:pPr>
            <a:fld id="{A8D7D1E9-0BF2-482E-8325-3795488D950C}" type="slidenum">
              <a:rPr lang="en-US">
                <a:solidFill>
                  <a:srgbClr val="000000"/>
                </a:solidFill>
              </a:rPr>
              <a:pPr>
                <a:defRPr/>
              </a:pPr>
              <a:t>‹#›</a:t>
            </a:fld>
            <a:endParaRPr lang="en-US" dirty="0">
              <a:solidFill>
                <a:srgbClr val="000000"/>
              </a:solidFill>
            </a:endParaRPr>
          </a:p>
        </p:txBody>
      </p:sp>
      <p:sp>
        <p:nvSpPr>
          <p:cNvPr id="6" name="Title 1"/>
          <p:cNvSpPr>
            <a:spLocks noGrp="1"/>
          </p:cNvSpPr>
          <p:nvPr>
            <p:ph type="title"/>
          </p:nvPr>
        </p:nvSpPr>
        <p:spPr>
          <a:xfrm>
            <a:off x="553403" y="671309"/>
            <a:ext cx="12036601" cy="1089025"/>
          </a:xfrm>
        </p:spPr>
        <p:txBody>
          <a:bodyPr/>
          <a:lstStyle/>
          <a:p>
            <a:r>
              <a:rPr lang="en-US"/>
              <a:t>Click to edit Master title style</a:t>
            </a:r>
          </a:p>
        </p:txBody>
      </p:sp>
      <p:sp>
        <p:nvSpPr>
          <p:cNvPr id="7"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a:t>
            </a:r>
          </a:p>
        </p:txBody>
      </p:sp>
    </p:spTree>
    <p:extLst>
      <p:ext uri="{BB962C8B-B14F-4D97-AF65-F5344CB8AC3E}">
        <p14:creationId xmlns:p14="http://schemas.microsoft.com/office/powerpoint/2010/main" val="4208701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b="0">
                <a:solidFill>
                  <a:schemeClr val="accent3"/>
                </a:solidFill>
              </a:defRPr>
            </a:lvl1pPr>
          </a:lstStyle>
          <a:p>
            <a:r>
              <a:rPr lang="en-US"/>
              <a:t>Click to edit Master title style</a:t>
            </a:r>
          </a:p>
        </p:txBody>
      </p:sp>
      <p:sp>
        <p:nvSpPr>
          <p:cNvPr id="3" name="Content Placeholder 2"/>
          <p:cNvSpPr>
            <a:spLocks noGrp="1"/>
          </p:cNvSpPr>
          <p:nvPr>
            <p:ph sz="half" idx="1"/>
          </p:nvPr>
        </p:nvSpPr>
        <p:spPr>
          <a:xfrm>
            <a:off x="535551" y="2462532"/>
            <a:ext cx="5825172" cy="5758498"/>
          </a:xfrm>
        </p:spPr>
        <p:txBody>
          <a:bodyPr/>
          <a:lstStyle>
            <a:lvl1pPr>
              <a:defRPr sz="2500"/>
            </a:lvl1pPr>
            <a:lvl2pPr>
              <a:defRPr sz="2500"/>
            </a:lvl2pPr>
            <a:lvl3pPr>
              <a:defRPr sz="25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4081" y="2462532"/>
            <a:ext cx="5825173" cy="5758498"/>
          </a:xfrm>
        </p:spPr>
        <p:txBody>
          <a:bodyPr/>
          <a:lstStyle>
            <a:lvl1pPr>
              <a:defRPr sz="2500"/>
            </a:lvl1pPr>
            <a:lvl2pPr>
              <a:defRPr sz="2500"/>
            </a:lvl2pPr>
            <a:lvl3pPr>
              <a:defRPr sz="25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0"/>
          <p:cNvSpPr>
            <a:spLocks noGrp="1" noChangeArrowheads="1"/>
          </p:cNvSpPr>
          <p:nvPr>
            <p:ph type="sldNum" sz="quarter" idx="10"/>
          </p:nvPr>
        </p:nvSpPr>
        <p:spPr>
          <a:ln/>
        </p:spPr>
        <p:txBody>
          <a:bodyPr/>
          <a:lstStyle>
            <a:lvl1pPr>
              <a:defRPr/>
            </a:lvl1pPr>
          </a:lstStyle>
          <a:p>
            <a:pPr>
              <a:defRPr/>
            </a:pPr>
            <a:fld id="{E664A456-C7BB-417A-8D6D-52EED0E21931}" type="slidenum">
              <a:rPr lang="en-US">
                <a:solidFill>
                  <a:srgbClr val="000000"/>
                </a:solidFill>
              </a:rPr>
              <a:pPr>
                <a:defRPr/>
              </a:pPr>
              <a:t>‹#›</a:t>
            </a:fld>
            <a:endParaRPr lang="en-US" dirty="0">
              <a:solidFill>
                <a:srgbClr val="000000"/>
              </a:solidFill>
            </a:endParaRPr>
          </a:p>
        </p:txBody>
      </p:sp>
      <p:cxnSp>
        <p:nvCxnSpPr>
          <p:cNvPr id="8" name="Straight Connector 7"/>
          <p:cNvCxnSpPr/>
          <p:nvPr userDrawn="1"/>
        </p:nvCxnSpPr>
        <p:spPr bwMode="auto">
          <a:xfrm>
            <a:off x="686753" y="1787992"/>
            <a:ext cx="12114847" cy="0"/>
          </a:xfrm>
          <a:prstGeom prst="line">
            <a:avLst/>
          </a:prstGeom>
          <a:noFill/>
          <a:ln w="12700" cap="flat" cmpd="sng" algn="ctr">
            <a:solidFill>
              <a:schemeClr val="accent1"/>
            </a:solidFill>
            <a:prstDash val="solid"/>
            <a:round/>
            <a:headEnd type="none" w="med" len="med"/>
            <a:tailEnd type="none" w="med" len="med"/>
          </a:ln>
          <a:effectLst/>
        </p:spPr>
      </p:cxnSp>
      <p:sp>
        <p:nvSpPr>
          <p:cNvPr id="10"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a:t>
            </a:r>
          </a:p>
        </p:txBody>
      </p:sp>
    </p:spTree>
    <p:extLst>
      <p:ext uri="{BB962C8B-B14F-4D97-AF65-F5344CB8AC3E}">
        <p14:creationId xmlns:p14="http://schemas.microsoft.com/office/powerpoint/2010/main" val="1722038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Rectangle 5"/>
          <p:cNvSpPr/>
          <p:nvPr userDrawn="1"/>
        </p:nvSpPr>
        <p:spPr bwMode="gray">
          <a:xfrm>
            <a:off x="0" y="0"/>
            <a:ext cx="12801600" cy="9601200"/>
          </a:xfrm>
          <a:prstGeom prst="rect">
            <a:avLst/>
          </a:prstGeom>
          <a:solidFill>
            <a:schemeClr val="tx1"/>
          </a:solidFill>
          <a:ln w="12700" algn="ctr">
            <a:noFill/>
            <a:miter lim="800000"/>
            <a:headEnd/>
            <a:tailEnd/>
          </a:ln>
          <a:effectLst/>
        </p:spPr>
        <p:txBody>
          <a:bodyPr wrap="none" lIns="0" tIns="0" rIns="0" bIns="0" rtlCol="0" anchor="ctr"/>
          <a:lstStyle/>
          <a:p>
            <a:pPr algn="ctr"/>
            <a:endParaRPr lang="en-US" dirty="0">
              <a:solidFill>
                <a:srgbClr val="000000"/>
              </a:solidFill>
            </a:endParaRPr>
          </a:p>
        </p:txBody>
      </p:sp>
      <p:sp>
        <p:nvSpPr>
          <p:cNvPr id="3" name="Text Placeholder 2"/>
          <p:cNvSpPr>
            <a:spLocks noGrp="1"/>
          </p:cNvSpPr>
          <p:nvPr>
            <p:ph type="body" idx="1"/>
          </p:nvPr>
        </p:nvSpPr>
        <p:spPr>
          <a:xfrm>
            <a:off x="535147" y="5021586"/>
            <a:ext cx="10881360" cy="2100262"/>
          </a:xfrm>
        </p:spPr>
        <p:txBody>
          <a:bodyPr anchor="b"/>
          <a:lstStyle>
            <a:lvl1pPr marL="0" indent="0">
              <a:buNone/>
              <a:defRPr sz="3900" b="0">
                <a:solidFill>
                  <a:schemeClr val="bg1"/>
                </a:solidFill>
              </a:defRPr>
            </a:lvl1pPr>
            <a:lvl2pPr marL="638925" indent="0">
              <a:buNone/>
              <a:defRPr sz="2500"/>
            </a:lvl2pPr>
            <a:lvl3pPr marL="1277850" indent="0">
              <a:buNone/>
              <a:defRPr sz="2200"/>
            </a:lvl3pPr>
            <a:lvl4pPr marL="1916776" indent="0">
              <a:buNone/>
              <a:defRPr sz="2000"/>
            </a:lvl4pPr>
            <a:lvl5pPr marL="2555708" indent="0">
              <a:buNone/>
              <a:defRPr sz="2000"/>
            </a:lvl5pPr>
            <a:lvl6pPr marL="3194642" indent="0">
              <a:buNone/>
              <a:defRPr sz="2000"/>
            </a:lvl6pPr>
            <a:lvl7pPr marL="3833572" indent="0">
              <a:buNone/>
              <a:defRPr sz="2000"/>
            </a:lvl7pPr>
            <a:lvl8pPr marL="4472502" indent="0">
              <a:buNone/>
              <a:defRPr sz="2000"/>
            </a:lvl8pPr>
            <a:lvl9pPr marL="5111432" indent="0">
              <a:buNone/>
              <a:defRPr sz="2000"/>
            </a:lvl9pPr>
          </a:lstStyle>
          <a:p>
            <a:pPr lvl="0"/>
            <a:r>
              <a:rPr lang="en-US"/>
              <a:t>Click to edit Master text styles</a:t>
            </a:r>
          </a:p>
        </p:txBody>
      </p:sp>
      <p:sp>
        <p:nvSpPr>
          <p:cNvPr id="4" name="Rectangle 60"/>
          <p:cNvSpPr>
            <a:spLocks noGrp="1" noChangeArrowheads="1"/>
          </p:cNvSpPr>
          <p:nvPr>
            <p:ph type="sldNum" sz="quarter" idx="10"/>
          </p:nvPr>
        </p:nvSpPr>
        <p:spPr>
          <a:ln/>
        </p:spPr>
        <p:txBody>
          <a:bodyPr/>
          <a:lstStyle>
            <a:lvl1pPr>
              <a:defRPr>
                <a:solidFill>
                  <a:schemeClr val="bg1"/>
                </a:solidFill>
              </a:defRPr>
            </a:lvl1pPr>
          </a:lstStyle>
          <a:p>
            <a:pPr>
              <a:defRPr/>
            </a:pPr>
            <a:fld id="{835B5641-DBB3-41FA-87DD-C7A9D87CFED1}" type="slidenum">
              <a:rPr lang="en-US" smtClean="0">
                <a:solidFill>
                  <a:srgbClr val="FFFFFF"/>
                </a:solidFill>
              </a:rPr>
              <a:pPr>
                <a:defRPr/>
              </a:pPr>
              <a:t>‹#›</a:t>
            </a:fld>
            <a:endParaRPr lang="en-US" dirty="0">
              <a:solidFill>
                <a:srgbClr val="FFFFFF"/>
              </a:solidFill>
            </a:endParaRPr>
          </a:p>
        </p:txBody>
      </p:sp>
      <p:sp>
        <p:nvSpPr>
          <p:cNvPr id="5" name="Rectangle 80"/>
          <p:cNvSpPr>
            <a:spLocks noGrp="1" noChangeArrowheads="1"/>
          </p:cNvSpPr>
          <p:nvPr>
            <p:ph type="ftr" sz="quarter" idx="11"/>
          </p:nvPr>
        </p:nvSpPr>
        <p:spPr>
          <a:ln/>
        </p:spPr>
        <p:txBody>
          <a:bodyPr/>
          <a:lstStyle>
            <a:lvl1pPr>
              <a:defRPr>
                <a:solidFill>
                  <a:schemeClr val="bg1"/>
                </a:solidFill>
              </a:defRPr>
            </a:lvl1pPr>
          </a:lstStyle>
          <a:p>
            <a:pPr>
              <a:defRPr/>
            </a:pPr>
            <a:r>
              <a:rPr lang="en-US" dirty="0">
                <a:solidFill>
                  <a:srgbClr val="FFFFFF"/>
                </a:solidFill>
              </a:rPr>
              <a:t>Copyright © 2013 Accenture All Rights Reserved.</a:t>
            </a:r>
          </a:p>
        </p:txBody>
      </p:sp>
    </p:spTree>
    <p:extLst>
      <p:ext uri="{BB962C8B-B14F-4D97-AF65-F5344CB8AC3E}">
        <p14:creationId xmlns:p14="http://schemas.microsoft.com/office/powerpoint/2010/main" val="3077853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bwMode="gray">
          <a:xfrm>
            <a:off x="0" y="0"/>
            <a:ext cx="12801600" cy="9601200"/>
          </a:xfrm>
          <a:prstGeom prst="rect">
            <a:avLst/>
          </a:prstGeom>
          <a:solidFill>
            <a:schemeClr val="accent1"/>
          </a:solidFill>
          <a:ln w="12700" algn="ctr">
            <a:noFill/>
            <a:miter lim="800000"/>
            <a:headEnd/>
            <a:tailEnd/>
          </a:ln>
          <a:effectLst/>
        </p:spPr>
        <p:txBody>
          <a:bodyPr wrap="none" lIns="0" tIns="0" rIns="0" bIns="0" rtlCol="0" anchor="ctr"/>
          <a:lstStyle/>
          <a:p>
            <a:pPr algn="ctr"/>
            <a:endParaRPr lang="en-US" dirty="0">
              <a:solidFill>
                <a:srgbClr val="000000"/>
              </a:solidFill>
            </a:endParaRPr>
          </a:p>
        </p:txBody>
      </p:sp>
      <p:sp>
        <p:nvSpPr>
          <p:cNvPr id="3" name="Text Placeholder 2"/>
          <p:cNvSpPr>
            <a:spLocks noGrp="1"/>
          </p:cNvSpPr>
          <p:nvPr>
            <p:ph type="body" idx="1"/>
          </p:nvPr>
        </p:nvSpPr>
        <p:spPr>
          <a:xfrm>
            <a:off x="535147" y="3508669"/>
            <a:ext cx="10881360" cy="2100262"/>
          </a:xfrm>
        </p:spPr>
        <p:txBody>
          <a:bodyPr anchor="b"/>
          <a:lstStyle>
            <a:lvl1pPr marL="0" indent="0">
              <a:buNone/>
              <a:defRPr sz="3900" b="0">
                <a:solidFill>
                  <a:schemeClr val="bg1"/>
                </a:solidFill>
              </a:defRPr>
            </a:lvl1pPr>
            <a:lvl2pPr marL="638925" indent="0">
              <a:buNone/>
              <a:defRPr sz="2500"/>
            </a:lvl2pPr>
            <a:lvl3pPr marL="1277850" indent="0">
              <a:buNone/>
              <a:defRPr sz="2200"/>
            </a:lvl3pPr>
            <a:lvl4pPr marL="1916776" indent="0">
              <a:buNone/>
              <a:defRPr sz="2000"/>
            </a:lvl4pPr>
            <a:lvl5pPr marL="2555708" indent="0">
              <a:buNone/>
              <a:defRPr sz="2000"/>
            </a:lvl5pPr>
            <a:lvl6pPr marL="3194642" indent="0">
              <a:buNone/>
              <a:defRPr sz="2000"/>
            </a:lvl6pPr>
            <a:lvl7pPr marL="3833572" indent="0">
              <a:buNone/>
              <a:defRPr sz="2000"/>
            </a:lvl7pPr>
            <a:lvl8pPr marL="4472502" indent="0">
              <a:buNone/>
              <a:defRPr sz="2000"/>
            </a:lvl8pPr>
            <a:lvl9pPr marL="5111432" indent="0">
              <a:buNone/>
              <a:defRPr sz="2000"/>
            </a:lvl9pPr>
          </a:lstStyle>
          <a:p>
            <a:pPr lvl="0"/>
            <a:r>
              <a:rPr lang="en-US"/>
              <a:t>Click to edit Master text styles</a:t>
            </a:r>
          </a:p>
        </p:txBody>
      </p:sp>
      <p:sp>
        <p:nvSpPr>
          <p:cNvPr id="4" name="Rectangle 60"/>
          <p:cNvSpPr>
            <a:spLocks noGrp="1" noChangeArrowheads="1"/>
          </p:cNvSpPr>
          <p:nvPr>
            <p:ph type="sldNum" sz="quarter" idx="10"/>
          </p:nvPr>
        </p:nvSpPr>
        <p:spPr>
          <a:ln/>
        </p:spPr>
        <p:txBody>
          <a:bodyPr/>
          <a:lstStyle>
            <a:lvl1pPr>
              <a:defRPr>
                <a:solidFill>
                  <a:schemeClr val="bg1"/>
                </a:solidFill>
              </a:defRPr>
            </a:lvl1pPr>
          </a:lstStyle>
          <a:p>
            <a:pPr>
              <a:defRPr/>
            </a:pPr>
            <a:fld id="{835B5641-DBB3-41FA-87DD-C7A9D87CFED1}" type="slidenum">
              <a:rPr lang="en-US" smtClean="0">
                <a:solidFill>
                  <a:srgbClr val="FFFFFF"/>
                </a:solidFill>
              </a:rPr>
              <a:pPr>
                <a:defRPr/>
              </a:pPr>
              <a:t>‹#›</a:t>
            </a:fld>
            <a:endParaRPr lang="en-US" dirty="0">
              <a:solidFill>
                <a:srgbClr val="FFFFFF"/>
              </a:solidFill>
            </a:endParaRPr>
          </a:p>
        </p:txBody>
      </p:sp>
      <p:sp>
        <p:nvSpPr>
          <p:cNvPr id="5" name="Rectangle 80"/>
          <p:cNvSpPr>
            <a:spLocks noGrp="1" noChangeArrowheads="1"/>
          </p:cNvSpPr>
          <p:nvPr>
            <p:ph type="ftr" sz="quarter" idx="11"/>
          </p:nvPr>
        </p:nvSpPr>
        <p:spPr>
          <a:ln/>
        </p:spPr>
        <p:txBody>
          <a:bodyPr/>
          <a:lstStyle>
            <a:lvl1pPr>
              <a:defRPr>
                <a:solidFill>
                  <a:schemeClr val="bg1"/>
                </a:solidFill>
              </a:defRPr>
            </a:lvl1pPr>
          </a:lstStyle>
          <a:p>
            <a:pPr>
              <a:defRPr/>
            </a:pPr>
            <a:r>
              <a:rPr lang="en-US" dirty="0">
                <a:solidFill>
                  <a:srgbClr val="FFFFFF"/>
                </a:solidFill>
              </a:rPr>
              <a:t>Copyright © 2013 Accenture All Rights Reserved.</a:t>
            </a:r>
          </a:p>
        </p:txBody>
      </p:sp>
    </p:spTree>
    <p:extLst>
      <p:ext uri="{BB962C8B-B14F-4D97-AF65-F5344CB8AC3E}">
        <p14:creationId xmlns:p14="http://schemas.microsoft.com/office/powerpoint/2010/main" val="30722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5"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34" name="Rectangle 2"/>
          <p:cNvSpPr>
            <a:spLocks noGrp="1" noChangeArrowheads="1"/>
          </p:cNvSpPr>
          <p:nvPr>
            <p:ph type="title"/>
          </p:nvPr>
        </p:nvSpPr>
        <p:spPr bwMode="auto">
          <a:xfrm>
            <a:off x="1260157" y="413280"/>
            <a:ext cx="10780560" cy="586818"/>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66825" y="2831413"/>
            <a:ext cx="10881360" cy="6103037"/>
          </a:xfrm>
        </p:spPr>
        <p:txBody>
          <a:bodyPr/>
          <a:lstStyle>
            <a:lvl1pPr marL="377143" indent="-377143">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ext Placeholder 2"/>
          <p:cNvSpPr>
            <a:spLocks noGrp="1"/>
          </p:cNvSpPr>
          <p:nvPr>
            <p:ph type="body" sz="quarter" idx="11"/>
          </p:nvPr>
        </p:nvSpPr>
        <p:spPr>
          <a:xfrm>
            <a:off x="151200" y="1048320"/>
            <a:ext cx="11541600" cy="816480"/>
          </a:xfrm>
        </p:spPr>
        <p:txBody>
          <a:bodyPr/>
          <a:lstStyle>
            <a:lvl1pPr marL="0" indent="0">
              <a:lnSpc>
                <a:spcPct val="100000"/>
              </a:lnSpc>
              <a:buFontTx/>
              <a:buNone/>
              <a:defRPr sz="2200" b="1">
                <a:latin typeface="Arial" pitchFamily="34" charset="0"/>
                <a:cs typeface="Arial" pitchFamily="34" charset="0"/>
              </a:defRPr>
            </a:lvl1pPr>
            <a:lvl2pPr marL="372708" indent="0">
              <a:buFontTx/>
              <a:buNone/>
              <a:defRPr sz="2200">
                <a:latin typeface="Arial" pitchFamily="34" charset="0"/>
                <a:cs typeface="Arial" pitchFamily="34" charset="0"/>
              </a:defRPr>
            </a:lvl2pPr>
            <a:lvl3pPr marL="998339" indent="0">
              <a:buFontTx/>
              <a:buNone/>
              <a:defRPr sz="2200">
                <a:latin typeface="Arial" pitchFamily="34" charset="0"/>
                <a:cs typeface="Arial" pitchFamily="34" charset="0"/>
              </a:defRPr>
            </a:lvl3pPr>
            <a:lvl4pPr marL="1504146" indent="0">
              <a:buFontTx/>
              <a:buNone/>
              <a:defRPr sz="2200">
                <a:latin typeface="Arial" pitchFamily="34" charset="0"/>
                <a:cs typeface="Arial" pitchFamily="34" charset="0"/>
              </a:defRPr>
            </a:lvl4pPr>
            <a:lvl5pPr marL="2555708" indent="0">
              <a:buFontTx/>
              <a:buNone/>
              <a:defRPr sz="22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336766860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53415" y="1826897"/>
            <a:ext cx="9825673" cy="7118668"/>
          </a:xfrm>
          <a:prstGeom prst="rect">
            <a:avLst/>
          </a:prstGeom>
          <a:solidFill>
            <a:srgbClr val="FCEDA2"/>
          </a:solidFill>
          <a:ln w="9525">
            <a:noFill/>
            <a:miter lim="800000"/>
            <a:headEnd/>
            <a:tailEnd/>
          </a:ln>
        </p:spPr>
        <p:txBody>
          <a:bodyPr wrap="none" lIns="127831" tIns="63924" rIns="127831" bIns="63924" anchor="ctr"/>
          <a:lstStyle/>
          <a:p>
            <a:pPr defTabSz="913083" fontAlgn="base">
              <a:spcBef>
                <a:spcPct val="0"/>
              </a:spcBef>
              <a:spcAft>
                <a:spcPct val="0"/>
              </a:spcAft>
            </a:pPr>
            <a:r>
              <a:rPr lang="en-MY" sz="1800" dirty="0">
                <a:solidFill>
                  <a:srgbClr val="595959"/>
                </a:solidFill>
                <a:cs typeface="Arial" charset="0"/>
              </a:rPr>
              <a:t> </a:t>
            </a:r>
          </a:p>
        </p:txBody>
      </p:sp>
      <p:sp>
        <p:nvSpPr>
          <p:cNvPr id="5" name="Rectangle 4"/>
          <p:cNvSpPr>
            <a:spLocks noChangeArrowheads="1"/>
          </p:cNvSpPr>
          <p:nvPr/>
        </p:nvSpPr>
        <p:spPr bwMode="auto">
          <a:xfrm flipH="1">
            <a:off x="2164715" y="315613"/>
            <a:ext cx="9885680" cy="7054215"/>
          </a:xfrm>
          <a:prstGeom prst="rect">
            <a:avLst/>
          </a:prstGeom>
          <a:solidFill>
            <a:srgbClr val="FAE374"/>
          </a:solidFill>
          <a:ln w="9525">
            <a:noFill/>
            <a:miter lim="800000"/>
            <a:headEnd/>
            <a:tailEnd/>
          </a:ln>
          <a:effectLst/>
        </p:spPr>
        <p:txBody>
          <a:bodyPr wrap="none" lIns="127831" tIns="63924" rIns="127831" bIns="63924" anchor="ctr"/>
          <a:lstStyle/>
          <a:p>
            <a:pPr defTabSz="913083" fontAlgn="base">
              <a:spcBef>
                <a:spcPct val="0"/>
              </a:spcBef>
              <a:spcAft>
                <a:spcPct val="0"/>
              </a:spcAft>
            </a:pPr>
            <a:endParaRPr lang="en-MY" sz="1800" dirty="0">
              <a:solidFill>
                <a:srgbClr val="595959"/>
              </a:solidFill>
              <a:cs typeface="Arial" charset="0"/>
            </a:endParaRPr>
          </a:p>
        </p:txBody>
      </p:sp>
      <p:sp>
        <p:nvSpPr>
          <p:cNvPr id="6" name="Rectangle 4"/>
          <p:cNvSpPr>
            <a:spLocks noChangeArrowheads="1"/>
          </p:cNvSpPr>
          <p:nvPr/>
        </p:nvSpPr>
        <p:spPr bwMode="auto">
          <a:xfrm flipH="1">
            <a:off x="2164717" y="1826898"/>
            <a:ext cx="8318818" cy="5542915"/>
          </a:xfrm>
          <a:prstGeom prst="rect">
            <a:avLst/>
          </a:prstGeom>
          <a:solidFill>
            <a:schemeClr val="bg2"/>
          </a:solidFill>
          <a:ln w="9525">
            <a:noFill/>
            <a:miter lim="800000"/>
            <a:headEnd/>
            <a:tailEnd/>
          </a:ln>
        </p:spPr>
        <p:txBody>
          <a:bodyPr wrap="none" lIns="127831" tIns="63924" rIns="127831" bIns="63924" anchor="ctr"/>
          <a:lstStyle/>
          <a:p>
            <a:pPr defTabSz="913083" fontAlgn="base">
              <a:spcBef>
                <a:spcPct val="0"/>
              </a:spcBef>
              <a:spcAft>
                <a:spcPct val="0"/>
              </a:spcAft>
            </a:pPr>
            <a:endParaRPr lang="en-MY" sz="1800" dirty="0">
              <a:solidFill>
                <a:srgbClr val="595959"/>
              </a:solidFill>
              <a:cs typeface="Arial" charset="0"/>
            </a:endParaRPr>
          </a:p>
        </p:txBody>
      </p:sp>
      <p:pic>
        <p:nvPicPr>
          <p:cNvPr id="9" name="Picture 1053" descr="X:\Live Client Projects\Shell_template_boilerplates_161109\client\Amends\Shell-2010-Pecten-RGBpc.gif"/>
          <p:cNvPicPr>
            <a:picLocks noChangeAspect="1" noChangeArrowheads="1"/>
          </p:cNvPicPr>
          <p:nvPr userDrawn="1"/>
        </p:nvPicPr>
        <p:blipFill>
          <a:blip r:embed="rId2" cstate="print"/>
          <a:srcRect/>
          <a:stretch>
            <a:fillRect/>
          </a:stretch>
        </p:blipFill>
        <p:spPr bwMode="auto">
          <a:xfrm>
            <a:off x="662305" y="402273"/>
            <a:ext cx="1004570" cy="933450"/>
          </a:xfrm>
          <a:prstGeom prst="rect">
            <a:avLst/>
          </a:prstGeom>
          <a:noFill/>
          <a:ln w="9525">
            <a:noFill/>
            <a:miter lim="800000"/>
            <a:headEnd/>
            <a:tailEnd/>
          </a:ln>
        </p:spPr>
      </p:pic>
      <p:sp>
        <p:nvSpPr>
          <p:cNvPr id="164875" name="Rectangle 1035"/>
          <p:cNvSpPr>
            <a:spLocks noGrp="1" noChangeArrowheads="1"/>
          </p:cNvSpPr>
          <p:nvPr>
            <p:ph type="ctrTitle" sz="quarter"/>
          </p:nvPr>
        </p:nvSpPr>
        <p:spPr>
          <a:xfrm>
            <a:off x="2375853" y="1960262"/>
            <a:ext cx="7936547" cy="523221"/>
          </a:xfrm>
          <a:noFill/>
          <a:ln w="9525">
            <a:noFill/>
          </a:ln>
        </p:spPr>
        <p:txBody>
          <a:bodyPr lIns="0" tIns="0"/>
          <a:lstStyle>
            <a:lvl1pPr>
              <a:defRPr b="1"/>
            </a:lvl1pPr>
          </a:lstStyle>
          <a:p>
            <a:r>
              <a:rPr lang="en-GB"/>
              <a:t>Click to edit Master title style</a:t>
            </a:r>
          </a:p>
        </p:txBody>
      </p:sp>
      <p:sp>
        <p:nvSpPr>
          <p:cNvPr id="164876" name="Rectangle 1036"/>
          <p:cNvSpPr>
            <a:spLocks noGrp="1" noChangeArrowheads="1"/>
          </p:cNvSpPr>
          <p:nvPr>
            <p:ph type="subTitle" sz="quarter" idx="1"/>
          </p:nvPr>
        </p:nvSpPr>
        <p:spPr>
          <a:xfrm>
            <a:off x="2378075" y="3989388"/>
            <a:ext cx="3778250" cy="2266950"/>
          </a:xfrm>
          <a:ln/>
        </p:spPr>
        <p:txBody>
          <a:bodyPr/>
          <a:lstStyle>
            <a:lvl1pPr marL="0" indent="0">
              <a:buFont typeface="Wingdings" pitchFamily="2" charset="2"/>
              <a:buNone/>
              <a:defRPr sz="2500"/>
            </a:lvl1pPr>
          </a:lstStyle>
          <a:p>
            <a:r>
              <a:rPr lang="en-GB"/>
              <a:t>Click to edit Master subtitle style</a:t>
            </a:r>
          </a:p>
        </p:txBody>
      </p:sp>
      <p:sp>
        <p:nvSpPr>
          <p:cNvPr id="11" name="Rectangle 6"/>
          <p:cNvSpPr>
            <a:spLocks noGrp="1" noChangeArrowheads="1"/>
          </p:cNvSpPr>
          <p:nvPr>
            <p:ph type="sldNum" sz="quarter" idx="11"/>
          </p:nvPr>
        </p:nvSpPr>
        <p:spPr/>
        <p:txBody>
          <a:bodyPr/>
          <a:lstStyle>
            <a:lvl1pPr>
              <a:defRPr/>
            </a:lvl1pPr>
          </a:lstStyle>
          <a:p>
            <a:fld id="{4BC6BA32-4863-4FA8-A091-A1AD622400C6}"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2181248275"/>
      </p:ext>
    </p:extLst>
  </p:cSld>
  <p:clrMapOvr>
    <a:masterClrMapping/>
  </p:clrMapOvr>
  <p:transition>
    <p:fade/>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448" y="357823"/>
            <a:ext cx="12088177" cy="599558"/>
          </a:xfrm>
        </p:spPr>
        <p:txBody>
          <a:bodyPr/>
          <a:lstStyle>
            <a:lvl1pPr marL="0" inden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ln/>
        </p:spPr>
        <p:txBody>
          <a:bodyPr/>
          <a:lstStyle>
            <a:lvl1pPr>
              <a:defRPr/>
            </a:lvl1pPr>
          </a:lstStyle>
          <a:p>
            <a:fld id="{0FCBC246-E53E-413C-BAA6-8F0F34883227}"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241788642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799888"/>
          </a:xfrm>
        </p:spPr>
        <p:txBody>
          <a:bodyPr/>
          <a:lstStyle>
            <a:lvl1pPr algn="l">
              <a:defRPr sz="5600" b="1" cap="all"/>
            </a:lvl1pPr>
          </a:lstStyle>
          <a:p>
            <a:r>
              <a:rPr lang="en-US" dirty="0"/>
              <a:t>Click to edit Master title style</a:t>
            </a:r>
          </a:p>
        </p:txBody>
      </p:sp>
      <p:sp>
        <p:nvSpPr>
          <p:cNvPr id="3" name="Text Placeholder 2"/>
          <p:cNvSpPr>
            <a:spLocks noGrp="1"/>
          </p:cNvSpPr>
          <p:nvPr>
            <p:ph type="body" idx="1"/>
          </p:nvPr>
        </p:nvSpPr>
        <p:spPr>
          <a:xfrm>
            <a:off x="1011238" y="4069400"/>
            <a:ext cx="10881360" cy="2100262"/>
          </a:xfrm>
        </p:spPr>
        <p:txBody>
          <a:bodyPr anchor="b"/>
          <a:lstStyle>
            <a:lvl1pPr marL="0" indent="0">
              <a:buNone/>
              <a:defRPr sz="2800"/>
            </a:lvl1pPr>
            <a:lvl2pPr marL="639156" indent="0">
              <a:buNone/>
              <a:defRPr sz="2500"/>
            </a:lvl2pPr>
            <a:lvl3pPr marL="1278312" indent="0">
              <a:buNone/>
              <a:defRPr sz="2200"/>
            </a:lvl3pPr>
            <a:lvl4pPr marL="1917469" indent="0">
              <a:buNone/>
              <a:defRPr sz="2000"/>
            </a:lvl4pPr>
            <a:lvl5pPr marL="2556628" indent="0">
              <a:buNone/>
              <a:defRPr sz="2000"/>
            </a:lvl5pPr>
            <a:lvl6pPr marL="3195793" indent="0">
              <a:buNone/>
              <a:defRPr sz="2000"/>
            </a:lvl6pPr>
            <a:lvl7pPr marL="3834953" indent="0">
              <a:buNone/>
              <a:defRPr sz="2000"/>
            </a:lvl7pPr>
            <a:lvl8pPr marL="4474112" indent="0">
              <a:buNone/>
              <a:defRPr sz="2000"/>
            </a:lvl8pPr>
            <a:lvl9pPr marL="5113272" indent="0">
              <a:buNone/>
              <a:defRPr sz="2000"/>
            </a:lvl9pPr>
          </a:lstStyle>
          <a:p>
            <a:pPr lvl="0"/>
            <a:r>
              <a:rPr lang="en-US" dirty="0"/>
              <a:t>Click to edit Master text styles</a:t>
            </a:r>
          </a:p>
        </p:txBody>
      </p:sp>
      <p:sp>
        <p:nvSpPr>
          <p:cNvPr id="5" name="Rectangle 6"/>
          <p:cNvSpPr>
            <a:spLocks noGrp="1" noChangeArrowheads="1"/>
          </p:cNvSpPr>
          <p:nvPr>
            <p:ph type="sldNum" sz="quarter" idx="11"/>
          </p:nvPr>
        </p:nvSpPr>
        <p:spPr>
          <a:ln/>
        </p:spPr>
        <p:txBody>
          <a:bodyPr/>
          <a:lstStyle>
            <a:lvl1pPr>
              <a:defRPr/>
            </a:lvl1pPr>
          </a:lstStyle>
          <a:p>
            <a:fld id="{57B2D65A-C22E-4200-966F-765E919A7426}"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314224550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0158" y="1833563"/>
            <a:ext cx="5313997" cy="710088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87515" y="1833563"/>
            <a:ext cx="5316220" cy="710088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1"/>
          </p:nvPr>
        </p:nvSpPr>
        <p:spPr>
          <a:ln/>
        </p:spPr>
        <p:txBody>
          <a:bodyPr/>
          <a:lstStyle>
            <a:lvl1pPr>
              <a:defRPr/>
            </a:lvl1pPr>
          </a:lstStyle>
          <a:p>
            <a:fld id="{07017576-3BEB-4A99-A790-8D57B7FB7EF8}"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36908997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59955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39156" indent="0">
              <a:buNone/>
              <a:defRPr sz="2800" b="1"/>
            </a:lvl2pPr>
            <a:lvl3pPr marL="1278312" indent="0">
              <a:buNone/>
              <a:defRPr sz="2500" b="1"/>
            </a:lvl3pPr>
            <a:lvl4pPr marL="1917469" indent="0">
              <a:buNone/>
              <a:defRPr sz="2200" b="1"/>
            </a:lvl4pPr>
            <a:lvl5pPr marL="2556628" indent="0">
              <a:buNone/>
              <a:defRPr sz="2200" b="1"/>
            </a:lvl5pPr>
            <a:lvl6pPr marL="3195793" indent="0">
              <a:buNone/>
              <a:defRPr sz="2200" b="1"/>
            </a:lvl6pPr>
            <a:lvl7pPr marL="3834953" indent="0">
              <a:buNone/>
              <a:defRPr sz="2200" b="1"/>
            </a:lvl7pPr>
            <a:lvl8pPr marL="4474112" indent="0">
              <a:buNone/>
              <a:defRPr sz="2200" b="1"/>
            </a:lvl8pPr>
            <a:lvl9pPr marL="5113272"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53" y="2149158"/>
            <a:ext cx="5658485" cy="895667"/>
          </a:xfrm>
        </p:spPr>
        <p:txBody>
          <a:bodyPr anchor="b"/>
          <a:lstStyle>
            <a:lvl1pPr marL="0" indent="0">
              <a:buNone/>
              <a:defRPr sz="3400" b="1"/>
            </a:lvl1pPr>
            <a:lvl2pPr marL="639156" indent="0">
              <a:buNone/>
              <a:defRPr sz="2800" b="1"/>
            </a:lvl2pPr>
            <a:lvl3pPr marL="1278312" indent="0">
              <a:buNone/>
              <a:defRPr sz="2500" b="1"/>
            </a:lvl3pPr>
            <a:lvl4pPr marL="1917469" indent="0">
              <a:buNone/>
              <a:defRPr sz="2200" b="1"/>
            </a:lvl4pPr>
            <a:lvl5pPr marL="2556628" indent="0">
              <a:buNone/>
              <a:defRPr sz="2200" b="1"/>
            </a:lvl5pPr>
            <a:lvl6pPr marL="3195793" indent="0">
              <a:buNone/>
              <a:defRPr sz="2200" b="1"/>
            </a:lvl6pPr>
            <a:lvl7pPr marL="3834953" indent="0">
              <a:buNone/>
              <a:defRPr sz="2200" b="1"/>
            </a:lvl7pPr>
            <a:lvl8pPr marL="4474112" indent="0">
              <a:buNone/>
              <a:defRPr sz="2200" b="1"/>
            </a:lvl8pPr>
            <a:lvl9pPr marL="5113272"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53"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1"/>
          </p:nvPr>
        </p:nvSpPr>
        <p:spPr>
          <a:ln/>
        </p:spPr>
        <p:txBody>
          <a:bodyPr/>
          <a:lstStyle>
            <a:lvl1pPr>
              <a:defRPr/>
            </a:lvl1pPr>
          </a:lstStyle>
          <a:p>
            <a:fld id="{3F4F3BB0-F075-44D2-81AA-D49117D4FE4B}"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280786096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fld id="{357D12B8-F260-460E-99E6-AAA5D537E4D8}"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96029920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fld id="{1F404D96-9178-4F63-8376-7F24D8E0A180}"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884286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1071044"/>
            <a:ext cx="4211638" cy="938113"/>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2" y="2009142"/>
            <a:ext cx="4211638" cy="6567488"/>
          </a:xfrm>
        </p:spPr>
        <p:txBody>
          <a:bodyPr/>
          <a:lstStyle>
            <a:lvl1pPr marL="0" indent="0">
              <a:buNone/>
              <a:defRPr sz="2000"/>
            </a:lvl1pPr>
            <a:lvl2pPr marL="639156" indent="0">
              <a:buNone/>
              <a:defRPr sz="1700"/>
            </a:lvl2pPr>
            <a:lvl3pPr marL="1278312" indent="0">
              <a:buNone/>
              <a:defRPr sz="1400"/>
            </a:lvl3pPr>
            <a:lvl4pPr marL="1917469" indent="0">
              <a:buNone/>
              <a:defRPr sz="1300"/>
            </a:lvl4pPr>
            <a:lvl5pPr marL="2556628" indent="0">
              <a:buNone/>
              <a:defRPr sz="1300"/>
            </a:lvl5pPr>
            <a:lvl6pPr marL="3195793" indent="0">
              <a:buNone/>
              <a:defRPr sz="1300"/>
            </a:lvl6pPr>
            <a:lvl7pPr marL="3834953" indent="0">
              <a:buNone/>
              <a:defRPr sz="1300"/>
            </a:lvl7pPr>
            <a:lvl8pPr marL="4474112" indent="0">
              <a:buNone/>
              <a:defRPr sz="1300"/>
            </a:lvl8pPr>
            <a:lvl9pPr marL="5113272" indent="0">
              <a:buNone/>
              <a:defRPr sz="1300"/>
            </a:lvl9pPr>
          </a:lstStyle>
          <a:p>
            <a:pPr lvl="0"/>
            <a:r>
              <a:rPr lang="en-US"/>
              <a:t>Click to edit Master text styles</a:t>
            </a:r>
          </a:p>
        </p:txBody>
      </p:sp>
      <p:sp>
        <p:nvSpPr>
          <p:cNvPr id="6" name="Rectangle 6"/>
          <p:cNvSpPr>
            <a:spLocks noGrp="1" noChangeArrowheads="1"/>
          </p:cNvSpPr>
          <p:nvPr>
            <p:ph type="sldNum" sz="quarter" idx="11"/>
          </p:nvPr>
        </p:nvSpPr>
        <p:spPr>
          <a:ln/>
        </p:spPr>
        <p:txBody>
          <a:bodyPr/>
          <a:lstStyle>
            <a:lvl1pPr>
              <a:defRPr/>
            </a:lvl1pPr>
          </a:lstStyle>
          <a:p>
            <a:fld id="{CE739171-F8E0-431E-8121-01D6B8ABD7D6}"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158428475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7007047"/>
            <a:ext cx="7680960" cy="507226"/>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39156" indent="0">
              <a:buNone/>
              <a:defRPr sz="3900"/>
            </a:lvl2pPr>
            <a:lvl3pPr marL="1278312" indent="0">
              <a:buNone/>
              <a:defRPr sz="3400"/>
            </a:lvl3pPr>
            <a:lvl4pPr marL="1917469" indent="0">
              <a:buNone/>
              <a:defRPr sz="2800"/>
            </a:lvl4pPr>
            <a:lvl5pPr marL="2556628" indent="0">
              <a:buNone/>
              <a:defRPr sz="2800"/>
            </a:lvl5pPr>
            <a:lvl6pPr marL="3195793" indent="0">
              <a:buNone/>
              <a:defRPr sz="2800"/>
            </a:lvl6pPr>
            <a:lvl7pPr marL="3834953" indent="0">
              <a:buNone/>
              <a:defRPr sz="2800"/>
            </a:lvl7pPr>
            <a:lvl8pPr marL="4474112" indent="0">
              <a:buNone/>
              <a:defRPr sz="2800"/>
            </a:lvl8pPr>
            <a:lvl9pPr marL="5113272" indent="0">
              <a:buNone/>
              <a:defRPr sz="2800"/>
            </a:lvl9pPr>
          </a:lstStyle>
          <a:p>
            <a:pPr lvl="0"/>
            <a:endParaRPr lang="en-US" noProof="0" dirty="0"/>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39156" indent="0">
              <a:buNone/>
              <a:defRPr sz="1700"/>
            </a:lvl2pPr>
            <a:lvl3pPr marL="1278312" indent="0">
              <a:buNone/>
              <a:defRPr sz="1400"/>
            </a:lvl3pPr>
            <a:lvl4pPr marL="1917469" indent="0">
              <a:buNone/>
              <a:defRPr sz="1300"/>
            </a:lvl4pPr>
            <a:lvl5pPr marL="2556628" indent="0">
              <a:buNone/>
              <a:defRPr sz="1300"/>
            </a:lvl5pPr>
            <a:lvl6pPr marL="3195793" indent="0">
              <a:buNone/>
              <a:defRPr sz="1300"/>
            </a:lvl6pPr>
            <a:lvl7pPr marL="3834953" indent="0">
              <a:buNone/>
              <a:defRPr sz="1300"/>
            </a:lvl7pPr>
            <a:lvl8pPr marL="4474112" indent="0">
              <a:buNone/>
              <a:defRPr sz="1300"/>
            </a:lvl8pPr>
            <a:lvl9pPr marL="5113272" indent="0">
              <a:buNone/>
              <a:defRPr sz="1300"/>
            </a:lvl9pPr>
          </a:lstStyle>
          <a:p>
            <a:pPr lvl="0"/>
            <a:r>
              <a:rPr lang="en-US"/>
              <a:t>Click to edit Master text styles</a:t>
            </a:r>
          </a:p>
        </p:txBody>
      </p:sp>
      <p:sp>
        <p:nvSpPr>
          <p:cNvPr id="6" name="Rectangle 6"/>
          <p:cNvSpPr>
            <a:spLocks noGrp="1" noChangeArrowheads="1"/>
          </p:cNvSpPr>
          <p:nvPr>
            <p:ph type="sldNum" sz="quarter" idx="11"/>
          </p:nvPr>
        </p:nvSpPr>
        <p:spPr>
          <a:ln/>
        </p:spPr>
        <p:txBody>
          <a:bodyPr/>
          <a:lstStyle>
            <a:lvl1pPr>
              <a:defRPr/>
            </a:lvl1pPr>
          </a:lstStyle>
          <a:p>
            <a:fld id="{9D6B0ADB-4269-4DE2-B46A-81B0C36A1F1D}"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329509531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ln/>
        </p:spPr>
        <p:txBody>
          <a:bodyPr/>
          <a:lstStyle>
            <a:lvl1pPr>
              <a:defRPr/>
            </a:lvl1pPr>
          </a:lstStyle>
          <a:p>
            <a:fld id="{1113B835-7184-43E3-8D67-2A6E60950892}"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31662002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6" name="Rectangle 5"/>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34" name="Rectangle 2"/>
          <p:cNvSpPr>
            <a:spLocks noGrp="1" noChangeArrowheads="1"/>
          </p:cNvSpPr>
          <p:nvPr>
            <p:ph type="title"/>
          </p:nvPr>
        </p:nvSpPr>
        <p:spPr bwMode="auto">
          <a:xfrm>
            <a:off x="1260157" y="413280"/>
            <a:ext cx="10780560" cy="586818"/>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923090" y="1834560"/>
            <a:ext cx="5225098" cy="710136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60832" y="1834560"/>
            <a:ext cx="5233988" cy="7102637"/>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49298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9763" y="357823"/>
            <a:ext cx="1742876" cy="8576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448" y="357823"/>
            <a:ext cx="8854440" cy="8576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ln/>
        </p:spPr>
        <p:txBody>
          <a:bodyPr/>
          <a:lstStyle>
            <a:lvl1pPr>
              <a:defRPr/>
            </a:lvl1pPr>
          </a:lstStyle>
          <a:p>
            <a:fld id="{33C6E3F6-928F-4D93-8EE7-60C1E94C8AF8}" type="slidenum">
              <a:rPr lang="en-GB">
                <a:solidFill>
                  <a:srgbClr val="595959"/>
                </a:solidFill>
              </a:rPr>
              <a:pPr/>
              <a:t>‹#›</a:t>
            </a:fld>
            <a:endParaRPr lang="en-GB" dirty="0">
              <a:solidFill>
                <a:srgbClr val="595959"/>
              </a:solidFill>
            </a:endParaRPr>
          </a:p>
        </p:txBody>
      </p:sp>
    </p:spTree>
    <p:extLst>
      <p:ext uri="{BB962C8B-B14F-4D97-AF65-F5344CB8AC3E}">
        <p14:creationId xmlns:p14="http://schemas.microsoft.com/office/powerpoint/2010/main" val="288826710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53415" y="1826897"/>
            <a:ext cx="9825673" cy="7118668"/>
          </a:xfrm>
          <a:prstGeom prst="rect">
            <a:avLst/>
          </a:prstGeom>
          <a:solidFill>
            <a:srgbClr val="FCEC8B"/>
          </a:solidFill>
          <a:ln w="9525">
            <a:noFill/>
            <a:miter lim="800000"/>
            <a:headEnd/>
            <a:tailEnd/>
          </a:ln>
          <a:effectLst/>
        </p:spPr>
        <p:txBody>
          <a:bodyPr wrap="none" lIns="127831" tIns="63924" rIns="127831" bIns="63924" anchor="ctr"/>
          <a:lstStyle/>
          <a:p>
            <a:pPr defTabSz="913083" fontAlgn="base">
              <a:spcBef>
                <a:spcPct val="0"/>
              </a:spcBef>
              <a:spcAft>
                <a:spcPct val="0"/>
              </a:spcAft>
            </a:pPr>
            <a:r>
              <a:rPr lang="en-MY" sz="1800" dirty="0">
                <a:solidFill>
                  <a:srgbClr val="595959"/>
                </a:solidFill>
                <a:cs typeface="Arial" charset="0"/>
              </a:rPr>
              <a:t> </a:t>
            </a:r>
          </a:p>
        </p:txBody>
      </p:sp>
      <p:sp>
        <p:nvSpPr>
          <p:cNvPr id="5" name="Rectangle 4"/>
          <p:cNvSpPr>
            <a:spLocks noChangeArrowheads="1"/>
          </p:cNvSpPr>
          <p:nvPr/>
        </p:nvSpPr>
        <p:spPr bwMode="auto">
          <a:xfrm flipH="1">
            <a:off x="2164715" y="315613"/>
            <a:ext cx="9885680" cy="7054215"/>
          </a:xfrm>
          <a:prstGeom prst="rect">
            <a:avLst/>
          </a:prstGeom>
          <a:solidFill>
            <a:srgbClr val="FAE374"/>
          </a:solidFill>
          <a:ln w="9525">
            <a:noFill/>
            <a:miter lim="800000"/>
            <a:headEnd/>
            <a:tailEnd/>
          </a:ln>
          <a:effectLst/>
        </p:spPr>
        <p:txBody>
          <a:bodyPr wrap="none" lIns="127831" tIns="63924" rIns="127831" bIns="63924" anchor="ctr"/>
          <a:lstStyle/>
          <a:p>
            <a:pPr defTabSz="913083" fontAlgn="base">
              <a:spcBef>
                <a:spcPct val="0"/>
              </a:spcBef>
              <a:spcAft>
                <a:spcPct val="0"/>
              </a:spcAft>
            </a:pPr>
            <a:endParaRPr lang="en-MY" sz="1800" dirty="0">
              <a:solidFill>
                <a:srgbClr val="595959"/>
              </a:solidFill>
              <a:cs typeface="Arial" charset="0"/>
            </a:endParaRPr>
          </a:p>
        </p:txBody>
      </p:sp>
      <p:sp>
        <p:nvSpPr>
          <p:cNvPr id="6" name="Rectangle 4"/>
          <p:cNvSpPr>
            <a:spLocks noChangeArrowheads="1"/>
          </p:cNvSpPr>
          <p:nvPr/>
        </p:nvSpPr>
        <p:spPr bwMode="auto">
          <a:xfrm flipH="1">
            <a:off x="2164717" y="1826898"/>
            <a:ext cx="8318818" cy="5542915"/>
          </a:xfrm>
          <a:prstGeom prst="rect">
            <a:avLst/>
          </a:prstGeom>
          <a:solidFill>
            <a:schemeClr val="bg2"/>
          </a:solidFill>
          <a:ln w="9525">
            <a:noFill/>
            <a:miter lim="800000"/>
            <a:headEnd/>
            <a:tailEnd/>
          </a:ln>
        </p:spPr>
        <p:txBody>
          <a:bodyPr wrap="none" lIns="127831" tIns="63924" rIns="127831" bIns="63924" anchor="ctr"/>
          <a:lstStyle/>
          <a:p>
            <a:pPr defTabSz="913083" fontAlgn="base">
              <a:spcBef>
                <a:spcPct val="0"/>
              </a:spcBef>
              <a:spcAft>
                <a:spcPct val="0"/>
              </a:spcAft>
            </a:pPr>
            <a:endParaRPr lang="en-MY" sz="1800" dirty="0">
              <a:solidFill>
                <a:srgbClr val="595959"/>
              </a:solidFill>
              <a:cs typeface="Arial" charset="0"/>
            </a:endParaRPr>
          </a:p>
        </p:txBody>
      </p:sp>
      <p:sp>
        <p:nvSpPr>
          <p:cNvPr id="7" name="Text Box 11"/>
          <p:cNvSpPr txBox="1">
            <a:spLocks noChangeArrowheads="1"/>
          </p:cNvSpPr>
          <p:nvPr/>
        </p:nvSpPr>
        <p:spPr bwMode="auto">
          <a:xfrm>
            <a:off x="653417" y="9052243"/>
            <a:ext cx="3527108" cy="453390"/>
          </a:xfrm>
          <a:prstGeom prst="rect">
            <a:avLst/>
          </a:prstGeom>
          <a:noFill/>
          <a:ln w="9525" algn="ctr">
            <a:noFill/>
            <a:miter lim="800000"/>
            <a:headEnd/>
            <a:tailEnd/>
          </a:ln>
        </p:spPr>
        <p:txBody>
          <a:bodyPr wrap="none" lIns="0" tIns="0" rIns="0" bIns="63924"/>
          <a:lstStyle/>
          <a:p>
            <a:pPr defTabSz="913083" fontAlgn="base">
              <a:spcBef>
                <a:spcPct val="0"/>
              </a:spcBef>
              <a:spcAft>
                <a:spcPct val="0"/>
              </a:spcAft>
            </a:pPr>
            <a:endParaRPr lang="en-US" sz="1100" dirty="0">
              <a:solidFill>
                <a:srgbClr val="595959"/>
              </a:solidFill>
              <a:cs typeface="Arial" charset="0"/>
            </a:endParaRPr>
          </a:p>
        </p:txBody>
      </p:sp>
      <p:pic>
        <p:nvPicPr>
          <p:cNvPr id="9" name="Picture 29"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662305" y="402273"/>
            <a:ext cx="1004570" cy="933450"/>
          </a:xfrm>
          <a:prstGeom prst="rect">
            <a:avLst/>
          </a:prstGeom>
          <a:noFill/>
          <a:ln w="9525">
            <a:noFill/>
            <a:miter lim="800000"/>
            <a:headEnd/>
            <a:tailEnd/>
          </a:ln>
        </p:spPr>
      </p:pic>
      <p:sp>
        <p:nvSpPr>
          <p:cNvPr id="164875" name="Rectangle 11"/>
          <p:cNvSpPr>
            <a:spLocks noGrp="1" noChangeArrowheads="1"/>
          </p:cNvSpPr>
          <p:nvPr>
            <p:ph type="ctrTitle" sz="quarter"/>
          </p:nvPr>
        </p:nvSpPr>
        <p:spPr>
          <a:xfrm>
            <a:off x="2375853" y="1960262"/>
            <a:ext cx="7936547" cy="523221"/>
          </a:xfrm>
          <a:noFill/>
          <a:ln w="9525">
            <a:noFill/>
          </a:ln>
        </p:spPr>
        <p:txBody>
          <a:bodyPr lIns="0" tIns="0"/>
          <a:lstStyle>
            <a:lvl1pPr>
              <a:defRPr b="1"/>
            </a:lvl1pPr>
          </a:lstStyle>
          <a:p>
            <a:r>
              <a:rPr lang="en-US"/>
              <a:t>Click to edit Master title style</a:t>
            </a:r>
          </a:p>
        </p:txBody>
      </p:sp>
      <p:sp>
        <p:nvSpPr>
          <p:cNvPr id="164876" name="Rectangle 12"/>
          <p:cNvSpPr>
            <a:spLocks noGrp="1" noChangeArrowheads="1"/>
          </p:cNvSpPr>
          <p:nvPr>
            <p:ph type="subTitle" sz="quarter" idx="1"/>
          </p:nvPr>
        </p:nvSpPr>
        <p:spPr>
          <a:xfrm>
            <a:off x="2378075" y="3989388"/>
            <a:ext cx="3778250" cy="2266950"/>
          </a:xfrm>
          <a:ln/>
        </p:spPr>
        <p:txBody>
          <a:bodyPr/>
          <a:lstStyle>
            <a:lvl1pPr marL="0" indent="0">
              <a:buFont typeface="Wingdings" pitchFamily="2" charset="2"/>
              <a:buNone/>
              <a:defRPr sz="2500"/>
            </a:lvl1pPr>
          </a:lstStyle>
          <a:p>
            <a:r>
              <a:rPr lang="en-US"/>
              <a:t>Click to edit Master subtitle style</a:t>
            </a:r>
          </a:p>
        </p:txBody>
      </p:sp>
      <p:sp>
        <p:nvSpPr>
          <p:cNvPr id="11" name="Rectangle 6"/>
          <p:cNvSpPr>
            <a:spLocks noGrp="1" noChangeArrowheads="1"/>
          </p:cNvSpPr>
          <p:nvPr>
            <p:ph type="sldNum" sz="quarter" idx="11"/>
          </p:nvPr>
        </p:nvSpPr>
        <p:spPr/>
        <p:txBody>
          <a:bodyPr/>
          <a:lstStyle>
            <a:lvl1pPr>
              <a:defRPr/>
            </a:lvl1pPr>
          </a:lstStyle>
          <a:p>
            <a:fld id="{9208B479-1BC3-4309-90D5-3B9C03958FA3}" type="slidenum">
              <a:rPr lang="en-US">
                <a:solidFill>
                  <a:srgbClr val="595959"/>
                </a:solidFill>
              </a:rPr>
              <a:pPr/>
              <a:t>‹#›</a:t>
            </a:fld>
            <a:endParaRPr lang="en-US" dirty="0">
              <a:solidFill>
                <a:srgbClr val="595959"/>
              </a:solidFill>
            </a:endParaRPr>
          </a:p>
        </p:txBody>
      </p:sp>
    </p:spTree>
    <p:extLst>
      <p:ext uri="{BB962C8B-B14F-4D97-AF65-F5344CB8AC3E}">
        <p14:creationId xmlns:p14="http://schemas.microsoft.com/office/powerpoint/2010/main" val="893327015"/>
      </p:ext>
    </p:extLst>
  </p:cSld>
  <p:clrMapOvr>
    <a:masterClrMapping/>
  </p:clrMapOvr>
  <p:transition>
    <p:fade/>
  </p:transition>
  <p:hf hdr="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ln/>
        </p:spPr>
        <p:txBody>
          <a:bodyPr/>
          <a:lstStyle>
            <a:lvl1pPr>
              <a:defRPr/>
            </a:lvl1pPr>
          </a:lstStyle>
          <a:p>
            <a:fld id="{445B1F0E-70FA-4555-AA41-4C4AE26954BD}" type="slidenum">
              <a:rPr lang="en-US">
                <a:solidFill>
                  <a:srgbClr val="595959"/>
                </a:solidFill>
              </a:rPr>
              <a:pPr/>
              <a:t>‹#›</a:t>
            </a:fld>
            <a:endParaRPr lang="en-US" dirty="0">
              <a:solidFill>
                <a:srgbClr val="595959"/>
              </a:solidFill>
            </a:endParaRPr>
          </a:p>
        </p:txBody>
      </p:sp>
    </p:spTree>
    <p:extLst>
      <p:ext uri="{BB962C8B-B14F-4D97-AF65-F5344CB8AC3E}">
        <p14:creationId xmlns:p14="http://schemas.microsoft.com/office/powerpoint/2010/main" val="235440300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6169661"/>
            <a:ext cx="10881360" cy="1799888"/>
          </a:xfrm>
        </p:spPr>
        <p:txBody>
          <a:bodyPr/>
          <a:lstStyle>
            <a:lvl1pPr algn="l">
              <a:defRPr sz="5600" b="1" cap="all"/>
            </a:lvl1pPr>
          </a:lstStyle>
          <a:p>
            <a:r>
              <a:rPr lang="en-US"/>
              <a:t>Click to edit Master title style</a:t>
            </a:r>
          </a:p>
        </p:txBody>
      </p:sp>
      <p:sp>
        <p:nvSpPr>
          <p:cNvPr id="3" name="Text Placeholder 2"/>
          <p:cNvSpPr>
            <a:spLocks noGrp="1"/>
          </p:cNvSpPr>
          <p:nvPr>
            <p:ph type="body" idx="1"/>
          </p:nvPr>
        </p:nvSpPr>
        <p:spPr>
          <a:xfrm>
            <a:off x="1011238" y="4069400"/>
            <a:ext cx="10881360" cy="2100262"/>
          </a:xfrm>
        </p:spPr>
        <p:txBody>
          <a:bodyPr anchor="b"/>
          <a:lstStyle>
            <a:lvl1pPr marL="0" indent="0">
              <a:buNone/>
              <a:defRPr sz="2800"/>
            </a:lvl1pPr>
            <a:lvl2pPr marL="639156" indent="0">
              <a:buNone/>
              <a:defRPr sz="2500"/>
            </a:lvl2pPr>
            <a:lvl3pPr marL="1278312" indent="0">
              <a:buNone/>
              <a:defRPr sz="2200"/>
            </a:lvl3pPr>
            <a:lvl4pPr marL="1917469" indent="0">
              <a:buNone/>
              <a:defRPr sz="2000"/>
            </a:lvl4pPr>
            <a:lvl5pPr marL="2556628" indent="0">
              <a:buNone/>
              <a:defRPr sz="2000"/>
            </a:lvl5pPr>
            <a:lvl6pPr marL="3195793" indent="0">
              <a:buNone/>
              <a:defRPr sz="2000"/>
            </a:lvl6pPr>
            <a:lvl7pPr marL="3834953" indent="0">
              <a:buNone/>
              <a:defRPr sz="2000"/>
            </a:lvl7pPr>
            <a:lvl8pPr marL="4474112" indent="0">
              <a:buNone/>
              <a:defRPr sz="2000"/>
            </a:lvl8pPr>
            <a:lvl9pPr marL="5113272" indent="0">
              <a:buNone/>
              <a:defRPr sz="2000"/>
            </a:lvl9pPr>
          </a:lstStyle>
          <a:p>
            <a:pPr lvl="0"/>
            <a:r>
              <a:rPr lang="en-US"/>
              <a:t>Click to edit Master text styles</a:t>
            </a:r>
          </a:p>
        </p:txBody>
      </p:sp>
      <p:sp>
        <p:nvSpPr>
          <p:cNvPr id="5" name="Rectangle 6"/>
          <p:cNvSpPr>
            <a:spLocks noGrp="1" noChangeArrowheads="1"/>
          </p:cNvSpPr>
          <p:nvPr>
            <p:ph type="sldNum" sz="quarter" idx="11"/>
          </p:nvPr>
        </p:nvSpPr>
        <p:spPr>
          <a:ln/>
        </p:spPr>
        <p:txBody>
          <a:bodyPr/>
          <a:lstStyle>
            <a:lvl1pPr>
              <a:defRPr/>
            </a:lvl1pPr>
          </a:lstStyle>
          <a:p>
            <a:fld id="{34A8D59C-7842-4682-9D77-575A34E3F5E1}" type="slidenum">
              <a:rPr lang="en-US">
                <a:solidFill>
                  <a:srgbClr val="595959"/>
                </a:solidFill>
              </a:rPr>
              <a:pPr/>
              <a:t>‹#›</a:t>
            </a:fld>
            <a:endParaRPr lang="en-US" dirty="0">
              <a:solidFill>
                <a:srgbClr val="595959"/>
              </a:solidFill>
            </a:endParaRPr>
          </a:p>
        </p:txBody>
      </p:sp>
    </p:spTree>
    <p:extLst>
      <p:ext uri="{BB962C8B-B14F-4D97-AF65-F5344CB8AC3E}">
        <p14:creationId xmlns:p14="http://schemas.microsoft.com/office/powerpoint/2010/main" val="225487442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0158" y="1833563"/>
            <a:ext cx="5313997" cy="710088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87515" y="1833563"/>
            <a:ext cx="5316220" cy="710088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1"/>
          </p:nvPr>
        </p:nvSpPr>
        <p:spPr>
          <a:ln/>
        </p:spPr>
        <p:txBody>
          <a:bodyPr/>
          <a:lstStyle>
            <a:lvl1pPr>
              <a:defRPr/>
            </a:lvl1pPr>
          </a:lstStyle>
          <a:p>
            <a:fld id="{A7C259C9-26D9-454C-8C0A-FB05FEE5DA0A}" type="slidenum">
              <a:rPr lang="en-US">
                <a:solidFill>
                  <a:srgbClr val="595959"/>
                </a:solidFill>
              </a:rPr>
              <a:pPr/>
              <a:t>‹#›</a:t>
            </a:fld>
            <a:endParaRPr lang="en-US" dirty="0">
              <a:solidFill>
                <a:srgbClr val="595959"/>
              </a:solidFill>
            </a:endParaRPr>
          </a:p>
        </p:txBody>
      </p:sp>
    </p:spTree>
    <p:extLst>
      <p:ext uri="{BB962C8B-B14F-4D97-AF65-F5344CB8AC3E}">
        <p14:creationId xmlns:p14="http://schemas.microsoft.com/office/powerpoint/2010/main" val="92727799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84493"/>
            <a:ext cx="11521440" cy="59955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40080" y="2149158"/>
            <a:ext cx="5656263" cy="895667"/>
          </a:xfrm>
        </p:spPr>
        <p:txBody>
          <a:bodyPr anchor="b"/>
          <a:lstStyle>
            <a:lvl1pPr marL="0" indent="0">
              <a:buNone/>
              <a:defRPr sz="3400" b="1"/>
            </a:lvl1pPr>
            <a:lvl2pPr marL="639156" indent="0">
              <a:buNone/>
              <a:defRPr sz="2800" b="1"/>
            </a:lvl2pPr>
            <a:lvl3pPr marL="1278312" indent="0">
              <a:buNone/>
              <a:defRPr sz="2500" b="1"/>
            </a:lvl3pPr>
            <a:lvl4pPr marL="1917469" indent="0">
              <a:buNone/>
              <a:defRPr sz="2200" b="1"/>
            </a:lvl4pPr>
            <a:lvl5pPr marL="2556628" indent="0">
              <a:buNone/>
              <a:defRPr sz="2200" b="1"/>
            </a:lvl5pPr>
            <a:lvl6pPr marL="3195793" indent="0">
              <a:buNone/>
              <a:defRPr sz="2200" b="1"/>
            </a:lvl6pPr>
            <a:lvl7pPr marL="3834953" indent="0">
              <a:buNone/>
              <a:defRPr sz="2200" b="1"/>
            </a:lvl7pPr>
            <a:lvl8pPr marL="4474112" indent="0">
              <a:buNone/>
              <a:defRPr sz="2200" b="1"/>
            </a:lvl8pPr>
            <a:lvl9pPr marL="5113272" indent="0">
              <a:buNone/>
              <a:defRPr sz="2200" b="1"/>
            </a:lvl9pPr>
          </a:lstStyle>
          <a:p>
            <a:pPr lvl="0"/>
            <a:r>
              <a:rPr lang="en-US"/>
              <a:t>Click to edit Master text styles</a:t>
            </a:r>
          </a:p>
        </p:txBody>
      </p:sp>
      <p:sp>
        <p:nvSpPr>
          <p:cNvPr id="4" name="Content Placeholder 3"/>
          <p:cNvSpPr>
            <a:spLocks noGrp="1"/>
          </p:cNvSpPr>
          <p:nvPr>
            <p:ph sz="half" idx="2"/>
          </p:nvPr>
        </p:nvSpPr>
        <p:spPr>
          <a:xfrm>
            <a:off x="640080" y="3044825"/>
            <a:ext cx="5656263"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053" y="2149158"/>
            <a:ext cx="5658485" cy="895667"/>
          </a:xfrm>
        </p:spPr>
        <p:txBody>
          <a:bodyPr anchor="b"/>
          <a:lstStyle>
            <a:lvl1pPr marL="0" indent="0">
              <a:buNone/>
              <a:defRPr sz="3400" b="1"/>
            </a:lvl1pPr>
            <a:lvl2pPr marL="639156" indent="0">
              <a:buNone/>
              <a:defRPr sz="2800" b="1"/>
            </a:lvl2pPr>
            <a:lvl3pPr marL="1278312" indent="0">
              <a:buNone/>
              <a:defRPr sz="2500" b="1"/>
            </a:lvl3pPr>
            <a:lvl4pPr marL="1917469" indent="0">
              <a:buNone/>
              <a:defRPr sz="2200" b="1"/>
            </a:lvl4pPr>
            <a:lvl5pPr marL="2556628" indent="0">
              <a:buNone/>
              <a:defRPr sz="2200" b="1"/>
            </a:lvl5pPr>
            <a:lvl6pPr marL="3195793" indent="0">
              <a:buNone/>
              <a:defRPr sz="2200" b="1"/>
            </a:lvl6pPr>
            <a:lvl7pPr marL="3834953" indent="0">
              <a:buNone/>
              <a:defRPr sz="2200" b="1"/>
            </a:lvl7pPr>
            <a:lvl8pPr marL="4474112" indent="0">
              <a:buNone/>
              <a:defRPr sz="2200" b="1"/>
            </a:lvl8pPr>
            <a:lvl9pPr marL="5113272"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503053" y="3044825"/>
            <a:ext cx="5658485" cy="5531803"/>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1"/>
          </p:nvPr>
        </p:nvSpPr>
        <p:spPr>
          <a:ln/>
        </p:spPr>
        <p:txBody>
          <a:bodyPr/>
          <a:lstStyle>
            <a:lvl1pPr>
              <a:defRPr/>
            </a:lvl1pPr>
          </a:lstStyle>
          <a:p>
            <a:fld id="{1794CCB0-02F8-4ED8-AC1C-3697F66514BA}" type="slidenum">
              <a:rPr lang="en-US">
                <a:solidFill>
                  <a:srgbClr val="595959"/>
                </a:solidFill>
              </a:rPr>
              <a:pPr/>
              <a:t>‹#›</a:t>
            </a:fld>
            <a:endParaRPr lang="en-US" dirty="0">
              <a:solidFill>
                <a:srgbClr val="595959"/>
              </a:solidFill>
            </a:endParaRPr>
          </a:p>
        </p:txBody>
      </p:sp>
    </p:spTree>
    <p:extLst>
      <p:ext uri="{BB962C8B-B14F-4D97-AF65-F5344CB8AC3E}">
        <p14:creationId xmlns:p14="http://schemas.microsoft.com/office/powerpoint/2010/main" val="295883262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9965690" y="9052243"/>
            <a:ext cx="1511300" cy="453390"/>
          </a:xfrm>
          <a:prstGeom prst="rect">
            <a:avLst/>
          </a:prstGeom>
        </p:spPr>
        <p:txBody>
          <a:bodyPr lIns="91339" tIns="45669" rIns="91339" bIns="45669"/>
          <a:lstStyle>
            <a:lvl1pPr>
              <a:defRPr/>
            </a:lvl1pPr>
          </a:lstStyle>
          <a:p>
            <a:fld id="{CBFAC31D-1C49-4B87-8780-E90478E73DBB}" type="datetime4">
              <a:rPr lang="en-US">
                <a:solidFill>
                  <a:srgbClr val="595959"/>
                </a:solidFill>
              </a:rPr>
              <a:pPr/>
              <a:t>June 19, 2020</a:t>
            </a:fld>
            <a:endParaRPr lang="en-US" dirty="0">
              <a:solidFill>
                <a:srgbClr val="595959"/>
              </a:solidFill>
            </a:endParaRPr>
          </a:p>
        </p:txBody>
      </p:sp>
      <p:sp>
        <p:nvSpPr>
          <p:cNvPr id="4" name="Rectangle 6"/>
          <p:cNvSpPr>
            <a:spLocks noGrp="1" noChangeArrowheads="1"/>
          </p:cNvSpPr>
          <p:nvPr>
            <p:ph type="sldNum" sz="quarter" idx="11"/>
          </p:nvPr>
        </p:nvSpPr>
        <p:spPr/>
        <p:txBody>
          <a:bodyPr/>
          <a:lstStyle>
            <a:lvl1pPr>
              <a:defRPr/>
            </a:lvl1pPr>
          </a:lstStyle>
          <a:p>
            <a:fld id="{064EF936-7460-46DE-A31A-1536E9980CC2}" type="slidenum">
              <a:rPr lang="en-US">
                <a:solidFill>
                  <a:srgbClr val="595959"/>
                </a:solidFill>
              </a:rPr>
              <a:pPr/>
              <a:t>‹#›</a:t>
            </a:fld>
            <a:endParaRPr lang="en-US" dirty="0">
              <a:solidFill>
                <a:srgbClr val="595959"/>
              </a:solidFill>
            </a:endParaRPr>
          </a:p>
        </p:txBody>
      </p:sp>
    </p:spTree>
    <p:extLst>
      <p:ext uri="{BB962C8B-B14F-4D97-AF65-F5344CB8AC3E}">
        <p14:creationId xmlns:p14="http://schemas.microsoft.com/office/powerpoint/2010/main" val="2460955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965690" y="9052243"/>
            <a:ext cx="1511300" cy="453390"/>
          </a:xfrm>
          <a:prstGeom prst="rect">
            <a:avLst/>
          </a:prstGeom>
          <a:ln/>
        </p:spPr>
        <p:txBody>
          <a:bodyPr lIns="91339" tIns="45669" rIns="91339" bIns="45669"/>
          <a:lstStyle>
            <a:lvl1pPr>
              <a:defRPr/>
            </a:lvl1pPr>
          </a:lstStyle>
          <a:p>
            <a:fld id="{5F9D1501-E5B8-4D94-93F7-2FFB05EE1FAA}" type="datetime4">
              <a:rPr lang="en-US">
                <a:solidFill>
                  <a:srgbClr val="595959"/>
                </a:solidFill>
              </a:rPr>
              <a:pPr/>
              <a:t>June 19, 2020</a:t>
            </a:fld>
            <a:endParaRPr lang="en-US" dirty="0">
              <a:solidFill>
                <a:srgbClr val="595959"/>
              </a:solidFill>
            </a:endParaRPr>
          </a:p>
        </p:txBody>
      </p:sp>
      <p:sp>
        <p:nvSpPr>
          <p:cNvPr id="3" name="Rectangle 6"/>
          <p:cNvSpPr>
            <a:spLocks noGrp="1" noChangeArrowheads="1"/>
          </p:cNvSpPr>
          <p:nvPr>
            <p:ph type="sldNum" sz="quarter" idx="11"/>
          </p:nvPr>
        </p:nvSpPr>
        <p:spPr>
          <a:ln/>
        </p:spPr>
        <p:txBody>
          <a:bodyPr/>
          <a:lstStyle>
            <a:lvl1pPr>
              <a:defRPr/>
            </a:lvl1pPr>
          </a:lstStyle>
          <a:p>
            <a:fld id="{1E398C82-2A9D-4216-9C01-A8C13949E1DA}" type="slidenum">
              <a:rPr lang="en-US">
                <a:solidFill>
                  <a:srgbClr val="595959"/>
                </a:solidFill>
              </a:rPr>
              <a:pPr/>
              <a:t>‹#›</a:t>
            </a:fld>
            <a:endParaRPr lang="en-US" dirty="0">
              <a:solidFill>
                <a:srgbClr val="595959"/>
              </a:solidFill>
            </a:endParaRPr>
          </a:p>
        </p:txBody>
      </p:sp>
      <p:sp>
        <p:nvSpPr>
          <p:cNvPr id="4" name="Rectangle 20"/>
          <p:cNvSpPr>
            <a:spLocks noGrp="1" noChangeArrowheads="1"/>
          </p:cNvSpPr>
          <p:nvPr>
            <p:ph type="ftr" sz="quarter" idx="12"/>
          </p:nvPr>
        </p:nvSpPr>
        <p:spPr>
          <a:xfrm>
            <a:off x="4427222" y="9052243"/>
            <a:ext cx="3527108" cy="453390"/>
          </a:xfrm>
          <a:prstGeom prst="rect">
            <a:avLst/>
          </a:prstGeom>
          <a:ln/>
        </p:spPr>
        <p:txBody>
          <a:bodyPr lIns="91339" tIns="45669" rIns="91339" bIns="45669"/>
          <a:lstStyle>
            <a:lvl1pPr>
              <a:defRPr/>
            </a:lvl1pPr>
          </a:lstStyle>
          <a:p>
            <a:pPr>
              <a:defRPr/>
            </a:pPr>
            <a:r>
              <a:rPr lang="en-US" dirty="0">
                <a:solidFill>
                  <a:srgbClr val="595959"/>
                </a:solidFill>
              </a:rPr>
              <a:t>Footer: Title may be placed here or disclaimer if required. May sit up to two lines in depth.</a:t>
            </a:r>
          </a:p>
        </p:txBody>
      </p:sp>
    </p:spTree>
    <p:extLst>
      <p:ext uri="{BB962C8B-B14F-4D97-AF65-F5344CB8AC3E}">
        <p14:creationId xmlns:p14="http://schemas.microsoft.com/office/powerpoint/2010/main" val="205990477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2" y="1071044"/>
            <a:ext cx="4211638" cy="938113"/>
          </a:xfrm>
        </p:spPr>
        <p:txBody>
          <a:bodyPr anchor="b"/>
          <a:lstStyle>
            <a:lvl1pPr algn="l">
              <a:defRPr sz="2800" b="1"/>
            </a:lvl1pPr>
          </a:lstStyle>
          <a:p>
            <a:r>
              <a:rPr lang="en-US"/>
              <a:t>Click to edit Master title style</a:t>
            </a:r>
          </a:p>
        </p:txBody>
      </p:sp>
      <p:sp>
        <p:nvSpPr>
          <p:cNvPr id="3" name="Content Placeholder 2"/>
          <p:cNvSpPr>
            <a:spLocks noGrp="1"/>
          </p:cNvSpPr>
          <p:nvPr>
            <p:ph idx="1"/>
          </p:nvPr>
        </p:nvSpPr>
        <p:spPr>
          <a:xfrm>
            <a:off x="5005070" y="382272"/>
            <a:ext cx="7156450" cy="8194358"/>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0082" y="2009142"/>
            <a:ext cx="4211638" cy="6567488"/>
          </a:xfrm>
        </p:spPr>
        <p:txBody>
          <a:bodyPr/>
          <a:lstStyle>
            <a:lvl1pPr marL="0" indent="0">
              <a:buNone/>
              <a:defRPr sz="2000"/>
            </a:lvl1pPr>
            <a:lvl2pPr marL="639156" indent="0">
              <a:buNone/>
              <a:defRPr sz="1700"/>
            </a:lvl2pPr>
            <a:lvl3pPr marL="1278312" indent="0">
              <a:buNone/>
              <a:defRPr sz="1400"/>
            </a:lvl3pPr>
            <a:lvl4pPr marL="1917469" indent="0">
              <a:buNone/>
              <a:defRPr sz="1300"/>
            </a:lvl4pPr>
            <a:lvl5pPr marL="2556628" indent="0">
              <a:buNone/>
              <a:defRPr sz="1300"/>
            </a:lvl5pPr>
            <a:lvl6pPr marL="3195793" indent="0">
              <a:buNone/>
              <a:defRPr sz="1300"/>
            </a:lvl6pPr>
            <a:lvl7pPr marL="3834953" indent="0">
              <a:buNone/>
              <a:defRPr sz="1300"/>
            </a:lvl7pPr>
            <a:lvl8pPr marL="4474112" indent="0">
              <a:buNone/>
              <a:defRPr sz="1300"/>
            </a:lvl8pPr>
            <a:lvl9pPr marL="5113272" indent="0">
              <a:buNone/>
              <a:defRPr sz="1300"/>
            </a:lvl9pPr>
          </a:lstStyle>
          <a:p>
            <a:pPr lvl="0"/>
            <a:r>
              <a:rPr lang="en-US"/>
              <a:t>Click to edit Master text styles</a:t>
            </a:r>
          </a:p>
        </p:txBody>
      </p:sp>
      <p:sp>
        <p:nvSpPr>
          <p:cNvPr id="5" name="Date Placeholder 4"/>
          <p:cNvSpPr>
            <a:spLocks noGrp="1" noChangeArrowheads="1"/>
          </p:cNvSpPr>
          <p:nvPr>
            <p:ph type="dt" sz="half" idx="10"/>
          </p:nvPr>
        </p:nvSpPr>
        <p:spPr>
          <a:xfrm>
            <a:off x="9965690" y="9052243"/>
            <a:ext cx="1511300" cy="453390"/>
          </a:xfrm>
          <a:prstGeom prst="rect">
            <a:avLst/>
          </a:prstGeom>
          <a:ln/>
        </p:spPr>
        <p:txBody>
          <a:bodyPr lIns="91339" tIns="45669" rIns="91339" bIns="45669"/>
          <a:lstStyle>
            <a:lvl1pPr>
              <a:defRPr/>
            </a:lvl1pPr>
          </a:lstStyle>
          <a:p>
            <a:fld id="{14E597F6-DEB4-43CC-8A3D-D952889972D3}" type="datetime4">
              <a:rPr lang="en-US">
                <a:solidFill>
                  <a:srgbClr val="595959"/>
                </a:solidFill>
              </a:rPr>
              <a:pPr/>
              <a:t>June 19, 2020</a:t>
            </a:fld>
            <a:endParaRPr lang="en-US" dirty="0">
              <a:solidFill>
                <a:srgbClr val="595959"/>
              </a:solidFill>
            </a:endParaRPr>
          </a:p>
        </p:txBody>
      </p:sp>
      <p:sp>
        <p:nvSpPr>
          <p:cNvPr id="6" name="Rectangle 6"/>
          <p:cNvSpPr>
            <a:spLocks noGrp="1" noChangeArrowheads="1"/>
          </p:cNvSpPr>
          <p:nvPr>
            <p:ph type="sldNum" sz="quarter" idx="11"/>
          </p:nvPr>
        </p:nvSpPr>
        <p:spPr>
          <a:ln/>
        </p:spPr>
        <p:txBody>
          <a:bodyPr/>
          <a:lstStyle>
            <a:lvl1pPr>
              <a:defRPr/>
            </a:lvl1pPr>
          </a:lstStyle>
          <a:p>
            <a:fld id="{5646C01F-36B9-400A-9CC8-C9454B2AFB77}" type="slidenum">
              <a:rPr lang="en-US">
                <a:solidFill>
                  <a:srgbClr val="595959"/>
                </a:solidFill>
              </a:rPr>
              <a:pPr/>
              <a:t>‹#›</a:t>
            </a:fld>
            <a:endParaRPr lang="en-US" dirty="0">
              <a:solidFill>
                <a:srgbClr val="595959"/>
              </a:solidFill>
            </a:endParaRPr>
          </a:p>
        </p:txBody>
      </p:sp>
      <p:sp>
        <p:nvSpPr>
          <p:cNvPr id="7" name="Rectangle 20"/>
          <p:cNvSpPr>
            <a:spLocks noGrp="1" noChangeArrowheads="1"/>
          </p:cNvSpPr>
          <p:nvPr>
            <p:ph type="ftr" sz="quarter" idx="12"/>
          </p:nvPr>
        </p:nvSpPr>
        <p:spPr>
          <a:xfrm>
            <a:off x="4427222" y="9052243"/>
            <a:ext cx="3527108" cy="453390"/>
          </a:xfrm>
          <a:prstGeom prst="rect">
            <a:avLst/>
          </a:prstGeom>
          <a:ln/>
        </p:spPr>
        <p:txBody>
          <a:bodyPr lIns="91339" tIns="45669" rIns="91339" bIns="45669"/>
          <a:lstStyle>
            <a:lvl1pPr>
              <a:defRPr/>
            </a:lvl1pPr>
          </a:lstStyle>
          <a:p>
            <a:pPr>
              <a:defRPr/>
            </a:pPr>
            <a:r>
              <a:rPr lang="en-US" dirty="0">
                <a:solidFill>
                  <a:srgbClr val="595959"/>
                </a:solidFill>
              </a:rPr>
              <a:t>Footer: Title may be placed here or disclaimer if required. May sit up to two lines in depth.</a:t>
            </a:r>
          </a:p>
        </p:txBody>
      </p:sp>
    </p:spTree>
    <p:extLst>
      <p:ext uri="{BB962C8B-B14F-4D97-AF65-F5344CB8AC3E}">
        <p14:creationId xmlns:p14="http://schemas.microsoft.com/office/powerpoint/2010/main" val="371283023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7007047"/>
            <a:ext cx="7680960" cy="507226"/>
          </a:xfrm>
        </p:spPr>
        <p:txBody>
          <a:bodyPr anchor="b"/>
          <a:lstStyle>
            <a:lvl1pPr algn="l">
              <a:defRPr sz="2800" b="1"/>
            </a:lvl1pPr>
          </a:lstStyle>
          <a:p>
            <a:r>
              <a:rPr lang="en-US"/>
              <a:t>Click to edit Master title style</a:t>
            </a:r>
          </a:p>
        </p:txBody>
      </p:sp>
      <p:sp>
        <p:nvSpPr>
          <p:cNvPr id="3" name="Picture Placeholder 2"/>
          <p:cNvSpPr>
            <a:spLocks noGrp="1"/>
          </p:cNvSpPr>
          <p:nvPr>
            <p:ph type="pic" idx="1"/>
          </p:nvPr>
        </p:nvSpPr>
        <p:spPr>
          <a:xfrm>
            <a:off x="2509203" y="857885"/>
            <a:ext cx="7680960" cy="5760720"/>
          </a:xfrm>
        </p:spPr>
        <p:txBody>
          <a:bodyPr/>
          <a:lstStyle>
            <a:lvl1pPr marL="0" indent="0">
              <a:buNone/>
              <a:defRPr sz="4500"/>
            </a:lvl1pPr>
            <a:lvl2pPr marL="639156" indent="0">
              <a:buNone/>
              <a:defRPr sz="3900"/>
            </a:lvl2pPr>
            <a:lvl3pPr marL="1278312" indent="0">
              <a:buNone/>
              <a:defRPr sz="3400"/>
            </a:lvl3pPr>
            <a:lvl4pPr marL="1917469" indent="0">
              <a:buNone/>
              <a:defRPr sz="2800"/>
            </a:lvl4pPr>
            <a:lvl5pPr marL="2556628" indent="0">
              <a:buNone/>
              <a:defRPr sz="2800"/>
            </a:lvl5pPr>
            <a:lvl6pPr marL="3195793" indent="0">
              <a:buNone/>
              <a:defRPr sz="2800"/>
            </a:lvl6pPr>
            <a:lvl7pPr marL="3834953" indent="0">
              <a:buNone/>
              <a:defRPr sz="2800"/>
            </a:lvl7pPr>
            <a:lvl8pPr marL="4474112" indent="0">
              <a:buNone/>
              <a:defRPr sz="2800"/>
            </a:lvl8pPr>
            <a:lvl9pPr marL="5113272" indent="0">
              <a:buNone/>
              <a:defRPr sz="2800"/>
            </a:lvl9pPr>
          </a:lstStyle>
          <a:p>
            <a:pPr lvl="0"/>
            <a:endParaRPr lang="en-US" noProof="0" dirty="0"/>
          </a:p>
        </p:txBody>
      </p:sp>
      <p:sp>
        <p:nvSpPr>
          <p:cNvPr id="4" name="Text Placeholder 3"/>
          <p:cNvSpPr>
            <a:spLocks noGrp="1"/>
          </p:cNvSpPr>
          <p:nvPr>
            <p:ph type="body" sz="half" idx="2"/>
          </p:nvPr>
        </p:nvSpPr>
        <p:spPr>
          <a:xfrm>
            <a:off x="2509203" y="7514273"/>
            <a:ext cx="7680960" cy="1126807"/>
          </a:xfrm>
        </p:spPr>
        <p:txBody>
          <a:bodyPr/>
          <a:lstStyle>
            <a:lvl1pPr marL="0" indent="0">
              <a:buNone/>
              <a:defRPr sz="2000"/>
            </a:lvl1pPr>
            <a:lvl2pPr marL="639156" indent="0">
              <a:buNone/>
              <a:defRPr sz="1700"/>
            </a:lvl2pPr>
            <a:lvl3pPr marL="1278312" indent="0">
              <a:buNone/>
              <a:defRPr sz="1400"/>
            </a:lvl3pPr>
            <a:lvl4pPr marL="1917469" indent="0">
              <a:buNone/>
              <a:defRPr sz="1300"/>
            </a:lvl4pPr>
            <a:lvl5pPr marL="2556628" indent="0">
              <a:buNone/>
              <a:defRPr sz="1300"/>
            </a:lvl5pPr>
            <a:lvl6pPr marL="3195793" indent="0">
              <a:buNone/>
              <a:defRPr sz="1300"/>
            </a:lvl6pPr>
            <a:lvl7pPr marL="3834953" indent="0">
              <a:buNone/>
              <a:defRPr sz="1300"/>
            </a:lvl7pPr>
            <a:lvl8pPr marL="4474112" indent="0">
              <a:buNone/>
              <a:defRPr sz="1300"/>
            </a:lvl8pPr>
            <a:lvl9pPr marL="5113272" indent="0">
              <a:buNone/>
              <a:defRPr sz="1300"/>
            </a:lvl9pPr>
          </a:lstStyle>
          <a:p>
            <a:pPr lvl="0"/>
            <a:r>
              <a:rPr lang="en-US"/>
              <a:t>Click to edit Master text styles</a:t>
            </a:r>
          </a:p>
        </p:txBody>
      </p:sp>
      <p:sp>
        <p:nvSpPr>
          <p:cNvPr id="5" name="Date Placeholder 4"/>
          <p:cNvSpPr>
            <a:spLocks noGrp="1" noChangeArrowheads="1"/>
          </p:cNvSpPr>
          <p:nvPr>
            <p:ph type="dt" sz="half" idx="10"/>
          </p:nvPr>
        </p:nvSpPr>
        <p:spPr>
          <a:xfrm>
            <a:off x="9965690" y="9052243"/>
            <a:ext cx="1511300" cy="453390"/>
          </a:xfrm>
          <a:prstGeom prst="rect">
            <a:avLst/>
          </a:prstGeom>
          <a:ln/>
        </p:spPr>
        <p:txBody>
          <a:bodyPr lIns="91339" tIns="45669" rIns="91339" bIns="45669"/>
          <a:lstStyle>
            <a:lvl1pPr>
              <a:defRPr/>
            </a:lvl1pPr>
          </a:lstStyle>
          <a:p>
            <a:fld id="{274DE15A-A507-4B04-82D4-ADA789C2D609}" type="datetime4">
              <a:rPr lang="en-US">
                <a:solidFill>
                  <a:srgbClr val="595959"/>
                </a:solidFill>
              </a:rPr>
              <a:pPr/>
              <a:t>June 19, 2020</a:t>
            </a:fld>
            <a:endParaRPr lang="en-US" dirty="0">
              <a:solidFill>
                <a:srgbClr val="595959"/>
              </a:solidFill>
            </a:endParaRPr>
          </a:p>
        </p:txBody>
      </p:sp>
      <p:sp>
        <p:nvSpPr>
          <p:cNvPr id="6" name="Rectangle 6"/>
          <p:cNvSpPr>
            <a:spLocks noGrp="1" noChangeArrowheads="1"/>
          </p:cNvSpPr>
          <p:nvPr>
            <p:ph type="sldNum" sz="quarter" idx="11"/>
          </p:nvPr>
        </p:nvSpPr>
        <p:spPr>
          <a:ln/>
        </p:spPr>
        <p:txBody>
          <a:bodyPr/>
          <a:lstStyle>
            <a:lvl1pPr>
              <a:defRPr/>
            </a:lvl1pPr>
          </a:lstStyle>
          <a:p>
            <a:fld id="{87ADEB1A-747F-4BE7-BA9D-ADA631C63102}" type="slidenum">
              <a:rPr lang="en-US">
                <a:solidFill>
                  <a:srgbClr val="595959"/>
                </a:solidFill>
              </a:rPr>
              <a:pPr/>
              <a:t>‹#›</a:t>
            </a:fld>
            <a:endParaRPr lang="en-US" dirty="0">
              <a:solidFill>
                <a:srgbClr val="595959"/>
              </a:solidFill>
            </a:endParaRPr>
          </a:p>
        </p:txBody>
      </p:sp>
      <p:sp>
        <p:nvSpPr>
          <p:cNvPr id="7" name="Rectangle 20"/>
          <p:cNvSpPr>
            <a:spLocks noGrp="1" noChangeArrowheads="1"/>
          </p:cNvSpPr>
          <p:nvPr>
            <p:ph type="ftr" sz="quarter" idx="12"/>
          </p:nvPr>
        </p:nvSpPr>
        <p:spPr>
          <a:xfrm>
            <a:off x="4427222" y="9052243"/>
            <a:ext cx="3527108" cy="453390"/>
          </a:xfrm>
          <a:prstGeom prst="rect">
            <a:avLst/>
          </a:prstGeom>
          <a:ln/>
        </p:spPr>
        <p:txBody>
          <a:bodyPr lIns="91339" tIns="45669" rIns="91339" bIns="45669"/>
          <a:lstStyle>
            <a:lvl1pPr>
              <a:defRPr/>
            </a:lvl1pPr>
          </a:lstStyle>
          <a:p>
            <a:pPr>
              <a:defRPr/>
            </a:pPr>
            <a:r>
              <a:rPr lang="en-US" dirty="0">
                <a:solidFill>
                  <a:srgbClr val="595959"/>
                </a:solidFill>
              </a:rPr>
              <a:t>Footer: Title may be placed here or disclaimer if required. May sit up to two lines in depth.</a:t>
            </a:r>
          </a:p>
        </p:txBody>
      </p:sp>
    </p:spTree>
    <p:extLst>
      <p:ext uri="{BB962C8B-B14F-4D97-AF65-F5344CB8AC3E}">
        <p14:creationId xmlns:p14="http://schemas.microsoft.com/office/powerpoint/2010/main" val="314762787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pic>
        <p:nvPicPr>
          <p:cNvPr id="2" name="Picture 2" descr="Shell-2010-Pecten-RGBpc.wmf"/>
          <p:cNvPicPr>
            <a:picLocks noChangeAspect="1"/>
          </p:cNvPicPr>
          <p:nvPr/>
        </p:nvPicPr>
        <p:blipFill>
          <a:blip r:embed="rId2" cstate="email"/>
          <a:srcRect/>
          <a:stretch>
            <a:fillRect/>
          </a:stretch>
        </p:blipFill>
        <p:spPr bwMode="auto">
          <a:xfrm>
            <a:off x="4762840" y="3280410"/>
            <a:ext cx="3275965" cy="3040380"/>
          </a:xfrm>
          <a:prstGeom prst="rect">
            <a:avLst/>
          </a:prstGeom>
          <a:noFill/>
          <a:ln w="9525">
            <a:noFill/>
            <a:miter lim="800000"/>
            <a:headEnd/>
            <a:tailEnd/>
          </a:ln>
        </p:spPr>
      </p:pic>
    </p:spTree>
    <p:extLst>
      <p:ext uri="{BB962C8B-B14F-4D97-AF65-F5344CB8AC3E}">
        <p14:creationId xmlns:p14="http://schemas.microsoft.com/office/powerpoint/2010/main" val="77520060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965690" y="9052243"/>
            <a:ext cx="1511300" cy="453390"/>
          </a:xfrm>
          <a:prstGeom prst="rect">
            <a:avLst/>
          </a:prstGeom>
          <a:ln/>
        </p:spPr>
        <p:txBody>
          <a:bodyPr lIns="91339" tIns="45669" rIns="91339" bIns="45669"/>
          <a:lstStyle>
            <a:lvl1pPr>
              <a:defRPr/>
            </a:lvl1pPr>
          </a:lstStyle>
          <a:p>
            <a:fld id="{C781FAAC-61F3-4DDE-991B-4CD1464F13F7}" type="datetime4">
              <a:rPr lang="en-US">
                <a:solidFill>
                  <a:srgbClr val="595959"/>
                </a:solidFill>
              </a:rPr>
              <a:pPr/>
              <a:t>June 19, 2020</a:t>
            </a:fld>
            <a:endParaRPr lang="en-US" dirty="0">
              <a:solidFill>
                <a:srgbClr val="595959"/>
              </a:solidFill>
            </a:endParaRPr>
          </a:p>
        </p:txBody>
      </p:sp>
      <p:sp>
        <p:nvSpPr>
          <p:cNvPr id="5" name="Rectangle 6"/>
          <p:cNvSpPr>
            <a:spLocks noGrp="1" noChangeArrowheads="1"/>
          </p:cNvSpPr>
          <p:nvPr>
            <p:ph type="sldNum" sz="quarter" idx="11"/>
          </p:nvPr>
        </p:nvSpPr>
        <p:spPr>
          <a:ln/>
        </p:spPr>
        <p:txBody>
          <a:bodyPr/>
          <a:lstStyle>
            <a:lvl1pPr>
              <a:defRPr/>
            </a:lvl1pPr>
          </a:lstStyle>
          <a:p>
            <a:fld id="{04D8DF42-8F04-47AA-A590-9A429493B56E}" type="slidenum">
              <a:rPr lang="en-US">
                <a:solidFill>
                  <a:srgbClr val="595959"/>
                </a:solidFill>
              </a:rPr>
              <a:pPr/>
              <a:t>‹#›</a:t>
            </a:fld>
            <a:endParaRPr lang="en-US" dirty="0">
              <a:solidFill>
                <a:srgbClr val="595959"/>
              </a:solidFill>
            </a:endParaRPr>
          </a:p>
        </p:txBody>
      </p:sp>
      <p:sp>
        <p:nvSpPr>
          <p:cNvPr id="6" name="Rectangle 20"/>
          <p:cNvSpPr>
            <a:spLocks noGrp="1" noChangeArrowheads="1"/>
          </p:cNvSpPr>
          <p:nvPr>
            <p:ph type="ftr" sz="quarter" idx="12"/>
          </p:nvPr>
        </p:nvSpPr>
        <p:spPr>
          <a:xfrm>
            <a:off x="4427222" y="9052243"/>
            <a:ext cx="3527108" cy="453390"/>
          </a:xfrm>
          <a:prstGeom prst="rect">
            <a:avLst/>
          </a:prstGeom>
          <a:ln/>
        </p:spPr>
        <p:txBody>
          <a:bodyPr lIns="91339" tIns="45669" rIns="91339" bIns="45669"/>
          <a:lstStyle>
            <a:lvl1pPr>
              <a:defRPr/>
            </a:lvl1pPr>
          </a:lstStyle>
          <a:p>
            <a:pPr>
              <a:defRPr/>
            </a:pPr>
            <a:r>
              <a:rPr lang="en-US" dirty="0">
                <a:solidFill>
                  <a:srgbClr val="595959"/>
                </a:solidFill>
              </a:rPr>
              <a:t>Footer: Title may be placed here or disclaimer if required. May sit up to two lines in depth.</a:t>
            </a:r>
          </a:p>
        </p:txBody>
      </p:sp>
    </p:spTree>
    <p:extLst>
      <p:ext uri="{BB962C8B-B14F-4D97-AF65-F5344CB8AC3E}">
        <p14:creationId xmlns:p14="http://schemas.microsoft.com/office/powerpoint/2010/main" val="23393722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9763" y="357823"/>
            <a:ext cx="1742876" cy="8576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448" y="357823"/>
            <a:ext cx="8854440" cy="8576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9965690" y="9052243"/>
            <a:ext cx="1511300" cy="453390"/>
          </a:xfrm>
          <a:prstGeom prst="rect">
            <a:avLst/>
          </a:prstGeom>
          <a:ln/>
        </p:spPr>
        <p:txBody>
          <a:bodyPr lIns="91339" tIns="45669" rIns="91339" bIns="45669"/>
          <a:lstStyle>
            <a:lvl1pPr>
              <a:defRPr/>
            </a:lvl1pPr>
          </a:lstStyle>
          <a:p>
            <a:fld id="{6307723B-95B4-4210-B6DE-46CDBF7F88AA}" type="datetime4">
              <a:rPr lang="en-US">
                <a:solidFill>
                  <a:srgbClr val="595959"/>
                </a:solidFill>
              </a:rPr>
              <a:pPr/>
              <a:t>June 19, 2020</a:t>
            </a:fld>
            <a:endParaRPr lang="en-US" dirty="0">
              <a:solidFill>
                <a:srgbClr val="595959"/>
              </a:solidFill>
            </a:endParaRPr>
          </a:p>
        </p:txBody>
      </p:sp>
      <p:sp>
        <p:nvSpPr>
          <p:cNvPr id="5" name="Rectangle 6"/>
          <p:cNvSpPr>
            <a:spLocks noGrp="1" noChangeArrowheads="1"/>
          </p:cNvSpPr>
          <p:nvPr>
            <p:ph type="sldNum" sz="quarter" idx="11"/>
          </p:nvPr>
        </p:nvSpPr>
        <p:spPr>
          <a:ln/>
        </p:spPr>
        <p:txBody>
          <a:bodyPr/>
          <a:lstStyle>
            <a:lvl1pPr>
              <a:defRPr/>
            </a:lvl1pPr>
          </a:lstStyle>
          <a:p>
            <a:fld id="{5B4C4CB2-0878-4F30-ABA6-046E308E75B6}" type="slidenum">
              <a:rPr lang="en-US">
                <a:solidFill>
                  <a:srgbClr val="595959"/>
                </a:solidFill>
              </a:rPr>
              <a:pPr/>
              <a:t>‹#›</a:t>
            </a:fld>
            <a:endParaRPr lang="en-US" dirty="0">
              <a:solidFill>
                <a:srgbClr val="595959"/>
              </a:solidFill>
            </a:endParaRPr>
          </a:p>
        </p:txBody>
      </p:sp>
      <p:sp>
        <p:nvSpPr>
          <p:cNvPr id="6" name="Rectangle 20"/>
          <p:cNvSpPr>
            <a:spLocks noGrp="1" noChangeArrowheads="1"/>
          </p:cNvSpPr>
          <p:nvPr>
            <p:ph type="ftr" sz="quarter" idx="12"/>
          </p:nvPr>
        </p:nvSpPr>
        <p:spPr>
          <a:xfrm>
            <a:off x="4427222" y="9052243"/>
            <a:ext cx="3527108" cy="453390"/>
          </a:xfrm>
          <a:prstGeom prst="rect">
            <a:avLst/>
          </a:prstGeom>
          <a:ln/>
        </p:spPr>
        <p:txBody>
          <a:bodyPr lIns="91339" tIns="45669" rIns="91339" bIns="45669"/>
          <a:lstStyle>
            <a:lvl1pPr>
              <a:defRPr/>
            </a:lvl1pPr>
          </a:lstStyle>
          <a:p>
            <a:pPr>
              <a:defRPr/>
            </a:pPr>
            <a:r>
              <a:rPr lang="en-US" dirty="0">
                <a:solidFill>
                  <a:srgbClr val="595959"/>
                </a:solidFill>
              </a:rPr>
              <a:t>Footer: Title may be placed here or disclaimer if required. May sit up to two lines in depth.</a:t>
            </a:r>
          </a:p>
        </p:txBody>
      </p:sp>
    </p:spTree>
    <p:extLst>
      <p:ext uri="{BB962C8B-B14F-4D97-AF65-F5344CB8AC3E}">
        <p14:creationId xmlns:p14="http://schemas.microsoft.com/office/powerpoint/2010/main" val="374037051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53415" y="1826897"/>
            <a:ext cx="9825673" cy="7118668"/>
          </a:xfrm>
          <a:prstGeom prst="rect">
            <a:avLst/>
          </a:prstGeom>
          <a:solidFill>
            <a:srgbClr val="FCED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7708" tIns="63868" rIns="127708" bIns="63868"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3193" eaLnBrk="1" fontAlgn="base" hangingPunct="1">
              <a:spcBef>
                <a:spcPct val="0"/>
              </a:spcBef>
              <a:spcAft>
                <a:spcPct val="0"/>
              </a:spcAft>
              <a:defRPr/>
            </a:pPr>
            <a:r>
              <a:rPr lang="en-MY" altLang="en-US" sz="1800" dirty="0">
                <a:solidFill>
                  <a:srgbClr val="595959"/>
                </a:solidFill>
                <a:latin typeface="Futura Medium" pitchFamily="2" charset="0"/>
              </a:rPr>
              <a:t> </a:t>
            </a:r>
          </a:p>
        </p:txBody>
      </p:sp>
      <p:sp>
        <p:nvSpPr>
          <p:cNvPr id="5" name="Rectangle 4"/>
          <p:cNvSpPr>
            <a:spLocks noChangeArrowheads="1"/>
          </p:cNvSpPr>
          <p:nvPr/>
        </p:nvSpPr>
        <p:spPr bwMode="auto">
          <a:xfrm flipH="1">
            <a:off x="2164715" y="315611"/>
            <a:ext cx="9885680" cy="7054215"/>
          </a:xfrm>
          <a:prstGeom prst="rect">
            <a:avLst/>
          </a:prstGeom>
          <a:solidFill>
            <a:srgbClr val="FAE37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7708" tIns="63868" rIns="127708" bIns="63868"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3193" eaLnBrk="1" fontAlgn="base" hangingPunct="1">
              <a:spcBef>
                <a:spcPct val="0"/>
              </a:spcBef>
              <a:spcAft>
                <a:spcPct val="0"/>
              </a:spcAft>
              <a:defRPr/>
            </a:pPr>
            <a:endParaRPr lang="en-MY" altLang="en-US" sz="1800" dirty="0">
              <a:solidFill>
                <a:srgbClr val="595959"/>
              </a:solidFill>
              <a:latin typeface="Futura Medium" pitchFamily="2" charset="0"/>
            </a:endParaRPr>
          </a:p>
        </p:txBody>
      </p:sp>
      <p:sp>
        <p:nvSpPr>
          <p:cNvPr id="6" name="Rectangle 4"/>
          <p:cNvSpPr>
            <a:spLocks noChangeArrowheads="1"/>
          </p:cNvSpPr>
          <p:nvPr/>
        </p:nvSpPr>
        <p:spPr bwMode="auto">
          <a:xfrm flipH="1">
            <a:off x="2164717" y="1826898"/>
            <a:ext cx="8318818" cy="554291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27708" tIns="63868" rIns="127708" bIns="63868"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3193" eaLnBrk="1" fontAlgn="base" hangingPunct="1">
              <a:spcBef>
                <a:spcPct val="0"/>
              </a:spcBef>
              <a:spcAft>
                <a:spcPct val="0"/>
              </a:spcAft>
              <a:defRPr/>
            </a:pPr>
            <a:endParaRPr lang="en-MY" altLang="en-US" sz="1800" dirty="0">
              <a:solidFill>
                <a:srgbClr val="595959"/>
              </a:solidFill>
              <a:latin typeface="Futura Medium" pitchFamily="2" charset="0"/>
            </a:endParaRPr>
          </a:p>
        </p:txBody>
      </p:sp>
      <p:pic>
        <p:nvPicPr>
          <p:cNvPr id="9" name="Picture 1053" descr="X:\Live Client Projects\Shell_template_boilerplates_161109\client\Amends\Shell-2010-Pecten-RGBpc.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305" y="402273"/>
            <a:ext cx="100457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5" name="Rectangle 1035"/>
          <p:cNvSpPr>
            <a:spLocks noGrp="1" noChangeArrowheads="1"/>
          </p:cNvSpPr>
          <p:nvPr>
            <p:ph type="ctrTitle" sz="quarter"/>
          </p:nvPr>
        </p:nvSpPr>
        <p:spPr>
          <a:xfrm>
            <a:off x="2375853" y="1960274"/>
            <a:ext cx="7936547" cy="523221"/>
          </a:xfrm>
          <a:noFill/>
          <a:ln w="9525">
            <a:noFill/>
          </a:ln>
        </p:spPr>
        <p:txBody>
          <a:bodyPr lIns="0" tIns="0"/>
          <a:lstStyle>
            <a:lvl1pPr>
              <a:defRPr b="1"/>
            </a:lvl1pPr>
          </a:lstStyle>
          <a:p>
            <a:r>
              <a:rPr lang="en-GB"/>
              <a:t>Click to edit Master title style</a:t>
            </a:r>
          </a:p>
        </p:txBody>
      </p:sp>
      <p:sp>
        <p:nvSpPr>
          <p:cNvPr id="164876" name="Rectangle 1036"/>
          <p:cNvSpPr>
            <a:spLocks noGrp="1" noChangeArrowheads="1"/>
          </p:cNvSpPr>
          <p:nvPr>
            <p:ph type="subTitle" sz="quarter" idx="1"/>
          </p:nvPr>
        </p:nvSpPr>
        <p:spPr>
          <a:xfrm>
            <a:off x="2378075" y="3989388"/>
            <a:ext cx="3778250" cy="2266950"/>
          </a:xfrm>
          <a:ln/>
        </p:spPr>
        <p:txBody>
          <a:bodyPr/>
          <a:lstStyle>
            <a:lvl1pPr marL="0" indent="0">
              <a:buFont typeface="Wingdings" pitchFamily="2" charset="2"/>
              <a:buNone/>
              <a:defRPr sz="2500"/>
            </a:lvl1pPr>
          </a:lstStyle>
          <a:p>
            <a:r>
              <a:rPr lang="en-GB"/>
              <a:t>Click to edit Master subtitle style</a:t>
            </a:r>
          </a:p>
        </p:txBody>
      </p:sp>
      <p:sp>
        <p:nvSpPr>
          <p:cNvPr id="10" name="Rectangle 4"/>
          <p:cNvSpPr>
            <a:spLocks noGrp="1" noChangeArrowheads="1"/>
          </p:cNvSpPr>
          <p:nvPr>
            <p:ph type="dt" sz="half" idx="10"/>
          </p:nvPr>
        </p:nvSpPr>
        <p:spPr/>
        <p:txBody>
          <a:bodyPr/>
          <a:lstStyle>
            <a:lvl1pPr>
              <a:defRPr/>
            </a:lvl1pPr>
          </a:lstStyle>
          <a:p>
            <a:pPr>
              <a:defRPr/>
            </a:pPr>
            <a:fld id="{4CF5342F-0478-4F5C-98F8-4C22D3CC878D}" type="datetime4">
              <a:rPr lang="en-GB">
                <a:solidFill>
                  <a:srgbClr val="595959"/>
                </a:solidFill>
              </a:rPr>
              <a:pPr>
                <a:defRPr/>
              </a:pPr>
              <a:t>19 June 2020</a:t>
            </a:fld>
            <a:endParaRPr lang="en-GB" dirty="0">
              <a:solidFill>
                <a:srgbClr val="595959"/>
              </a:solidFill>
            </a:endParaRPr>
          </a:p>
        </p:txBody>
      </p:sp>
      <p:sp>
        <p:nvSpPr>
          <p:cNvPr id="11" name="Rectangle 6"/>
          <p:cNvSpPr>
            <a:spLocks noGrp="1" noChangeArrowheads="1"/>
          </p:cNvSpPr>
          <p:nvPr>
            <p:ph type="sldNum" sz="quarter" idx="11"/>
          </p:nvPr>
        </p:nvSpPr>
        <p:spPr/>
        <p:txBody>
          <a:bodyPr/>
          <a:lstStyle>
            <a:lvl1pPr>
              <a:defRPr/>
            </a:lvl1pPr>
          </a:lstStyle>
          <a:p>
            <a:pPr>
              <a:defRPr/>
            </a:pPr>
            <a:fld id="{4EB3209F-646B-45A6-8451-5DA60D52AEEF}"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119574144"/>
      </p:ext>
    </p:extLst>
  </p:cSld>
  <p:clrMapOvr>
    <a:masterClrMapping/>
  </p:clrMapOvr>
  <p:transition>
    <p:fade/>
  </p:transition>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1"/>
          </p:nvPr>
        </p:nvSpPr>
        <p:spPr>
          <a:ln/>
        </p:spPr>
        <p:txBody>
          <a:bodyPr/>
          <a:lstStyle>
            <a:lvl1pPr>
              <a:defRPr/>
            </a:lvl1pPr>
          </a:lstStyle>
          <a:p>
            <a:pPr>
              <a:defRPr/>
            </a:pPr>
            <a:fld id="{B34E95D2-1409-477A-95AA-370981E0CBED}"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62361537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08CD097B-00EC-4A37-8E99-DEF9F3188961}" type="slidenum">
              <a:rPr lang="en-GB">
                <a:solidFill>
                  <a:srgbClr val="595959"/>
                </a:solidFill>
              </a:rPr>
              <a:pPr>
                <a:defRPr/>
              </a:pPr>
              <a:t>‹#›</a:t>
            </a:fld>
            <a:endParaRPr lang="en-GB" dirty="0">
              <a:solidFill>
                <a:srgbClr val="595959"/>
              </a:solidFill>
            </a:endParaRPr>
          </a:p>
        </p:txBody>
      </p:sp>
    </p:spTree>
    <p:extLst>
      <p:ext uri="{BB962C8B-B14F-4D97-AF65-F5344CB8AC3E}">
        <p14:creationId xmlns:p14="http://schemas.microsoft.com/office/powerpoint/2010/main" val="9537990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6039300"/>
            <a:ext cx="12801600" cy="35619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FFFFFF"/>
              </a:solidFill>
            </a:endParaRPr>
          </a:p>
        </p:txBody>
      </p:sp>
      <p:sp>
        <p:nvSpPr>
          <p:cNvPr id="21" name="Rectangle 20" descr="&lt;Shell Yellow Bar&gt;" title="&lt;Shell Yellow Bar&gt;"/>
          <p:cNvSpPr/>
          <p:nvPr userDrawn="1"/>
        </p:nvSpPr>
        <p:spPr bwMode="gray">
          <a:xfrm>
            <a:off x="2489215" y="1066797"/>
            <a:ext cx="1777978" cy="106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800" y="904355"/>
            <a:ext cx="2133600" cy="2133600"/>
          </a:xfrm>
          <a:prstGeom prst="rect">
            <a:avLst/>
          </a:prstGeom>
        </p:spPr>
      </p:pic>
      <p:sp>
        <p:nvSpPr>
          <p:cNvPr id="28" name="Rectangle 2"/>
          <p:cNvSpPr>
            <a:spLocks noGrp="1" noChangeArrowheads="1"/>
          </p:cNvSpPr>
          <p:nvPr userDrawn="1">
            <p:ph type="ctrTitle"/>
          </p:nvPr>
        </p:nvSpPr>
        <p:spPr>
          <a:xfrm>
            <a:off x="2489775" y="1335600"/>
            <a:ext cx="9605085" cy="1285200"/>
          </a:xfrm>
          <a:noFill/>
          <a:ln>
            <a:noFill/>
          </a:ln>
        </p:spPr>
        <p:txBody>
          <a:bodyPr lIns="0" tIns="0" rIns="0" anchor="ctr" anchorCtr="0"/>
          <a:lstStyle>
            <a:lvl1pPr algn="l" defTabSz="1704588" rtl="0" eaLnBrk="1" latinLnBrk="0" hangingPunct="1">
              <a:lnSpc>
                <a:spcPct val="100000"/>
              </a:lnSpc>
              <a:spcBef>
                <a:spcPct val="0"/>
              </a:spcBef>
              <a:buNone/>
              <a:defRPr lang="en-GB" sz="3400" b="0" kern="1200" cap="none" spc="0" baseline="0" dirty="0">
                <a:solidFill>
                  <a:schemeClr val="tx1"/>
                </a:solidFill>
                <a:latin typeface="+mj-lt"/>
                <a:ea typeface="+mj-ea"/>
                <a:cs typeface="Arial" pitchFamily="34" charset="0"/>
              </a:defRPr>
            </a:lvl1pPr>
          </a:lstStyle>
          <a:p>
            <a:pPr lvl="0" algn="l" defTabSz="1704588" rtl="0" eaLnBrk="1" latinLnBrk="0" hangingPunct="1">
              <a:lnSpc>
                <a:spcPct val="110000"/>
              </a:lnSpc>
              <a:spcBef>
                <a:spcPct val="0"/>
              </a:spcBef>
              <a:buNone/>
            </a:pPr>
            <a:r>
              <a:rPr lang="en-US"/>
              <a:t>Click to edit Master title style</a:t>
            </a:r>
            <a:endParaRPr lang="en-GB" dirty="0"/>
          </a:p>
        </p:txBody>
      </p:sp>
      <p:sp>
        <p:nvSpPr>
          <p:cNvPr id="29" name="Rectangle 3"/>
          <p:cNvSpPr>
            <a:spLocks noGrp="1" noChangeArrowheads="1"/>
          </p:cNvSpPr>
          <p:nvPr userDrawn="1">
            <p:ph type="subTitle" idx="1"/>
          </p:nvPr>
        </p:nvSpPr>
        <p:spPr>
          <a:xfrm>
            <a:off x="2489775" y="4645095"/>
            <a:ext cx="9605085" cy="1048320"/>
          </a:xfrm>
        </p:spPr>
        <p:txBody>
          <a:bodyPr anchor="b" anchorCtr="0"/>
          <a:lstStyle>
            <a:lvl1pPr marL="0" indent="0" algn="l" defTabSz="500129" rtl="0" eaLnBrk="1" latinLnBrk="0" hangingPunct="1">
              <a:lnSpc>
                <a:spcPct val="100000"/>
              </a:lnSpc>
              <a:spcBef>
                <a:spcPct val="0"/>
              </a:spcBef>
              <a:spcAft>
                <a:spcPts val="0"/>
              </a:spcAft>
              <a:buClr>
                <a:schemeClr val="accent2"/>
              </a:buClr>
              <a:buSzPct val="85000"/>
              <a:buFont typeface="Wingdings" pitchFamily="2" charset="2"/>
              <a:buNone/>
              <a:defRPr lang="en-GB" sz="25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89760" y="6419022"/>
            <a:ext cx="8201054" cy="332640"/>
          </a:xfrm>
        </p:spPr>
        <p:txBody>
          <a:bodyPr anchor="t" anchorCtr="0"/>
          <a:lstStyle>
            <a:lvl1pPr>
              <a:buNone/>
              <a:defRPr lang="en-GB" sz="2000" kern="1200" baseline="0" dirty="0">
                <a:solidFill>
                  <a:schemeClr val="tx1"/>
                </a:solidFill>
                <a:latin typeface="+mj-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89760" y="6774068"/>
            <a:ext cx="8201054" cy="332640"/>
          </a:xfrm>
        </p:spPr>
        <p:txBody>
          <a:bodyPr anchor="t" anchorCtr="0"/>
          <a:lstStyle>
            <a:lvl1pPr>
              <a:buNone/>
              <a:defRPr lang="en-GB" sz="2000" kern="1200" baseline="0" dirty="0">
                <a:solidFill>
                  <a:schemeClr val="tx1"/>
                </a:solidFill>
                <a:latin typeface="+mn-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Role in Organisation</a:t>
            </a:r>
          </a:p>
        </p:txBody>
      </p:sp>
      <p:sp>
        <p:nvSpPr>
          <p:cNvPr id="102"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103"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4"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5"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095783858"/>
      </p:ext>
    </p:extLst>
  </p:cSld>
  <p:clrMapOvr>
    <a:masterClrMapping/>
  </p:clrMapOvr>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6039300"/>
            <a:ext cx="12801600" cy="35619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FFFFFF"/>
              </a:solidFill>
            </a:endParaRPr>
          </a:p>
        </p:txBody>
      </p:sp>
      <p:sp>
        <p:nvSpPr>
          <p:cNvPr id="19" name="Rectangle 18" descr="&lt;Shell Yellow Bar&gt;" title="&lt;Shell Yellow Bar&gt;"/>
          <p:cNvSpPr/>
          <p:nvPr userDrawn="1"/>
        </p:nvSpPr>
        <p:spPr bwMode="gray">
          <a:xfrm>
            <a:off x="2489215" y="1066797"/>
            <a:ext cx="1777978" cy="106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800" y="904355"/>
            <a:ext cx="2133600" cy="2133600"/>
          </a:xfrm>
          <a:prstGeom prst="rect">
            <a:avLst/>
          </a:prstGeom>
        </p:spPr>
      </p:pic>
      <p:sp>
        <p:nvSpPr>
          <p:cNvPr id="28" name="Rectangle 2"/>
          <p:cNvSpPr>
            <a:spLocks noGrp="1" noChangeArrowheads="1"/>
          </p:cNvSpPr>
          <p:nvPr userDrawn="1">
            <p:ph type="ctrTitle"/>
          </p:nvPr>
        </p:nvSpPr>
        <p:spPr>
          <a:xfrm>
            <a:off x="2489760" y="1337629"/>
            <a:ext cx="9606240" cy="1285200"/>
          </a:xfrm>
          <a:noFill/>
          <a:ln w="9525" algn="ctr">
            <a:noFill/>
            <a:miter lim="800000"/>
            <a:headEnd/>
            <a:tailEnd/>
          </a:ln>
        </p:spPr>
        <p:txBody>
          <a:bodyPr vert="horz" wrap="square" lIns="0" tIns="0" rIns="0" bIns="0" numCol="1" anchor="ctr" anchorCtr="0" compatLnSpc="1">
            <a:prstTxWarp prst="textNoShape">
              <a:avLst/>
            </a:prstTxWarp>
          </a:bodyPr>
          <a:lstStyle>
            <a:lvl1pPr>
              <a:defRPr lang="en-GB" spc="0" dirty="0">
                <a:cs typeface="Arial" pitchFamily="34" charset="0"/>
              </a:defRPr>
            </a:lvl1pPr>
          </a:lstStyle>
          <a:p>
            <a:pPr lvl="0" defTabSz="1704588">
              <a:lnSpc>
                <a:spcPct val="11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2489760" y="4262350"/>
            <a:ext cx="4609310" cy="1432850"/>
          </a:xfrm>
        </p:spPr>
        <p:txBody>
          <a:bodyPr anchor="b" anchorCtr="0"/>
          <a:lstStyle>
            <a:lvl1pPr marL="0" indent="0" algn="l" defTabSz="500129" rtl="0" eaLnBrk="1" latinLnBrk="0" hangingPunct="1">
              <a:lnSpc>
                <a:spcPct val="100000"/>
              </a:lnSpc>
              <a:spcBef>
                <a:spcPct val="0"/>
              </a:spcBef>
              <a:spcAft>
                <a:spcPts val="0"/>
              </a:spcAft>
              <a:buClr>
                <a:schemeClr val="accent2"/>
              </a:buClr>
              <a:buSzPct val="85000"/>
              <a:buFont typeface="Wingdings" pitchFamily="2" charset="2"/>
              <a:buNone/>
              <a:defRPr lang="en-GB" sz="25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89776" y="6420960"/>
            <a:ext cx="4628329" cy="332640"/>
          </a:xfrm>
        </p:spPr>
        <p:txBody>
          <a:bodyPr anchor="t" anchorCtr="0"/>
          <a:lstStyle>
            <a:lvl1pPr>
              <a:buNone/>
              <a:defRPr lang="en-GB" sz="2000" kern="1200" baseline="0" dirty="0">
                <a:solidFill>
                  <a:schemeClr val="tx1"/>
                </a:solidFill>
                <a:latin typeface="+mj-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89776" y="6773760"/>
            <a:ext cx="4628329" cy="332640"/>
          </a:xfrm>
        </p:spPr>
        <p:txBody>
          <a:bodyPr anchor="t" anchorCtr="0"/>
          <a:lstStyle>
            <a:lvl1pPr>
              <a:buNone/>
              <a:defRPr lang="en-GB" sz="2000" kern="1200" baseline="0" dirty="0">
                <a:solidFill>
                  <a:schemeClr val="tx1"/>
                </a:solidFill>
                <a:latin typeface="+mn-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7448203" y="3913217"/>
            <a:ext cx="4646642" cy="4066924"/>
          </a:xfrm>
        </p:spPr>
        <p:txBody>
          <a:bodyPr/>
          <a:lstStyle>
            <a:lvl1pPr>
              <a:defRPr sz="2200"/>
            </a:lvl1pPr>
          </a:lstStyle>
          <a:p>
            <a:r>
              <a:rPr lang="en-US" dirty="0"/>
              <a:t>Click icon to add picture</a:t>
            </a:r>
            <a:endParaRPr lang="en-GB" dirty="0"/>
          </a:p>
        </p:txBody>
      </p:sp>
      <p:sp>
        <p:nvSpPr>
          <p:cNvPr id="104"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105"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6"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7"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1325409054"/>
      </p:ext>
    </p:extLst>
  </p:cSld>
  <p:clrMapOvr>
    <a:masterClrMapping/>
  </p:clrMapOvr>
  <p:transition/>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706761" y="4976194"/>
            <a:ext cx="9610091" cy="391604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sp>
        <p:nvSpPr>
          <p:cNvPr id="31" name="Rectangle 30" descr="&lt;Shell Yellow Bar&gt;" title="&lt;Shell Yellow Bar&gt;"/>
          <p:cNvSpPr/>
          <p:nvPr userDrawn="1"/>
        </p:nvSpPr>
        <p:spPr bwMode="gray">
          <a:xfrm>
            <a:off x="2565221" y="5360739"/>
            <a:ext cx="1777978" cy="106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61283" y="5163899"/>
            <a:ext cx="2051332" cy="2051332"/>
          </a:xfrm>
          <a:prstGeom prst="rect">
            <a:avLst/>
          </a:prstGeom>
        </p:spPr>
      </p:pic>
      <p:sp>
        <p:nvSpPr>
          <p:cNvPr id="35" name="Picture Placeholder 2"/>
          <p:cNvSpPr>
            <a:spLocks noGrp="1"/>
          </p:cNvSpPr>
          <p:nvPr userDrawn="1">
            <p:ph type="pic" sz="quarter" idx="13"/>
          </p:nvPr>
        </p:nvSpPr>
        <p:spPr bwMode="auto">
          <a:xfrm>
            <a:off x="2" y="0"/>
            <a:ext cx="12810942" cy="676216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900"/>
            </a:lvl1pPr>
          </a:lstStyle>
          <a:p>
            <a:r>
              <a:rPr lang="en-US" dirty="0"/>
              <a:t>Click icon to add picture</a:t>
            </a:r>
            <a:endParaRPr lang="en-GB" dirty="0"/>
          </a:p>
        </p:txBody>
      </p:sp>
      <p:sp>
        <p:nvSpPr>
          <p:cNvPr id="28" name="Rectangle 2"/>
          <p:cNvSpPr>
            <a:spLocks noGrp="1" noChangeArrowheads="1"/>
          </p:cNvSpPr>
          <p:nvPr userDrawn="1">
            <p:ph type="ctrTitle"/>
          </p:nvPr>
        </p:nvSpPr>
        <p:spPr>
          <a:xfrm>
            <a:off x="2571862" y="5638672"/>
            <a:ext cx="7393830" cy="1169280"/>
          </a:xfrm>
          <a:noFill/>
        </p:spPr>
        <p:txBody>
          <a:bodyPr lIns="0" tIns="0" rIns="0" anchor="ctr" anchorCtr="0"/>
          <a:lstStyle>
            <a:lvl1pPr algn="l" defTabSz="1704588" rtl="0" eaLnBrk="1" latinLnBrk="0" hangingPunct="1">
              <a:lnSpc>
                <a:spcPct val="100000"/>
              </a:lnSpc>
              <a:spcBef>
                <a:spcPct val="0"/>
              </a:spcBef>
              <a:buNone/>
              <a:defRPr lang="en-GB" sz="3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571862" y="7135452"/>
            <a:ext cx="7393830" cy="512371"/>
          </a:xfrm>
        </p:spPr>
        <p:txBody>
          <a:bodyPr anchor="b" anchorCtr="0"/>
          <a:lstStyle>
            <a:lvl1pPr marL="0" indent="0" algn="l" defTabSz="500129" rtl="0" eaLnBrk="1" latinLnBrk="0" hangingPunct="1">
              <a:lnSpc>
                <a:spcPct val="90000"/>
              </a:lnSpc>
              <a:spcBef>
                <a:spcPct val="0"/>
              </a:spcBef>
              <a:spcAft>
                <a:spcPts val="0"/>
              </a:spcAft>
              <a:buClr>
                <a:schemeClr val="accent2"/>
              </a:buClr>
              <a:buSzPct val="85000"/>
              <a:buFont typeface="Wingdings" pitchFamily="2" charset="2"/>
              <a:buNone/>
              <a:defRPr lang="en-GB" sz="20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571862" y="7891429"/>
            <a:ext cx="7393830" cy="332640"/>
          </a:xfrm>
        </p:spPr>
        <p:txBody>
          <a:bodyPr anchor="t" anchorCtr="0"/>
          <a:lstStyle>
            <a:lvl1pPr>
              <a:buNone/>
              <a:defRPr lang="en-GB" sz="2000" kern="1200" baseline="0" dirty="0">
                <a:solidFill>
                  <a:schemeClr val="tx1"/>
                </a:solidFill>
                <a:latin typeface="+mj-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571862" y="8250108"/>
            <a:ext cx="7393830" cy="332640"/>
          </a:xfrm>
        </p:spPr>
        <p:txBody>
          <a:bodyPr anchor="t" anchorCtr="0"/>
          <a:lstStyle>
            <a:lvl1pPr>
              <a:buNone/>
              <a:defRPr lang="en-GB" sz="2000" kern="1200" baseline="0" dirty="0">
                <a:solidFill>
                  <a:schemeClr val="tx1"/>
                </a:solidFill>
                <a:latin typeface="+mn-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Role in Organisation</a:t>
            </a:r>
          </a:p>
        </p:txBody>
      </p:sp>
      <p:sp>
        <p:nvSpPr>
          <p:cNvPr id="98"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0"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1"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815487570"/>
      </p:ext>
    </p:extLst>
  </p:cSld>
  <p:clrMapOvr>
    <a:masterClrMapping/>
  </p:clrMapOvr>
  <p:transition/>
  <p:extLst>
    <p:ext uri="{DCECCB84-F9BA-43D5-87BE-67443E8EF086}">
      <p15:sldGuideLst xmlns:p15="http://schemas.microsoft.com/office/powerpoint/2012/main">
        <p15:guide id="1" orient="horz" pos="2568" userDrawn="1">
          <p15:clr>
            <a:srgbClr val="FBAE40"/>
          </p15:clr>
        </p15:guide>
        <p15:guide id="4" pos="4484" userDrawn="1">
          <p15:clr>
            <a:srgbClr val="FBAE40"/>
          </p15:clr>
        </p15:guide>
        <p15:guide id="5" orient="horz" pos="2260" userDrawn="1">
          <p15:clr>
            <a:srgbClr val="FBAE40"/>
          </p15:clr>
        </p15:guide>
        <p15:guide id="6" orient="horz" pos="2999"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561281" y="4976194"/>
            <a:ext cx="9755564" cy="391604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defTabSz="1278466"/>
              <a:endParaRPr lang="en-GB" dirty="0">
                <a:solidFill>
                  <a:srgbClr val="595959"/>
                </a:solidFill>
              </a:endParaRPr>
            </a:p>
          </p:txBody>
        </p:sp>
        <p:sp>
          <p:nvSpPr>
            <p:cNvPr id="103" name="Rectangle 102" descr="&lt;Shell Yellow Bar&gt;" title="&lt;Shell Yellow Bar&gt;"/>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defTabSz="1278466"/>
              <a:endParaRPr lang="en-GB" dirty="0">
                <a:solidFill>
                  <a:srgbClr val="595959"/>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3" y="14"/>
            <a:ext cx="12827591" cy="96011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900"/>
            </a:lvl1pPr>
          </a:lstStyle>
          <a:p>
            <a:r>
              <a:rPr lang="en-US" dirty="0"/>
              <a:t>Click icon to add picture</a:t>
            </a:r>
            <a:endParaRPr lang="en-GB" dirty="0"/>
          </a:p>
        </p:txBody>
      </p:sp>
      <p:sp>
        <p:nvSpPr>
          <p:cNvPr id="28" name="Rectangle 2"/>
          <p:cNvSpPr>
            <a:spLocks noGrp="1" noChangeArrowheads="1"/>
          </p:cNvSpPr>
          <p:nvPr userDrawn="1">
            <p:ph type="ctrTitle"/>
          </p:nvPr>
        </p:nvSpPr>
        <p:spPr>
          <a:xfrm>
            <a:off x="2571862" y="5639760"/>
            <a:ext cx="7393830" cy="1169280"/>
          </a:xfrm>
          <a:noFill/>
        </p:spPr>
        <p:txBody>
          <a:bodyPr lIns="0" tIns="0" rIns="0" anchor="ctr" anchorCtr="0"/>
          <a:lstStyle>
            <a:lvl1pPr algn="l" defTabSz="1704588" rtl="0" eaLnBrk="1" latinLnBrk="0" hangingPunct="1">
              <a:lnSpc>
                <a:spcPct val="100000"/>
              </a:lnSpc>
              <a:spcBef>
                <a:spcPct val="0"/>
              </a:spcBef>
              <a:buNone/>
              <a:defRPr lang="en-GB" sz="3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571862" y="7135452"/>
            <a:ext cx="7393830" cy="512371"/>
          </a:xfrm>
        </p:spPr>
        <p:txBody>
          <a:bodyPr anchor="b" anchorCtr="0"/>
          <a:lstStyle>
            <a:lvl1pPr marL="0" indent="0" algn="l" defTabSz="500129" rtl="0" eaLnBrk="1" latinLnBrk="0" hangingPunct="1">
              <a:lnSpc>
                <a:spcPct val="90000"/>
              </a:lnSpc>
              <a:spcBef>
                <a:spcPct val="0"/>
              </a:spcBef>
              <a:spcAft>
                <a:spcPts val="0"/>
              </a:spcAft>
              <a:buClr>
                <a:schemeClr val="accent2"/>
              </a:buClr>
              <a:buSzPct val="85000"/>
              <a:buFont typeface="Wingdings" pitchFamily="2" charset="2"/>
              <a:buNone/>
              <a:defRPr lang="en-GB" sz="20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571862" y="7891429"/>
            <a:ext cx="7393830" cy="332640"/>
          </a:xfrm>
        </p:spPr>
        <p:txBody>
          <a:bodyPr anchor="t" anchorCtr="0"/>
          <a:lstStyle>
            <a:lvl1pPr>
              <a:buNone/>
              <a:defRPr lang="en-GB" sz="2000" kern="1200" baseline="0" dirty="0">
                <a:solidFill>
                  <a:schemeClr val="tx1"/>
                </a:solidFill>
                <a:latin typeface="+mj-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571862" y="8250108"/>
            <a:ext cx="7393830" cy="332640"/>
          </a:xfrm>
        </p:spPr>
        <p:txBody>
          <a:bodyPr anchor="t" anchorCtr="0"/>
          <a:lstStyle>
            <a:lvl1pPr>
              <a:buNone/>
              <a:defRPr lang="en-GB" sz="2000" kern="1200" baseline="0" dirty="0">
                <a:solidFill>
                  <a:schemeClr val="tx1"/>
                </a:solidFill>
                <a:latin typeface="+mn-lt"/>
                <a:ea typeface="+mn-ea"/>
                <a:cs typeface="+mn-cs"/>
              </a:defRPr>
            </a:lvl1pPr>
          </a:lstStyle>
          <a:p>
            <a:pPr marL="0" lvl="0" indent="0" algn="l" defTabSz="500129" rtl="0" eaLnBrk="1" latinLnBrk="0" hangingPunct="1">
              <a:lnSpc>
                <a:spcPct val="100000"/>
              </a:lnSpc>
              <a:spcBef>
                <a:spcPts val="0"/>
              </a:spcBef>
              <a:spcAft>
                <a:spcPts val="1120"/>
              </a:spcAft>
              <a:buClr>
                <a:schemeClr val="accent2"/>
              </a:buClr>
              <a:buSzPct val="85000"/>
              <a:buFont typeface="Wingdings" pitchFamily="2" charset="2"/>
              <a:buNone/>
            </a:pPr>
            <a:r>
              <a:rPr lang="en-GB" dirty="0"/>
              <a:t>Click to insert Role in Organisation</a:t>
            </a:r>
          </a:p>
        </p:txBody>
      </p:sp>
      <p:sp>
        <p:nvSpPr>
          <p:cNvPr id="99"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100"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5"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429572888"/>
      </p:ext>
    </p:extLst>
  </p:cSld>
  <p:clrMapOvr>
    <a:masterClrMapping/>
  </p:clrMapOvr>
  <p:transition/>
  <p:extLst>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363" y="1020128"/>
            <a:ext cx="11388482"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3400" b="0" kern="1200" cap="none" baseline="0" noProof="0" dirty="0" smtClean="0">
                <a:solidFill>
                  <a:schemeClr val="tx1"/>
                </a:solidFill>
                <a:latin typeface="+mj-lt"/>
                <a:ea typeface="+mj-ea"/>
                <a:cs typeface="+mj-cs"/>
              </a:defRPr>
            </a:lvl1pPr>
          </a:lstStyle>
          <a:p>
            <a:pPr lvl="0" algn="l" defTabSz="1278466"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706756" y="2180275"/>
            <a:ext cx="11388090"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5"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396587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Content - 1 Line Heading and Bullets">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1365403" y="868963"/>
            <a:ext cx="10780560" cy="586818"/>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66825" y="1834560"/>
            <a:ext cx="10881360" cy="7099890"/>
          </a:xfrm>
        </p:spPr>
        <p:txBody>
          <a:bodyPr/>
          <a:lstStyle>
            <a:lvl1pPr marL="377143" indent="-377143">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655537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12804935" cy="96012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900"/>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706363" y="1020128"/>
            <a:ext cx="11388482"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3400" b="0" kern="1200" cap="none" baseline="0" noProof="0" dirty="0" smtClean="0">
                <a:solidFill>
                  <a:schemeClr val="tx1"/>
                </a:solidFill>
                <a:latin typeface="+mj-lt"/>
                <a:ea typeface="+mj-ea"/>
                <a:cs typeface="+mj-cs"/>
              </a:defRPr>
            </a:lvl1pPr>
          </a:lstStyle>
          <a:p>
            <a:pPr lvl="0" algn="l" defTabSz="1278466"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706756" y="2180275"/>
            <a:ext cx="5491797"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5"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539954519"/>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6" y="1020128"/>
            <a:ext cx="11388090"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706756" y="2180275"/>
            <a:ext cx="11388090" cy="6571932"/>
          </a:xfrm>
        </p:spPr>
        <p:txBody>
          <a:bodyPr/>
          <a:lstStyle>
            <a:lvl1pPr marL="0" indent="0" defTabSz="375110">
              <a:lnSpc>
                <a:spcPct val="140000"/>
              </a:lnSpc>
              <a:spcBef>
                <a:spcPts val="0"/>
              </a:spcBef>
              <a:spcAft>
                <a:spcPts val="0"/>
              </a:spcAft>
              <a:defRPr sz="2000"/>
            </a:lvl1pPr>
            <a:lvl2pPr marL="246637" indent="-246637" defTabSz="375110">
              <a:lnSpc>
                <a:spcPct val="140000"/>
              </a:lnSpc>
              <a:spcBef>
                <a:spcPts val="0"/>
              </a:spcBef>
              <a:spcAft>
                <a:spcPts val="0"/>
              </a:spcAft>
              <a:defRPr sz="2000"/>
            </a:lvl2pPr>
            <a:lvl3pPr marL="422803" indent="-211403" defTabSz="375110">
              <a:lnSpc>
                <a:spcPct val="140000"/>
              </a:lnSpc>
              <a:spcBef>
                <a:spcPts val="0"/>
              </a:spcBef>
              <a:spcAft>
                <a:spcPts val="0"/>
              </a:spcAft>
              <a:buClr>
                <a:schemeClr val="tx1"/>
              </a:buClr>
              <a:buSzPct val="75000"/>
              <a:buFont typeface="Wingdings" pitchFamily="2" charset="2"/>
              <a:buChar char=""/>
              <a:defRPr sz="2000"/>
            </a:lvl3pPr>
            <a:lvl4pPr marL="669435" indent="-246637" defTabSz="375110">
              <a:lnSpc>
                <a:spcPct val="140000"/>
              </a:lnSpc>
              <a:spcBef>
                <a:spcPts val="0"/>
              </a:spcBef>
              <a:spcAft>
                <a:spcPts val="0"/>
              </a:spcAft>
              <a:buClr>
                <a:schemeClr val="tx1"/>
              </a:buClr>
              <a:buSzPct val="75000"/>
              <a:buFont typeface="Wingdings" pitchFamily="2" charset="2"/>
              <a:buChar char=""/>
              <a:defRPr sz="2000"/>
            </a:lvl4pPr>
            <a:lvl5pPr marL="880844" indent="-211403" defTabSz="375110">
              <a:lnSpc>
                <a:spcPct val="140000"/>
              </a:lnSpc>
              <a:spcBef>
                <a:spcPts val="0"/>
              </a:spcBef>
              <a:spcAft>
                <a:spcPts val="0"/>
              </a:spcAft>
              <a:buClr>
                <a:schemeClr val="tx1"/>
              </a:buClr>
              <a:buSzPct val="75000"/>
              <a:buFont typeface="Wingdings" pitchFamily="2" charset="2"/>
              <a:buChar char=""/>
              <a:defRPr sz="1700"/>
            </a:lvl5pPr>
            <a:lvl6pPr marL="1067067" indent="-186234" defTabSz="375110">
              <a:lnSpc>
                <a:spcPct val="140000"/>
              </a:lnSpc>
              <a:spcAft>
                <a:spcPts val="0"/>
              </a:spcAft>
              <a:buClr>
                <a:schemeClr val="tx1"/>
              </a:buClr>
              <a:buSzPct val="75000"/>
              <a:buFont typeface="Wingdings" pitchFamily="2" charset="2"/>
              <a:buChar char=""/>
              <a:defRPr sz="15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2"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5268087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5" y="1020128"/>
            <a:ext cx="11385079"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3400" b="0" kern="1200" cap="none" baseline="0" noProof="0" dirty="0" smtClean="0">
                <a:solidFill>
                  <a:schemeClr val="tx1"/>
                </a:solidFill>
                <a:latin typeface="+mj-lt"/>
                <a:ea typeface="+mj-ea"/>
                <a:cs typeface="+mj-cs"/>
              </a:defRPr>
            </a:lvl1pPr>
          </a:lstStyle>
          <a:p>
            <a:pPr lvl="0" algn="l" defTabSz="1278466"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603048" y="2180275"/>
            <a:ext cx="5491797" cy="6571930"/>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06757" y="2180275"/>
            <a:ext cx="5491798"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4"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10939835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6" y="1020128"/>
            <a:ext cx="11388090"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603048" y="2180275"/>
            <a:ext cx="5491797"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US" sz="2000" dirty="0" smtClean="0"/>
            </a:lvl1pPr>
            <a:lvl2pPr marL="246637" indent="-246637">
              <a:defRPr lang="en-US" sz="2000" dirty="0" smtClean="0"/>
            </a:lvl2pPr>
            <a:lvl3pPr marL="513402" indent="-211403">
              <a:defRPr lang="en-US" sz="2000" dirty="0" smtClean="0"/>
            </a:lvl3pPr>
            <a:lvl4pPr marL="820442" indent="-246637">
              <a:defRPr lang="en-US" sz="2000" dirty="0" smtClean="0"/>
            </a:lvl4pPr>
            <a:lvl5pPr marL="1031838" indent="-211403">
              <a:defRPr lang="en-US" sz="1700" dirty="0" smtClean="0"/>
            </a:lvl5pPr>
            <a:lvl6pPr marL="1228143" indent="-196298">
              <a:defRPr lang="en-US" sz="15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06755" y="2180275"/>
            <a:ext cx="5491800"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sz="2000" dirty="0" smtClean="0"/>
            </a:lvl1pPr>
            <a:lvl2pPr marL="246637" indent="-246637">
              <a:defRPr lang="en-GB" sz="2000" dirty="0" smtClean="0"/>
            </a:lvl2pPr>
            <a:lvl3pPr marL="513402" indent="-211403">
              <a:defRPr lang="en-GB" sz="2000" dirty="0" smtClean="0"/>
            </a:lvl3pPr>
            <a:lvl4pPr marL="820442" indent="-246637">
              <a:defRPr lang="en-GB" sz="2000" dirty="0" smtClean="0"/>
            </a:lvl4pPr>
            <a:lvl5pPr marL="1031838" indent="-211403">
              <a:defRPr lang="en-GB" sz="1700" dirty="0" smtClean="0"/>
            </a:lvl5pPr>
            <a:lvl6pPr marL="1228143" indent="-196298">
              <a:defRPr lang="en-GB" sz="15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3"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73082797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705613" y="8610454"/>
            <a:ext cx="11366097" cy="207190"/>
          </a:xfrm>
        </p:spPr>
        <p:txBody>
          <a:bodyPr wrap="square">
            <a:noAutofit/>
          </a:bodyPr>
          <a:lstStyle>
            <a:lvl1pPr>
              <a:defRPr sz="10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706755" y="1020128"/>
            <a:ext cx="11385079"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705602" y="5974478"/>
            <a:ext cx="5469804" cy="311304"/>
          </a:xfrm>
        </p:spPr>
        <p:txBody>
          <a:bodyPr vert="horz" wrap="square" lIns="0" tIns="0" rIns="0" bIns="0" rtlCol="0">
            <a:spAutoFit/>
          </a:bodyPr>
          <a:lstStyle>
            <a:lvl1pPr>
              <a:defRPr lang="nl-NL" sz="1700" kern="1200" baseline="0" dirty="0">
                <a:solidFill>
                  <a:schemeClr val="tx1"/>
                </a:solidFill>
                <a:latin typeface="+mn-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705602" y="5505529"/>
            <a:ext cx="5469804" cy="311304"/>
          </a:xfrm>
        </p:spPr>
        <p:txBody>
          <a:bodyPr vert="horz" wrap="square" lIns="0" tIns="0" rIns="0" bIns="0" rtlCol="0">
            <a:spAutoFit/>
          </a:bodyPr>
          <a:lstStyle>
            <a:lvl1pPr>
              <a:defRPr lang="nl-NL" sz="1700" kern="1200" cap="none" baseline="0" dirty="0">
                <a:solidFill>
                  <a:schemeClr val="tx1"/>
                </a:solidFill>
                <a:latin typeface="+mj-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705602" y="5893009"/>
            <a:ext cx="5469804" cy="257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705602" y="6333795"/>
            <a:ext cx="5469804" cy="2249096"/>
          </a:xfrm>
        </p:spPr>
        <p:txBody>
          <a:bodyPr>
            <a:normAutofit/>
          </a:bodyPr>
          <a:lstStyle>
            <a:lvl1pPr>
              <a:defRPr sz="17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a:off x="705602" y="8445833"/>
            <a:ext cx="5469804" cy="514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705602" y="2667469"/>
            <a:ext cx="5469804" cy="311304"/>
          </a:xfrm>
        </p:spPr>
        <p:txBody>
          <a:bodyPr vert="horz" wrap="square" lIns="0" tIns="0" rIns="0" bIns="0" rtlCol="0">
            <a:spAutoFit/>
          </a:bodyPr>
          <a:lstStyle>
            <a:lvl1pPr>
              <a:defRPr lang="nl-NL" sz="1700" kern="1200" baseline="0" dirty="0">
                <a:solidFill>
                  <a:schemeClr val="tx1"/>
                </a:solidFill>
                <a:latin typeface="+mn-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705602" y="2198521"/>
            <a:ext cx="5469804" cy="311304"/>
          </a:xfrm>
        </p:spPr>
        <p:txBody>
          <a:bodyPr vert="horz" wrap="square" lIns="0" tIns="0" rIns="0" bIns="0" rtlCol="0">
            <a:spAutoFit/>
          </a:bodyPr>
          <a:lstStyle>
            <a:lvl1pPr>
              <a:defRPr lang="nl-NL" sz="1700" kern="1200" cap="none" baseline="0" dirty="0">
                <a:solidFill>
                  <a:schemeClr val="tx1"/>
                </a:solidFill>
                <a:latin typeface="+mj-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705602" y="2586000"/>
            <a:ext cx="5469804" cy="257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705602" y="3026789"/>
            <a:ext cx="5469804" cy="2249096"/>
          </a:xfrm>
        </p:spPr>
        <p:txBody>
          <a:bodyPr>
            <a:normAutofit/>
          </a:bodyPr>
          <a:lstStyle>
            <a:lvl1pPr>
              <a:defRPr sz="17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a:off x="705602" y="5138823"/>
            <a:ext cx="5469804" cy="514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602142" y="5974478"/>
            <a:ext cx="5492719" cy="311304"/>
          </a:xfrm>
        </p:spPr>
        <p:txBody>
          <a:bodyPr vert="horz" wrap="square" lIns="0" tIns="0" rIns="0" bIns="0" rtlCol="0">
            <a:spAutoFit/>
          </a:bodyPr>
          <a:lstStyle>
            <a:lvl1pPr>
              <a:defRPr lang="nl-NL" sz="1700" kern="1200" baseline="0" dirty="0">
                <a:solidFill>
                  <a:schemeClr val="tx1"/>
                </a:solidFill>
                <a:latin typeface="+mn-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602142" y="5505529"/>
            <a:ext cx="5492719" cy="311304"/>
          </a:xfrm>
        </p:spPr>
        <p:txBody>
          <a:bodyPr vert="horz" wrap="square" lIns="0" tIns="0" rIns="0" bIns="0" rtlCol="0">
            <a:spAutoFit/>
          </a:bodyPr>
          <a:lstStyle>
            <a:lvl1pPr>
              <a:defRPr lang="nl-NL" sz="1700" kern="1200" cap="none" baseline="0" dirty="0">
                <a:solidFill>
                  <a:schemeClr val="tx1"/>
                </a:solidFill>
                <a:latin typeface="+mj-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6602142" y="5893009"/>
            <a:ext cx="5492719" cy="257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602142" y="6333795"/>
            <a:ext cx="5492719" cy="2249096"/>
          </a:xfrm>
        </p:spPr>
        <p:txBody>
          <a:bodyPr>
            <a:normAutofit/>
          </a:bodyPr>
          <a:lstStyle>
            <a:lvl1pPr>
              <a:defRPr sz="17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a:off x="6602142" y="8445833"/>
            <a:ext cx="5492719" cy="514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602142" y="2667469"/>
            <a:ext cx="5492719" cy="311304"/>
          </a:xfrm>
        </p:spPr>
        <p:txBody>
          <a:bodyPr vert="horz" wrap="square" lIns="0" tIns="0" rIns="0" bIns="0" rtlCol="0">
            <a:spAutoFit/>
          </a:bodyPr>
          <a:lstStyle>
            <a:lvl1pPr>
              <a:defRPr lang="nl-NL" sz="1700" kern="1200" baseline="0" dirty="0">
                <a:solidFill>
                  <a:schemeClr val="tx1"/>
                </a:solidFill>
                <a:latin typeface="+mn-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602142" y="2198521"/>
            <a:ext cx="5492719" cy="311304"/>
          </a:xfrm>
        </p:spPr>
        <p:txBody>
          <a:bodyPr vert="horz" wrap="square" lIns="0" tIns="0" rIns="0" bIns="0" rtlCol="0">
            <a:spAutoFit/>
          </a:bodyPr>
          <a:lstStyle>
            <a:lvl1pPr>
              <a:defRPr lang="nl-NL" sz="1700" kern="1200" cap="none" baseline="0" dirty="0">
                <a:solidFill>
                  <a:schemeClr val="tx1"/>
                </a:solidFill>
                <a:latin typeface="+mj-lt"/>
                <a:ea typeface="+mn-ea"/>
                <a:cs typeface="+mn-cs"/>
              </a:defRPr>
            </a:lvl1pPr>
          </a:lstStyle>
          <a:p>
            <a:pPr marL="0" lvl="0" indent="0" algn="l" defTabSz="1278466"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6602142" y="2586000"/>
            <a:ext cx="5492719" cy="257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602142" y="3026789"/>
            <a:ext cx="5492719" cy="2249096"/>
          </a:xfrm>
        </p:spPr>
        <p:txBody>
          <a:bodyPr>
            <a:normAutofit/>
          </a:bodyPr>
          <a:lstStyle>
            <a:lvl1pPr>
              <a:defRPr sz="17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602142" y="5138823"/>
            <a:ext cx="5492719" cy="514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3"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34"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13084001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7" y="6039314"/>
            <a:ext cx="12801599" cy="3561901"/>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FFFFFF"/>
              </a:solidFill>
            </a:endParaRPr>
          </a:p>
        </p:txBody>
      </p:sp>
      <p:sp>
        <p:nvSpPr>
          <p:cNvPr id="18" name="Title 1"/>
          <p:cNvSpPr>
            <a:spLocks noGrp="1"/>
          </p:cNvSpPr>
          <p:nvPr>
            <p:ph type="title"/>
          </p:nvPr>
        </p:nvSpPr>
        <p:spPr>
          <a:xfrm>
            <a:off x="1066780" y="3693474"/>
            <a:ext cx="5131773" cy="1905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2000" dirty="0"/>
            </a:lvl1pPr>
          </a:lstStyle>
          <a:p>
            <a:pPr lvl="0" defTabSz="1704588">
              <a:lnSpc>
                <a:spcPct val="100000"/>
              </a:lnSpc>
            </a:pPr>
            <a:r>
              <a:rPr lang="en-US"/>
              <a:t>Click to edit Master title style</a:t>
            </a:r>
            <a:endParaRPr lang="en-GB" dirty="0"/>
          </a:p>
        </p:txBody>
      </p:sp>
      <p:sp>
        <p:nvSpPr>
          <p:cNvPr id="25" name="Text Placeholder 2"/>
          <p:cNvSpPr>
            <a:spLocks noGrp="1"/>
          </p:cNvSpPr>
          <p:nvPr>
            <p:ph type="body" idx="1"/>
          </p:nvPr>
        </p:nvSpPr>
        <p:spPr>
          <a:xfrm>
            <a:off x="1066795" y="2379091"/>
            <a:ext cx="11028065" cy="1149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3900" b="0" cap="none" dirty="0" smtClean="0">
                <a:latin typeface="+mj-lt"/>
              </a:defRPr>
            </a:lvl1pPr>
          </a:lstStyle>
          <a:p>
            <a:pPr lvl="0" defTabSz="500129">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6603048" y="3694179"/>
            <a:ext cx="5477248" cy="3090672"/>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23800" kern="10000" spc="-1400" dirty="0">
                <a:ln w="3175">
                  <a:noFill/>
                </a:ln>
                <a:solidFill>
                  <a:schemeClr val="accent1"/>
                </a:solidFill>
                <a:latin typeface="Futura Bold"/>
                <a:ea typeface="Arial" charset="0"/>
                <a:cs typeface="Futura Bold"/>
              </a:defRPr>
            </a:lvl1pPr>
          </a:lstStyle>
          <a:p>
            <a:pPr lvl="0" algn="r" defTabSz="1704588">
              <a:lnSpc>
                <a:spcPct val="100000"/>
              </a:lnSpc>
              <a:buClr>
                <a:srgbClr val="DD1D21"/>
              </a:buClr>
              <a:tabLst>
                <a:tab pos="1511521" algn="l"/>
              </a:tabLst>
            </a:pPr>
            <a:r>
              <a:rPr lang="en-GB" dirty="0"/>
              <a:t>0.0</a:t>
            </a:r>
          </a:p>
        </p:txBody>
      </p:sp>
      <p:sp>
        <p:nvSpPr>
          <p:cNvPr id="12"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7"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
        <p:nvSpPr>
          <p:cNvPr id="20" name="Rectangle 19" descr="&lt;Shell Yellow Bar&gt;" title="&lt;Shell Yellow Bar&gt;"/>
          <p:cNvSpPr/>
          <p:nvPr userDrawn="1"/>
        </p:nvSpPr>
        <p:spPr bwMode="gray">
          <a:xfrm>
            <a:off x="1066780" y="2133600"/>
            <a:ext cx="1777978" cy="10584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sp>
        <p:nvSpPr>
          <p:cNvPr id="22"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Tree>
    <p:extLst>
      <p:ext uri="{BB962C8B-B14F-4D97-AF65-F5344CB8AC3E}">
        <p14:creationId xmlns:p14="http://schemas.microsoft.com/office/powerpoint/2010/main" val="4031674862"/>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706761" y="4976194"/>
            <a:ext cx="9610091" cy="391604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sp>
        <p:nvSpPr>
          <p:cNvPr id="31" name="Rectangle 30" descr="&lt;Shell Yellow Bar&gt;" title="&lt;Shell Yellow Bar&gt;"/>
          <p:cNvSpPr/>
          <p:nvPr userDrawn="1"/>
        </p:nvSpPr>
        <p:spPr bwMode="gray">
          <a:xfrm>
            <a:off x="1051271" y="5360739"/>
            <a:ext cx="1777978" cy="106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sp>
        <p:nvSpPr>
          <p:cNvPr id="35" name="Picture Placeholder 2"/>
          <p:cNvSpPr>
            <a:spLocks noGrp="1"/>
          </p:cNvSpPr>
          <p:nvPr userDrawn="1">
            <p:ph type="pic" sz="quarter" idx="13"/>
          </p:nvPr>
        </p:nvSpPr>
        <p:spPr bwMode="auto">
          <a:xfrm>
            <a:off x="2" y="0"/>
            <a:ext cx="12810942" cy="676216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900"/>
            </a:lvl1pPr>
          </a:lstStyle>
          <a:p>
            <a:r>
              <a:rPr lang="en-US" dirty="0"/>
              <a:t>Click icon to add picture</a:t>
            </a:r>
            <a:endParaRPr lang="en-GB" dirty="0"/>
          </a:p>
        </p:txBody>
      </p:sp>
      <p:sp>
        <p:nvSpPr>
          <p:cNvPr id="28" name="Rectangle 2"/>
          <p:cNvSpPr>
            <a:spLocks noGrp="1" noChangeArrowheads="1"/>
          </p:cNvSpPr>
          <p:nvPr userDrawn="1">
            <p:ph type="ctrTitle"/>
          </p:nvPr>
        </p:nvSpPr>
        <p:spPr>
          <a:xfrm>
            <a:off x="1057910" y="5638672"/>
            <a:ext cx="8907780" cy="12096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704588">
              <a:lnSpc>
                <a:spcPct val="10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1057910" y="7135433"/>
            <a:ext cx="8907780" cy="107856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2000" dirty="0"/>
            </a:lvl1pPr>
          </a:lstStyle>
          <a:p>
            <a:pPr lvl="0" defTabSz="500129">
              <a:lnSpc>
                <a:spcPct val="90000"/>
              </a:lnSpc>
              <a:spcBef>
                <a:spcPct val="0"/>
              </a:spcBef>
            </a:pPr>
            <a:r>
              <a:rPr lang="en-US"/>
              <a:t>Click to edit Master subtitle style</a:t>
            </a:r>
            <a:endParaRPr lang="en-GB" dirty="0"/>
          </a:p>
        </p:txBody>
      </p:sp>
      <p:sp>
        <p:nvSpPr>
          <p:cNvPr id="98"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0"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1"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417818454"/>
      </p:ext>
    </p:extLst>
  </p:cSld>
  <p:clrMapOvr>
    <a:masterClrMapping/>
  </p:clrMapOvr>
  <p:transition/>
  <p:extLst>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5" y="1020128"/>
            <a:ext cx="11388090"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2"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91586641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3" y="0"/>
            <a:ext cx="12804102" cy="9601200"/>
          </a:xfrm>
          <a:prstGeom prst="rect">
            <a:avLst/>
          </a:prstGeom>
          <a:noFill/>
          <a:ln w="3175" algn="ctr">
            <a:noFill/>
            <a:miter lim="800000"/>
            <a:headEnd/>
            <a:tailEnd/>
          </a:ln>
        </p:spPr>
        <p:txBody>
          <a:bodyPr/>
          <a:lstStyle>
            <a:lvl1pPr>
              <a:defRPr sz="2200"/>
            </a:lvl1pPr>
          </a:lstStyle>
          <a:p>
            <a:r>
              <a:rPr lang="en-US" dirty="0"/>
              <a:t>Click icon to add picture</a:t>
            </a:r>
            <a:endParaRPr lang="en-GB" dirty="0"/>
          </a:p>
        </p:txBody>
      </p:sp>
      <p:sp>
        <p:nvSpPr>
          <p:cNvPr id="3" name="Text Placeholder 2"/>
          <p:cNvSpPr>
            <a:spLocks noGrp="1"/>
          </p:cNvSpPr>
          <p:nvPr>
            <p:ph type="body" sz="quarter" idx="13"/>
          </p:nvPr>
        </p:nvSpPr>
        <p:spPr>
          <a:xfrm>
            <a:off x="706757" y="2089182"/>
            <a:ext cx="5491798" cy="4006439"/>
          </a:xfrm>
        </p:spPr>
        <p:txBody>
          <a:bodyPr/>
          <a:lstStyle>
            <a:lvl1pPr>
              <a:lnSpc>
                <a:spcPct val="110000"/>
              </a:lnSpc>
              <a:defRPr lang="en-US" sz="48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72334134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7" y="6039298"/>
            <a:ext cx="12801599" cy="3561902"/>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FFFFFF"/>
              </a:solidFill>
            </a:endParaRPr>
          </a:p>
        </p:txBody>
      </p:sp>
      <p:grpSp>
        <p:nvGrpSpPr>
          <p:cNvPr id="25" name="Group 24"/>
          <p:cNvGrpSpPr/>
          <p:nvPr userDrawn="1"/>
        </p:nvGrpSpPr>
        <p:grpSpPr bwMode="gray">
          <a:xfrm>
            <a:off x="6198553" y="3964179"/>
            <a:ext cx="5975298" cy="2287515"/>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78466"/>
              <a:endParaRPr lang="en-GB" dirty="0">
                <a:solidFill>
                  <a:srgbClr val="595959"/>
                </a:solidFill>
              </a:endParaRPr>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78466"/>
              <a:endParaRPr lang="en-GB" dirty="0">
                <a:solidFill>
                  <a:srgbClr val="595959"/>
                </a:solidFill>
              </a:endParaRPr>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78466"/>
              <a:endParaRPr lang="en-GB" dirty="0">
                <a:solidFill>
                  <a:srgbClr val="595959"/>
                </a:solidFill>
              </a:endParaRPr>
            </a:p>
          </p:txBody>
        </p:sp>
      </p:grpSp>
      <p:sp>
        <p:nvSpPr>
          <p:cNvPr id="34" name="Text Placeholder 13"/>
          <p:cNvSpPr>
            <a:spLocks noGrp="1"/>
          </p:cNvSpPr>
          <p:nvPr>
            <p:ph type="body" sz="quarter" idx="13"/>
          </p:nvPr>
        </p:nvSpPr>
        <p:spPr>
          <a:xfrm>
            <a:off x="1066780" y="2395971"/>
            <a:ext cx="11018347" cy="113903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3900" b="0" cap="none" baseline="0" dirty="0">
                <a:latin typeface="+mj-lt"/>
              </a:defRPr>
            </a:lvl1pPr>
          </a:lstStyle>
          <a:p>
            <a:pPr lvl="0" defTabSz="500129">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2"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6"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
        <p:nvSpPr>
          <p:cNvPr id="24"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29" name="Title 1"/>
          <p:cNvSpPr>
            <a:spLocks noGrp="1"/>
          </p:cNvSpPr>
          <p:nvPr>
            <p:ph type="title" hasCustomPrompt="1"/>
          </p:nvPr>
        </p:nvSpPr>
        <p:spPr>
          <a:xfrm>
            <a:off x="1066780" y="3693474"/>
            <a:ext cx="4701841" cy="1905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2000" dirty="0"/>
            </a:lvl1pPr>
          </a:lstStyle>
          <a:p>
            <a:pPr lvl="0" defTabSz="1704588">
              <a:lnSpc>
                <a:spcPct val="100000"/>
              </a:lnSpc>
            </a:pPr>
            <a:r>
              <a:rPr lang="en-GB" dirty="0"/>
              <a:t>Click to subtitle</a:t>
            </a:r>
          </a:p>
        </p:txBody>
      </p:sp>
      <p:sp>
        <p:nvSpPr>
          <p:cNvPr id="30" name="Rectangle 29" descr="&lt;Shell Yellow Bar&gt;" title="&lt;Shell Yellow Bar&gt;"/>
          <p:cNvSpPr/>
          <p:nvPr userDrawn="1"/>
        </p:nvSpPr>
        <p:spPr bwMode="gray">
          <a:xfrm>
            <a:off x="1066780" y="2133600"/>
            <a:ext cx="1777978" cy="10584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spTree>
    <p:extLst>
      <p:ext uri="{BB962C8B-B14F-4D97-AF65-F5344CB8AC3E}">
        <p14:creationId xmlns:p14="http://schemas.microsoft.com/office/powerpoint/2010/main" val="42331318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2" y="320040"/>
            <a:ext cx="12145108" cy="722313"/>
          </a:xfrm>
          <a:prstGeom prst="rect">
            <a:avLst/>
          </a:prstGeom>
          <a:solidFill>
            <a:schemeClr val="accent1"/>
          </a:solidFill>
          <a:ln w="9525" algn="ctr">
            <a:noFill/>
            <a:miter lim="800000"/>
            <a:headEnd/>
            <a:tailEnd/>
          </a:ln>
        </p:spPr>
        <p:txBody>
          <a:bodyPr lIns="1297981" tIns="186144" rIns="50296" bIns="0"/>
          <a:lstStyle/>
          <a:p>
            <a:pPr eaLnBrk="0" hangingPunct="0">
              <a:lnSpc>
                <a:spcPct val="90000"/>
              </a:lnSpc>
              <a:defRPr/>
            </a:pPr>
            <a:endParaRPr lang="zh-CN" altLang="zh-CN" sz="3400" b="1" dirty="0">
              <a:solidFill>
                <a:srgbClr val="999999"/>
              </a:solidFill>
              <a:latin typeface="Futura"/>
              <a:ea typeface="SimSun" pitchFamily="2" charset="-122"/>
            </a:endParaRPr>
          </a:p>
        </p:txBody>
      </p:sp>
      <p:sp>
        <p:nvSpPr>
          <p:cNvPr id="5" name="Rectangle 4"/>
          <p:cNvSpPr>
            <a:spLocks noChangeArrowheads="1"/>
          </p:cNvSpPr>
          <p:nvPr/>
        </p:nvSpPr>
        <p:spPr bwMode="auto">
          <a:xfrm>
            <a:off x="2" y="320040"/>
            <a:ext cx="12145108" cy="722313"/>
          </a:xfrm>
          <a:prstGeom prst="rect">
            <a:avLst/>
          </a:prstGeom>
          <a:solidFill>
            <a:schemeClr val="accent1"/>
          </a:solidFill>
          <a:ln w="9525" algn="ctr">
            <a:noFill/>
            <a:miter lim="800000"/>
            <a:headEnd/>
            <a:tailEnd/>
          </a:ln>
        </p:spPr>
        <p:txBody>
          <a:bodyPr lIns="1297981" tIns="186144" rIns="50296" bIns="0"/>
          <a:lstStyle/>
          <a:p>
            <a:pPr eaLnBrk="0" hangingPunct="0">
              <a:lnSpc>
                <a:spcPct val="90000"/>
              </a:lnSpc>
              <a:defRPr/>
            </a:pPr>
            <a:endParaRPr lang="zh-CN" altLang="zh-CN" sz="3400" b="1" dirty="0">
              <a:solidFill>
                <a:srgbClr val="999999"/>
              </a:solidFill>
              <a:latin typeface="Futura"/>
              <a:ea typeface="SimSun" pitchFamily="2" charset="-122"/>
            </a:endParaRPr>
          </a:p>
        </p:txBody>
      </p:sp>
      <p:sp>
        <p:nvSpPr>
          <p:cNvPr id="34" name="Rectangle 2"/>
          <p:cNvSpPr>
            <a:spLocks noGrp="1" noChangeArrowheads="1"/>
          </p:cNvSpPr>
          <p:nvPr>
            <p:ph type="title"/>
          </p:nvPr>
        </p:nvSpPr>
        <p:spPr bwMode="auto">
          <a:xfrm>
            <a:off x="1260157" y="413280"/>
            <a:ext cx="10780560" cy="586818"/>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66825" y="1834560"/>
            <a:ext cx="10881360" cy="7099890"/>
          </a:xfrm>
        </p:spPr>
        <p:txBody>
          <a:bodyPr/>
          <a:lstStyle>
            <a:lvl1pPr marL="377143" indent="-377143">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238380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7"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0"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
        <p:nvSpPr>
          <p:cNvPr id="11" name="Text Box 11" descr="&lt;COMPANY_NAME&gt;" title="&lt;COMPANY_NAME&gt;"/>
          <p:cNvSpPr txBox="1">
            <a:spLocks noChangeArrowheads="1"/>
          </p:cNvSpPr>
          <p:nvPr userDrawn="1"/>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Tree>
    <p:extLst>
      <p:ext uri="{BB962C8B-B14F-4D97-AF65-F5344CB8AC3E}">
        <p14:creationId xmlns:p14="http://schemas.microsoft.com/office/powerpoint/2010/main" val="3464425492"/>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90646" y="1792224"/>
            <a:ext cx="6020311" cy="6020311"/>
          </a:xfrm>
          <a:prstGeom prst="rect">
            <a:avLst/>
          </a:prstGeom>
        </p:spPr>
      </p:pic>
    </p:spTree>
    <p:extLst>
      <p:ext uri="{BB962C8B-B14F-4D97-AF65-F5344CB8AC3E}">
        <p14:creationId xmlns:p14="http://schemas.microsoft.com/office/powerpoint/2010/main" val="263654141"/>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6" y="1020128"/>
            <a:ext cx="11388090"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706756" y="2180275"/>
            <a:ext cx="11388090"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2"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62040329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6" y="1020128"/>
            <a:ext cx="11388090"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706756" y="2180275"/>
            <a:ext cx="11388090"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9"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2"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261182888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72" y="1020128"/>
            <a:ext cx="11388089"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3400" b="0" kern="1200" cap="none" baseline="0" dirty="0" smtClean="0">
                <a:solidFill>
                  <a:schemeClr val="tx1"/>
                </a:solidFill>
                <a:latin typeface="+mj-lt"/>
                <a:ea typeface="+mj-ea"/>
                <a:cs typeface="+mj-cs"/>
              </a:defRPr>
            </a:lvl1pPr>
          </a:lstStyle>
          <a:p>
            <a:pPr lvl="0" algn="l" defTabSz="1278466"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603051" y="2180275"/>
            <a:ext cx="5491797"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06757" y="2180275"/>
            <a:ext cx="5491798" cy="6571932"/>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322136" indent="-322136">
              <a:defRPr lang="en-GB" dirty="0" smtClean="0"/>
            </a:lvl2pPr>
            <a:lvl3pPr marL="563737" indent="-281870">
              <a:defRPr lang="en-GB" dirty="0" smtClean="0"/>
            </a:lvl3pPr>
            <a:lvl4pPr marL="885870" indent="-322136">
              <a:defRPr lang="en-GB" dirty="0" smtClean="0"/>
            </a:lvl4pPr>
            <a:lvl5pPr marL="1167740" indent="-281870">
              <a:defRPr lang="en-GB" dirty="0" smtClean="0"/>
            </a:lvl5pPr>
            <a:lvl6pPr marL="1379139" indent="-211403">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3"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515080210"/>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706756" y="1020128"/>
            <a:ext cx="11388090" cy="10579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r>
              <a:rPr lang="en-GB" dirty="0">
                <a:solidFill>
                  <a:srgbClr val="595959"/>
                </a:solidFill>
              </a:rPr>
              <a:t>Date Month 2016</a:t>
            </a:r>
          </a:p>
        </p:txBody>
      </p:sp>
      <p:sp>
        <p:nvSpPr>
          <p:cNvPr id="12"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a:defRPr/>
            </a:pPr>
            <a:r>
              <a:rPr lang="en-GB" dirty="0">
                <a:solidFill>
                  <a:srgbClr val="595959"/>
                </a:solidFill>
              </a:rPr>
              <a:t>Footer</a:t>
            </a:r>
          </a:p>
        </p:txBody>
      </p:sp>
    </p:spTree>
    <p:extLst>
      <p:ext uri="{BB962C8B-B14F-4D97-AF65-F5344CB8AC3E}">
        <p14:creationId xmlns:p14="http://schemas.microsoft.com/office/powerpoint/2010/main" val="34458813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5"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34" name="Rectangle 2"/>
          <p:cNvSpPr>
            <a:spLocks noGrp="1" noChangeArrowheads="1"/>
          </p:cNvSpPr>
          <p:nvPr>
            <p:ph type="title"/>
          </p:nvPr>
        </p:nvSpPr>
        <p:spPr bwMode="auto">
          <a:xfrm>
            <a:off x="1260157" y="413280"/>
            <a:ext cx="10780560" cy="586818"/>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66825" y="1834560"/>
            <a:ext cx="10881360" cy="7099890"/>
          </a:xfrm>
        </p:spPr>
        <p:txBody>
          <a:bodyPr/>
          <a:lstStyle>
            <a:lvl1pPr marL="377143" indent="-377143">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47999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3"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hangingPunct="0">
              <a:lnSpc>
                <a:spcPct val="90000"/>
              </a:lnSpc>
              <a:defRPr/>
            </a:pPr>
            <a:endParaRPr lang="en-US" sz="3400" b="1" dirty="0">
              <a:solidFill>
                <a:srgbClr val="999999"/>
              </a:solidFill>
            </a:endParaRPr>
          </a:p>
        </p:txBody>
      </p:sp>
      <p:sp>
        <p:nvSpPr>
          <p:cNvPr id="34" name="Rectangle 2"/>
          <p:cNvSpPr>
            <a:spLocks noGrp="1" noChangeArrowheads="1"/>
          </p:cNvSpPr>
          <p:nvPr>
            <p:ph type="title"/>
          </p:nvPr>
        </p:nvSpPr>
        <p:spPr bwMode="auto">
          <a:xfrm>
            <a:off x="1260157" y="413280"/>
            <a:ext cx="10780560" cy="517065"/>
          </a:xfrm>
          <a:prstGeom prst="rect">
            <a:avLst/>
          </a:prstGeom>
          <a:noFill/>
          <a:ln w="9525" algn="ctr">
            <a:noFill/>
            <a:miter lim="800000"/>
            <a:headEnd/>
            <a:tailEnd/>
          </a:ln>
        </p:spPr>
        <p:txBody>
          <a:bodyPr lIns="0" tIns="0" rIns="0" bIns="0"/>
          <a:lstStyle>
            <a:lvl1pPr>
              <a:defRPr cap="all" baseline="0">
                <a:solidFill>
                  <a:schemeClr val="accent2"/>
                </a:solidFill>
              </a:defRPr>
            </a:lvl1pPr>
          </a:lstStyle>
          <a:p>
            <a:pPr lvl="0"/>
            <a:r>
              <a:rPr lang="en-US"/>
              <a:t>Click to edit Master title style</a:t>
            </a:r>
            <a:endParaRPr lang="en-US" dirty="0"/>
          </a:p>
        </p:txBody>
      </p:sp>
      <p:sp>
        <p:nvSpPr>
          <p:cNvPr id="5" name="Rectangle 6" descr="Rectangle 6"/>
          <p:cNvSpPr>
            <a:spLocks noGrp="1" noChangeArrowheads="1"/>
          </p:cNvSpPr>
          <p:nvPr>
            <p:ph type="sldNum" sz="quarter" idx="10"/>
          </p:nvPr>
        </p:nvSpPr>
        <p:spPr>
          <a:xfrm>
            <a:off x="12494895" y="9327833"/>
            <a:ext cx="197803" cy="257810"/>
          </a:xfrm>
          <a:prstGeom prst="rect">
            <a:avLst/>
          </a:prstGeom>
        </p:spPr>
        <p:txBody>
          <a:bodyPr wrap="none" lIns="0" tIns="0" rIns="0" bIns="63903"/>
          <a:lstStyle>
            <a:lvl1pPr algn="r">
              <a:defRPr sz="1300" b="1">
                <a:solidFill>
                  <a:schemeClr val="tx1"/>
                </a:solidFill>
                <a:latin typeface="+mn-lt"/>
                <a:cs typeface="Arial" pitchFamily="34" charset="0"/>
              </a:defRPr>
            </a:lvl1pPr>
          </a:lstStyle>
          <a:p>
            <a:fld id="{4DFE6253-D8EB-4A57-963C-61C64E88EF02}" type="slidenum">
              <a:rPr lang="en-GB" smtClean="0"/>
              <a:pPr/>
              <a:t>‹#›</a:t>
            </a:fld>
            <a:endParaRPr lang="en-GB" dirty="0"/>
          </a:p>
        </p:txBody>
      </p:sp>
    </p:spTree>
    <p:extLst>
      <p:ext uri="{BB962C8B-B14F-4D97-AF65-F5344CB8AC3E}">
        <p14:creationId xmlns:p14="http://schemas.microsoft.com/office/powerpoint/2010/main" val="2080028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5"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34" name="Rectangle 2"/>
          <p:cNvSpPr>
            <a:spLocks noGrp="1" noChangeArrowheads="1"/>
          </p:cNvSpPr>
          <p:nvPr>
            <p:ph type="title"/>
          </p:nvPr>
        </p:nvSpPr>
        <p:spPr bwMode="auto">
          <a:xfrm>
            <a:off x="1260157" y="413280"/>
            <a:ext cx="10780560" cy="586818"/>
          </a:xfrm>
          <a:prstGeom prst="rect">
            <a:avLst/>
          </a:prstGeom>
          <a:noFill/>
          <a:ln w="9525" algn="ctr">
            <a:noFill/>
            <a:miter lim="800000"/>
            <a:headEnd/>
            <a:tailEnd/>
          </a:ln>
        </p:spPr>
        <p:txBody>
          <a:bodyPr/>
          <a:lstStyle>
            <a:lvl1pPr>
              <a:defRPr>
                <a:solidFill>
                  <a:schemeClr val="accent2"/>
                </a:solidFill>
                <a:latin typeface="Arial" pitchFamily="34" charset="0"/>
                <a:cs typeface="Arial" pitchFamily="34" charset="0"/>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66825" y="1834560"/>
            <a:ext cx="10881360" cy="7099890"/>
          </a:xfrm>
        </p:spPr>
        <p:txBody>
          <a:bodyPr/>
          <a:lstStyle>
            <a:lvl1pPr marL="377143" indent="-377143">
              <a:lnSpc>
                <a:spcPct val="120000"/>
              </a:lnSpc>
              <a:buSzPct val="75000"/>
              <a:buFontTx/>
              <a:buBlip>
                <a:blip r:embed="rId2"/>
              </a:buBlip>
              <a:defRPr>
                <a:latin typeface="Arial" pitchFamily="34" charset="0"/>
                <a:cs typeface="Arial" pitchFamily="34" charset="0"/>
              </a:defRPr>
            </a:lvl1pPr>
            <a:lvl2pPr>
              <a:lnSpc>
                <a:spcPct val="120000"/>
              </a:lnSpc>
              <a:defRPr>
                <a:latin typeface="Arial" pitchFamily="34" charset="0"/>
                <a:cs typeface="Arial" pitchFamily="34" charset="0"/>
              </a:defRPr>
            </a:lvl2pPr>
            <a:lvl3pPr>
              <a:lnSpc>
                <a:spcPct val="120000"/>
              </a:lnSpc>
              <a:defRPr>
                <a:latin typeface="Arial" pitchFamily="34" charset="0"/>
                <a:cs typeface="Arial" pitchFamily="34" charset="0"/>
              </a:defRPr>
            </a:lvl3pPr>
            <a:lvl4pPr>
              <a:lnSpc>
                <a:spcPct val="120000"/>
              </a:lnSpc>
              <a:defRPr>
                <a:latin typeface="Arial" pitchFamily="34" charset="0"/>
                <a:cs typeface="Arial"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427563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1.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320040"/>
            <a:ext cx="12145963" cy="722313"/>
          </a:xfrm>
          <a:prstGeom prst="rect">
            <a:avLst/>
          </a:prstGeom>
          <a:solidFill>
            <a:schemeClr val="accent1"/>
          </a:solidFill>
          <a:ln w="9525" algn="ctr">
            <a:noFill/>
            <a:miter lim="800000"/>
            <a:headEnd/>
            <a:tailEnd/>
          </a:ln>
        </p:spPr>
        <p:txBody>
          <a:bodyPr lIns="1297981" tIns="186144" rIns="50296" bIns="0"/>
          <a:lstStyle/>
          <a:p>
            <a:pPr eaLnBrk="0" fontAlgn="base" hangingPunct="0">
              <a:lnSpc>
                <a:spcPct val="90000"/>
              </a:lnSpc>
              <a:spcBef>
                <a:spcPct val="0"/>
              </a:spcBef>
              <a:spcAft>
                <a:spcPct val="0"/>
              </a:spcAft>
              <a:defRPr/>
            </a:pPr>
            <a:endParaRPr lang="en-US" sz="3400" b="1" dirty="0">
              <a:solidFill>
                <a:srgbClr val="999999"/>
              </a:solidFill>
              <a:latin typeface="Futura" pitchFamily="18" charset="0"/>
              <a:cs typeface="Arial" pitchFamily="34" charset="0"/>
            </a:endParaRPr>
          </a:p>
        </p:txBody>
      </p:sp>
      <p:sp>
        <p:nvSpPr>
          <p:cNvPr id="2051" name="Rectangle 3"/>
          <p:cNvSpPr>
            <a:spLocks noGrp="1" noChangeArrowheads="1"/>
          </p:cNvSpPr>
          <p:nvPr>
            <p:ph type="body" idx="1"/>
          </p:nvPr>
        </p:nvSpPr>
        <p:spPr bwMode="auto">
          <a:xfrm>
            <a:off x="1260158" y="1833563"/>
            <a:ext cx="10845800" cy="710088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52" name="Rectangle 2"/>
          <p:cNvSpPr>
            <a:spLocks noGrp="1" noChangeArrowheads="1"/>
          </p:cNvSpPr>
          <p:nvPr>
            <p:ph type="title"/>
          </p:nvPr>
        </p:nvSpPr>
        <p:spPr bwMode="auto">
          <a:xfrm>
            <a:off x="1260158" y="413385"/>
            <a:ext cx="10781347" cy="58674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1087496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6" r:id="rId8"/>
    <p:sldLayoutId id="2147483677" r:id="rId9"/>
    <p:sldLayoutId id="2147483681" r:id="rId10"/>
  </p:sldLayoutIdLst>
  <p:transition>
    <p:fade/>
  </p:transition>
  <p:txStyles>
    <p:titleStyle>
      <a:lvl1pPr algn="l" rtl="0" eaLnBrk="1" fontAlgn="base" hangingPunct="1">
        <a:spcBef>
          <a:spcPct val="0"/>
        </a:spcBef>
        <a:spcAft>
          <a:spcPct val="0"/>
        </a:spcAft>
        <a:defRPr sz="3400" b="1" kern="1200">
          <a:solidFill>
            <a:schemeClr val="accent2"/>
          </a:solidFill>
          <a:latin typeface="Arial" pitchFamily="34" charset="0"/>
          <a:ea typeface="+mj-ea"/>
          <a:cs typeface="Arial" pitchFamily="34" charset="0"/>
        </a:defRPr>
      </a:lvl1pPr>
      <a:lvl2pPr algn="l" rtl="0" eaLnBrk="1" fontAlgn="base" hangingPunct="1">
        <a:spcBef>
          <a:spcPct val="0"/>
        </a:spcBef>
        <a:spcAft>
          <a:spcPct val="0"/>
        </a:spcAft>
        <a:defRPr sz="3400" b="1">
          <a:solidFill>
            <a:schemeClr val="accent2"/>
          </a:solidFill>
          <a:latin typeface="Futura Medium" pitchFamily="2" charset="0"/>
        </a:defRPr>
      </a:lvl2pPr>
      <a:lvl3pPr algn="l" rtl="0" eaLnBrk="1" fontAlgn="base" hangingPunct="1">
        <a:spcBef>
          <a:spcPct val="0"/>
        </a:spcBef>
        <a:spcAft>
          <a:spcPct val="0"/>
        </a:spcAft>
        <a:defRPr sz="3400" b="1">
          <a:solidFill>
            <a:schemeClr val="accent2"/>
          </a:solidFill>
          <a:latin typeface="Futura Medium" pitchFamily="2" charset="0"/>
        </a:defRPr>
      </a:lvl3pPr>
      <a:lvl4pPr algn="l" rtl="0" eaLnBrk="1" fontAlgn="base" hangingPunct="1">
        <a:spcBef>
          <a:spcPct val="0"/>
        </a:spcBef>
        <a:spcAft>
          <a:spcPct val="0"/>
        </a:spcAft>
        <a:defRPr sz="3400" b="1">
          <a:solidFill>
            <a:schemeClr val="accent2"/>
          </a:solidFill>
          <a:latin typeface="Futura Medium" pitchFamily="2" charset="0"/>
        </a:defRPr>
      </a:lvl4pPr>
      <a:lvl5pPr algn="l" rtl="0" eaLnBrk="1" fontAlgn="base" hangingPunct="1">
        <a:spcBef>
          <a:spcPct val="0"/>
        </a:spcBef>
        <a:spcAft>
          <a:spcPct val="0"/>
        </a:spcAft>
        <a:defRPr sz="3400" b="1">
          <a:solidFill>
            <a:schemeClr val="accent2"/>
          </a:solidFill>
          <a:latin typeface="Futura Medium" pitchFamily="2" charset="0"/>
        </a:defRPr>
      </a:lvl5pPr>
      <a:lvl6pPr marL="638925" algn="l" rtl="0" eaLnBrk="1" fontAlgn="base" hangingPunct="1">
        <a:spcBef>
          <a:spcPct val="0"/>
        </a:spcBef>
        <a:spcAft>
          <a:spcPct val="0"/>
        </a:spcAft>
        <a:defRPr sz="3400" b="1">
          <a:solidFill>
            <a:schemeClr val="accent2"/>
          </a:solidFill>
          <a:latin typeface="Futura Medium" pitchFamily="2" charset="0"/>
        </a:defRPr>
      </a:lvl6pPr>
      <a:lvl7pPr marL="1277850" algn="l" rtl="0" eaLnBrk="1" fontAlgn="base" hangingPunct="1">
        <a:spcBef>
          <a:spcPct val="0"/>
        </a:spcBef>
        <a:spcAft>
          <a:spcPct val="0"/>
        </a:spcAft>
        <a:defRPr sz="3400" b="1">
          <a:solidFill>
            <a:schemeClr val="accent2"/>
          </a:solidFill>
          <a:latin typeface="Futura Medium" pitchFamily="2" charset="0"/>
        </a:defRPr>
      </a:lvl7pPr>
      <a:lvl8pPr marL="1916776" algn="l" rtl="0" eaLnBrk="1" fontAlgn="base" hangingPunct="1">
        <a:spcBef>
          <a:spcPct val="0"/>
        </a:spcBef>
        <a:spcAft>
          <a:spcPct val="0"/>
        </a:spcAft>
        <a:defRPr sz="3400" b="1">
          <a:solidFill>
            <a:schemeClr val="accent2"/>
          </a:solidFill>
          <a:latin typeface="Futura Medium" pitchFamily="2" charset="0"/>
        </a:defRPr>
      </a:lvl8pPr>
      <a:lvl9pPr marL="2555708" algn="l" rtl="0" eaLnBrk="1" fontAlgn="base" hangingPunct="1">
        <a:spcBef>
          <a:spcPct val="0"/>
        </a:spcBef>
        <a:spcAft>
          <a:spcPct val="0"/>
        </a:spcAft>
        <a:defRPr sz="3400" b="1">
          <a:solidFill>
            <a:schemeClr val="accent2"/>
          </a:solidFill>
          <a:latin typeface="Futura Medium" pitchFamily="2" charset="0"/>
        </a:defRPr>
      </a:lvl9pPr>
    </p:titleStyle>
    <p:bodyStyle>
      <a:lvl1pPr marL="370488" indent="-370488" algn="l" rtl="0" eaLnBrk="1" fontAlgn="base" hangingPunct="1">
        <a:lnSpc>
          <a:spcPct val="140000"/>
        </a:lnSpc>
        <a:spcBef>
          <a:spcPct val="0"/>
        </a:spcBef>
        <a:spcAft>
          <a:spcPts val="840"/>
        </a:spcAft>
        <a:buClr>
          <a:schemeClr val="accent2"/>
        </a:buClr>
        <a:buSzPct val="75000"/>
        <a:buBlip>
          <a:blip r:embed="rId12"/>
        </a:buBlip>
        <a:defRPr sz="2800" kern="1200">
          <a:solidFill>
            <a:schemeClr val="tx1"/>
          </a:solidFill>
          <a:latin typeface="+mn-lt"/>
          <a:ea typeface="+mn-ea"/>
          <a:cs typeface="+mn-cs"/>
        </a:defRPr>
      </a:lvl1pPr>
      <a:lvl2pPr marL="625617" indent="-252909" algn="l" rtl="0" eaLnBrk="1" fontAlgn="base" hangingPunct="1">
        <a:lnSpc>
          <a:spcPct val="140000"/>
        </a:lnSpc>
        <a:spcBef>
          <a:spcPct val="0"/>
        </a:spcBef>
        <a:spcAft>
          <a:spcPts val="840"/>
        </a:spcAft>
        <a:buClr>
          <a:schemeClr val="tx1"/>
        </a:buClr>
        <a:buSzPct val="75000"/>
        <a:buFont typeface="Wingdings" pitchFamily="2" charset="2"/>
        <a:buChar char="n"/>
        <a:defRPr sz="2800" kern="1200">
          <a:solidFill>
            <a:schemeClr val="tx1"/>
          </a:solidFill>
          <a:latin typeface="+mn-lt"/>
          <a:ea typeface="+mn-ea"/>
          <a:cs typeface="+mn-cs"/>
        </a:defRPr>
      </a:lvl2pPr>
      <a:lvl3pPr marL="1251233" indent="-252909" algn="l" rtl="0" eaLnBrk="1" fontAlgn="base" hangingPunct="1">
        <a:lnSpc>
          <a:spcPct val="140000"/>
        </a:lnSpc>
        <a:spcBef>
          <a:spcPct val="0"/>
        </a:spcBef>
        <a:spcAft>
          <a:spcPts val="840"/>
        </a:spcAft>
        <a:buClr>
          <a:schemeClr val="tx1"/>
        </a:buClr>
        <a:buSzPct val="75000"/>
        <a:buFont typeface="Wingdings" pitchFamily="2" charset="2"/>
        <a:buChar char="n"/>
        <a:defRPr sz="2200" kern="1200">
          <a:solidFill>
            <a:schemeClr val="tx1"/>
          </a:solidFill>
          <a:latin typeface="+mn-lt"/>
          <a:ea typeface="+mn-ea"/>
          <a:cs typeface="+mn-cs"/>
        </a:defRPr>
      </a:lvl3pPr>
      <a:lvl4pPr marL="1757062" indent="-252909" algn="l" rtl="0" eaLnBrk="1" fontAlgn="base" hangingPunct="1">
        <a:lnSpc>
          <a:spcPct val="140000"/>
        </a:lnSpc>
        <a:spcBef>
          <a:spcPct val="0"/>
        </a:spcBef>
        <a:spcAft>
          <a:spcPts val="840"/>
        </a:spcAft>
        <a:buClr>
          <a:schemeClr val="tx1"/>
        </a:buClr>
        <a:buSzPct val="75000"/>
        <a:buFont typeface="Wingdings" pitchFamily="2" charset="2"/>
        <a:buChar char="n"/>
        <a:defRPr sz="1700" kern="1200">
          <a:solidFill>
            <a:schemeClr val="tx1"/>
          </a:solidFill>
          <a:latin typeface="+mn-lt"/>
          <a:ea typeface="+mn-ea"/>
          <a:cs typeface="+mn-cs"/>
        </a:defRPr>
      </a:lvl4pPr>
      <a:lvl5pPr marL="2875177" indent="-319463"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5pPr>
      <a:lvl6pPr marL="3514106" indent="-319463" algn="l" defTabSz="127785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53036" indent="-319463" algn="l" defTabSz="127785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91966" indent="-319463" algn="l" defTabSz="127785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30900" indent="-319463" algn="l" defTabSz="127785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77850" rtl="0" eaLnBrk="1" latinLnBrk="0" hangingPunct="1">
        <a:defRPr sz="2500" kern="1200">
          <a:solidFill>
            <a:schemeClr val="tx1"/>
          </a:solidFill>
          <a:latin typeface="+mn-lt"/>
          <a:ea typeface="+mn-ea"/>
          <a:cs typeface="+mn-cs"/>
        </a:defRPr>
      </a:lvl1pPr>
      <a:lvl2pPr marL="638925" algn="l" defTabSz="1277850" rtl="0" eaLnBrk="1" latinLnBrk="0" hangingPunct="1">
        <a:defRPr sz="2500" kern="1200">
          <a:solidFill>
            <a:schemeClr val="tx1"/>
          </a:solidFill>
          <a:latin typeface="+mn-lt"/>
          <a:ea typeface="+mn-ea"/>
          <a:cs typeface="+mn-cs"/>
        </a:defRPr>
      </a:lvl2pPr>
      <a:lvl3pPr marL="1277850" algn="l" defTabSz="1277850" rtl="0" eaLnBrk="1" latinLnBrk="0" hangingPunct="1">
        <a:defRPr sz="2500" kern="1200">
          <a:solidFill>
            <a:schemeClr val="tx1"/>
          </a:solidFill>
          <a:latin typeface="+mn-lt"/>
          <a:ea typeface="+mn-ea"/>
          <a:cs typeface="+mn-cs"/>
        </a:defRPr>
      </a:lvl3pPr>
      <a:lvl4pPr marL="1916776" algn="l" defTabSz="1277850" rtl="0" eaLnBrk="1" latinLnBrk="0" hangingPunct="1">
        <a:defRPr sz="2500" kern="1200">
          <a:solidFill>
            <a:schemeClr val="tx1"/>
          </a:solidFill>
          <a:latin typeface="+mn-lt"/>
          <a:ea typeface="+mn-ea"/>
          <a:cs typeface="+mn-cs"/>
        </a:defRPr>
      </a:lvl4pPr>
      <a:lvl5pPr marL="2555708" algn="l" defTabSz="1277850" rtl="0" eaLnBrk="1" latinLnBrk="0" hangingPunct="1">
        <a:defRPr sz="2500" kern="1200">
          <a:solidFill>
            <a:schemeClr val="tx1"/>
          </a:solidFill>
          <a:latin typeface="+mn-lt"/>
          <a:ea typeface="+mn-ea"/>
          <a:cs typeface="+mn-cs"/>
        </a:defRPr>
      </a:lvl5pPr>
      <a:lvl6pPr marL="3194642" algn="l" defTabSz="1277850" rtl="0" eaLnBrk="1" latinLnBrk="0" hangingPunct="1">
        <a:defRPr sz="2500" kern="1200">
          <a:solidFill>
            <a:schemeClr val="tx1"/>
          </a:solidFill>
          <a:latin typeface="+mn-lt"/>
          <a:ea typeface="+mn-ea"/>
          <a:cs typeface="+mn-cs"/>
        </a:defRPr>
      </a:lvl6pPr>
      <a:lvl7pPr marL="3833572" algn="l" defTabSz="1277850" rtl="0" eaLnBrk="1" latinLnBrk="0" hangingPunct="1">
        <a:defRPr sz="2500" kern="1200">
          <a:solidFill>
            <a:schemeClr val="tx1"/>
          </a:solidFill>
          <a:latin typeface="+mn-lt"/>
          <a:ea typeface="+mn-ea"/>
          <a:cs typeface="+mn-cs"/>
        </a:defRPr>
      </a:lvl7pPr>
      <a:lvl8pPr marL="4472502" algn="l" defTabSz="1277850" rtl="0" eaLnBrk="1" latinLnBrk="0" hangingPunct="1">
        <a:defRPr sz="2500" kern="1200">
          <a:solidFill>
            <a:schemeClr val="tx1"/>
          </a:solidFill>
          <a:latin typeface="+mn-lt"/>
          <a:ea typeface="+mn-ea"/>
          <a:cs typeface="+mn-cs"/>
        </a:defRPr>
      </a:lvl8pPr>
      <a:lvl9pPr marL="5111432" algn="l" defTabSz="1277850" rtl="0" eaLnBrk="1" latinLnBrk="0" hangingPunct="1">
        <a:defRPr sz="2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5" name="Rectangle 29"/>
          <p:cNvSpPr>
            <a:spLocks noGrp="1" noChangeArrowheads="1"/>
          </p:cNvSpPr>
          <p:nvPr>
            <p:ph type="body" idx="1"/>
          </p:nvPr>
        </p:nvSpPr>
        <p:spPr bwMode="auto">
          <a:xfrm>
            <a:off x="524975" y="2462532"/>
            <a:ext cx="11863705" cy="5758498"/>
          </a:xfrm>
          <a:prstGeom prst="rect">
            <a:avLst/>
          </a:prstGeom>
          <a:noFill/>
          <a:ln w="12700">
            <a:noFill/>
            <a:miter lim="800000"/>
            <a:headEnd/>
            <a:tailEnd/>
          </a:ln>
        </p:spPr>
        <p:txBody>
          <a:bodyPr vert="horz" wrap="square" lIns="126452" tIns="62125" rIns="126452" bIns="6212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84" name="Rectangle 60"/>
          <p:cNvSpPr>
            <a:spLocks noGrp="1" noChangeArrowheads="1"/>
          </p:cNvSpPr>
          <p:nvPr>
            <p:ph type="sldNum" sz="quarter" idx="4"/>
          </p:nvPr>
        </p:nvSpPr>
        <p:spPr bwMode="auto">
          <a:xfrm>
            <a:off x="10176828" y="9208464"/>
            <a:ext cx="2371407" cy="377825"/>
          </a:xfrm>
          <a:prstGeom prst="rect">
            <a:avLst/>
          </a:prstGeom>
          <a:noFill/>
          <a:ln w="12700">
            <a:noFill/>
            <a:miter lim="800000"/>
            <a:headEnd/>
            <a:tailEnd/>
          </a:ln>
          <a:effectLst/>
        </p:spPr>
        <p:txBody>
          <a:bodyPr vert="horz" wrap="square" lIns="126452" tIns="62125" rIns="126452" bIns="62125" numCol="1" anchor="b" anchorCtr="0" compatLnSpc="1">
            <a:prstTxWarp prst="textNoShape">
              <a:avLst/>
            </a:prstTxWarp>
          </a:bodyPr>
          <a:lstStyle>
            <a:lvl1pPr algn="r" eaLnBrk="0" hangingPunct="0">
              <a:lnSpc>
                <a:spcPct val="80000"/>
              </a:lnSpc>
              <a:spcBef>
                <a:spcPct val="0"/>
              </a:spcBef>
              <a:defRPr sz="1300">
                <a:solidFill>
                  <a:schemeClr val="tx1"/>
                </a:solidFill>
                <a:latin typeface="Arial" charset="0"/>
              </a:defRPr>
            </a:lvl1pPr>
          </a:lstStyle>
          <a:p>
            <a:pPr>
              <a:defRPr/>
            </a:pPr>
            <a:fld id="{FED0AB9B-D2CC-41C4-B15E-8C24C7C3E1FC}" type="slidenum">
              <a:rPr lang="en-US">
                <a:solidFill>
                  <a:srgbClr val="000000"/>
                </a:solidFill>
              </a:rPr>
              <a:pPr>
                <a:defRPr/>
              </a:pPr>
              <a:t>‹#›</a:t>
            </a:fld>
            <a:endParaRPr lang="en-US" dirty="0">
              <a:solidFill>
                <a:srgbClr val="000000"/>
              </a:solidFill>
            </a:endParaRPr>
          </a:p>
        </p:txBody>
      </p:sp>
      <p:sp>
        <p:nvSpPr>
          <p:cNvPr id="3077" name="Rectangle 65"/>
          <p:cNvSpPr>
            <a:spLocks noGrp="1" noChangeArrowheads="1"/>
          </p:cNvSpPr>
          <p:nvPr>
            <p:ph type="title"/>
          </p:nvPr>
        </p:nvSpPr>
        <p:spPr bwMode="auto">
          <a:xfrm>
            <a:off x="553403" y="671309"/>
            <a:ext cx="12036601" cy="1089025"/>
          </a:xfrm>
          <a:prstGeom prst="rect">
            <a:avLst/>
          </a:prstGeom>
          <a:noFill/>
          <a:ln w="12700">
            <a:noFill/>
            <a:miter lim="800000"/>
            <a:headEnd/>
            <a:tailEnd/>
          </a:ln>
        </p:spPr>
        <p:txBody>
          <a:bodyPr vert="horz" wrap="square" lIns="126452" tIns="62125" rIns="126452" bIns="62125" numCol="1" anchor="b" anchorCtr="0" compatLnSpc="1">
            <a:prstTxWarp prst="textNoShape">
              <a:avLst/>
            </a:prstTxWarp>
          </a:bodyPr>
          <a:lstStyle/>
          <a:p>
            <a:pPr lvl="0"/>
            <a:r>
              <a:rPr lang="en-US"/>
              <a:t>Click to edit Master title style</a:t>
            </a:r>
            <a:endParaRPr lang="en-US" dirty="0"/>
          </a:p>
        </p:txBody>
      </p:sp>
      <p:sp>
        <p:nvSpPr>
          <p:cNvPr id="1104" name="Rectangle 80"/>
          <p:cNvSpPr>
            <a:spLocks noGrp="1" noChangeArrowheads="1"/>
          </p:cNvSpPr>
          <p:nvPr>
            <p:ph type="ftr" sz="quarter" idx="3"/>
          </p:nvPr>
        </p:nvSpPr>
        <p:spPr bwMode="auto">
          <a:xfrm>
            <a:off x="533400" y="8934450"/>
            <a:ext cx="9939020" cy="640080"/>
          </a:xfrm>
          <a:prstGeom prst="rect">
            <a:avLst/>
          </a:prstGeom>
          <a:noFill/>
          <a:ln w="12700">
            <a:noFill/>
            <a:miter lim="800000"/>
            <a:headEnd/>
            <a:tailEnd/>
          </a:ln>
          <a:effectLst/>
        </p:spPr>
        <p:txBody>
          <a:bodyPr vert="horz" wrap="square" lIns="127785" tIns="63903" rIns="127785" bIns="63903" numCol="1" anchor="b" anchorCtr="0" compatLnSpc="1">
            <a:prstTxWarp prst="textNoShape">
              <a:avLst/>
            </a:prstTxWarp>
          </a:bodyPr>
          <a:lstStyle>
            <a:lvl1pPr eaLnBrk="0" hangingPunct="0">
              <a:spcBef>
                <a:spcPct val="0"/>
              </a:spcBef>
              <a:defRPr sz="1300" u="none">
                <a:solidFill>
                  <a:schemeClr val="tx1"/>
                </a:solidFill>
              </a:defRPr>
            </a:lvl1pPr>
          </a:lstStyle>
          <a:p>
            <a:pPr>
              <a:defRPr/>
            </a:pPr>
            <a:r>
              <a:rPr lang="en-US" dirty="0">
                <a:solidFill>
                  <a:srgbClr val="000000"/>
                </a:solidFill>
              </a:rPr>
              <a:t>Copyright © 2013 Accenture All Rights Reserved.</a:t>
            </a:r>
          </a:p>
        </p:txBody>
      </p:sp>
      <p:sp>
        <p:nvSpPr>
          <p:cNvPr id="8" name="AcnStamp_ID_8" hidden="1"/>
          <p:cNvSpPr/>
          <p:nvPr>
            <p:custDataLst>
              <p:tags r:id="rId11"/>
            </p:custDataLst>
          </p:nvPr>
        </p:nvSpPr>
        <p:spPr bwMode="gray">
          <a:xfrm>
            <a:off x="10270173" y="2125820"/>
            <a:ext cx="0" cy="0"/>
          </a:xfrm>
          <a:prstGeom prst="leftRightArrow">
            <a:avLst>
              <a:gd name="adj1" fmla="val 0"/>
              <a:gd name="adj2" fmla="val 0"/>
            </a:avLst>
          </a:prstGeom>
          <a:noFill/>
          <a:ln w="12700" algn="ctr">
            <a:noFill/>
            <a:miter lim="800000"/>
            <a:headEnd/>
            <a:tailEnd/>
          </a:ln>
          <a:effectLst/>
        </p:spPr>
        <p:txBody>
          <a:bodyPr wrap="none" lIns="0" tIns="35497" rIns="0" bIns="35497" rtlCol="0" anchor="t">
            <a:spAutoFit/>
          </a:bodyPr>
          <a:lstStyle/>
          <a:p>
            <a:pPr algn="r" fontAlgn="base">
              <a:spcBef>
                <a:spcPct val="0"/>
              </a:spcBef>
              <a:spcAft>
                <a:spcPct val="0"/>
              </a:spcAft>
            </a:pPr>
            <a:r>
              <a:rPr lang="en-US" sz="2000" b="1" dirty="0">
                <a:solidFill>
                  <a:srgbClr val="000000"/>
                </a:solidFill>
              </a:rPr>
              <a:t>MASTER STAMP</a:t>
            </a:r>
          </a:p>
        </p:txBody>
      </p:sp>
      <p:cxnSp>
        <p:nvCxnSpPr>
          <p:cNvPr id="9" name="AcnStpConnector_ID_9" hidden="1"/>
          <p:cNvCxnSpPr>
            <a:stCxn id="8" idx="2"/>
            <a:endCxn id="8" idx="0"/>
          </p:cNvCxnSpPr>
          <p:nvPr>
            <p:custDataLst>
              <p:tags r:id="rId12"/>
            </p:custDataLst>
          </p:nvPr>
        </p:nvCxnSpPr>
        <p:spPr bwMode="gray">
          <a:xfrm rot="5400000" flipH="1" flipV="1">
            <a:off x="10270173" y="2125820"/>
            <a:ext cx="2223" cy="2223"/>
          </a:xfrm>
          <a:prstGeom prst="straightConnector1">
            <a:avLst/>
          </a:prstGeom>
          <a:noFill/>
          <a:ln w="9525" cap="flat" cmpd="sng" algn="ctr">
            <a:solidFill>
              <a:schemeClr val="tx1"/>
            </a:solidFill>
            <a:prstDash val="solid"/>
            <a:round/>
            <a:headEnd type="none" w="med" len="med"/>
            <a:tailEnd type="none" w="med" len="med"/>
          </a:ln>
          <a:effectLst/>
        </p:spPr>
      </p:cxnSp>
      <p:cxnSp>
        <p:nvCxnSpPr>
          <p:cNvPr id="10" name="AcnStpConnector_ID_10" hidden="1"/>
          <p:cNvCxnSpPr>
            <a:stCxn id="8" idx="4"/>
            <a:endCxn id="8" idx="6"/>
          </p:cNvCxnSpPr>
          <p:nvPr>
            <p:custDataLst>
              <p:tags r:id="rId13"/>
            </p:custDataLst>
          </p:nvPr>
        </p:nvCxnSpPr>
        <p:spPr bwMode="gray">
          <a:xfrm rot="5400000">
            <a:off x="10270173" y="2125820"/>
            <a:ext cx="2223" cy="2223"/>
          </a:xfrm>
          <a:prstGeom prst="straightConnector1">
            <a:avLst/>
          </a:prstGeom>
          <a:noFill/>
          <a:ln w="9525" cap="flat" cmpd="sng" algn="ctr">
            <a:solidFill>
              <a:schemeClr val="tx1"/>
            </a:solidFill>
            <a:prstDash val="solid"/>
            <a:round/>
            <a:headEnd type="none" w="med" len="med"/>
            <a:tailEnd type="none" w="med" len="med"/>
          </a:ln>
          <a:effectLst/>
        </p:spPr>
      </p:cxnSp>
      <p:cxnSp>
        <p:nvCxnSpPr>
          <p:cNvPr id="3" name="Straight Connector 2"/>
          <p:cNvCxnSpPr/>
          <p:nvPr/>
        </p:nvCxnSpPr>
        <p:spPr bwMode="auto">
          <a:xfrm flipH="1">
            <a:off x="686753" y="1798572"/>
            <a:ext cx="12114847" cy="0"/>
          </a:xfrm>
          <a:prstGeom prst="line">
            <a:avLst/>
          </a:prstGeom>
          <a:no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6875260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hf hdr="0" dt="0"/>
  <p:txStyles>
    <p:titleStyle>
      <a:lvl1pPr algn="l" rtl="0" eaLnBrk="1" fontAlgn="base" hangingPunct="1">
        <a:spcBef>
          <a:spcPct val="0"/>
        </a:spcBef>
        <a:spcAft>
          <a:spcPct val="0"/>
        </a:spcAft>
        <a:defRPr sz="3400" b="0">
          <a:solidFill>
            <a:schemeClr val="accent3"/>
          </a:solidFill>
          <a:latin typeface="+mj-lt"/>
          <a:ea typeface="+mj-ea"/>
          <a:cs typeface="+mj-cs"/>
        </a:defRPr>
      </a:lvl1pPr>
      <a:lvl2pPr algn="l" rtl="0" eaLnBrk="1" fontAlgn="base" hangingPunct="1">
        <a:spcBef>
          <a:spcPct val="0"/>
        </a:spcBef>
        <a:spcAft>
          <a:spcPct val="0"/>
        </a:spcAft>
        <a:defRPr sz="3400" b="1">
          <a:solidFill>
            <a:schemeClr val="bg1"/>
          </a:solidFill>
          <a:latin typeface="Arial" charset="0"/>
        </a:defRPr>
      </a:lvl2pPr>
      <a:lvl3pPr algn="l" rtl="0" eaLnBrk="1" fontAlgn="base" hangingPunct="1">
        <a:spcBef>
          <a:spcPct val="0"/>
        </a:spcBef>
        <a:spcAft>
          <a:spcPct val="0"/>
        </a:spcAft>
        <a:defRPr sz="3400" b="1">
          <a:solidFill>
            <a:schemeClr val="bg1"/>
          </a:solidFill>
          <a:latin typeface="Arial" charset="0"/>
        </a:defRPr>
      </a:lvl3pPr>
      <a:lvl4pPr algn="l" rtl="0" eaLnBrk="1" fontAlgn="base" hangingPunct="1">
        <a:spcBef>
          <a:spcPct val="0"/>
        </a:spcBef>
        <a:spcAft>
          <a:spcPct val="0"/>
        </a:spcAft>
        <a:defRPr sz="3400" b="1">
          <a:solidFill>
            <a:schemeClr val="bg1"/>
          </a:solidFill>
          <a:latin typeface="Arial" charset="0"/>
        </a:defRPr>
      </a:lvl4pPr>
      <a:lvl5pPr algn="l" rtl="0" eaLnBrk="1" fontAlgn="base" hangingPunct="1">
        <a:spcBef>
          <a:spcPct val="0"/>
        </a:spcBef>
        <a:spcAft>
          <a:spcPct val="0"/>
        </a:spcAft>
        <a:defRPr sz="3400" b="1">
          <a:solidFill>
            <a:schemeClr val="bg1"/>
          </a:solidFill>
          <a:latin typeface="Arial" charset="0"/>
        </a:defRPr>
      </a:lvl5pPr>
      <a:lvl6pPr marL="638925" algn="l" rtl="0" eaLnBrk="1" fontAlgn="base" hangingPunct="1">
        <a:spcBef>
          <a:spcPct val="0"/>
        </a:spcBef>
        <a:spcAft>
          <a:spcPct val="0"/>
        </a:spcAft>
        <a:defRPr sz="3400" b="1">
          <a:solidFill>
            <a:schemeClr val="bg1"/>
          </a:solidFill>
          <a:latin typeface="Arial" charset="0"/>
        </a:defRPr>
      </a:lvl6pPr>
      <a:lvl7pPr marL="1277850" algn="l" rtl="0" eaLnBrk="1" fontAlgn="base" hangingPunct="1">
        <a:spcBef>
          <a:spcPct val="0"/>
        </a:spcBef>
        <a:spcAft>
          <a:spcPct val="0"/>
        </a:spcAft>
        <a:defRPr sz="3400" b="1">
          <a:solidFill>
            <a:schemeClr val="bg1"/>
          </a:solidFill>
          <a:latin typeface="Arial" charset="0"/>
        </a:defRPr>
      </a:lvl7pPr>
      <a:lvl8pPr marL="1916776" algn="l" rtl="0" eaLnBrk="1" fontAlgn="base" hangingPunct="1">
        <a:spcBef>
          <a:spcPct val="0"/>
        </a:spcBef>
        <a:spcAft>
          <a:spcPct val="0"/>
        </a:spcAft>
        <a:defRPr sz="3400" b="1">
          <a:solidFill>
            <a:schemeClr val="bg1"/>
          </a:solidFill>
          <a:latin typeface="Arial" charset="0"/>
        </a:defRPr>
      </a:lvl8pPr>
      <a:lvl9pPr marL="2555708" algn="l" rtl="0" eaLnBrk="1" fontAlgn="base" hangingPunct="1">
        <a:spcBef>
          <a:spcPct val="0"/>
        </a:spcBef>
        <a:spcAft>
          <a:spcPct val="0"/>
        </a:spcAft>
        <a:defRPr sz="3400" b="1">
          <a:solidFill>
            <a:schemeClr val="bg1"/>
          </a:solidFill>
          <a:latin typeface="Arial" charset="0"/>
        </a:defRPr>
      </a:lvl9pPr>
    </p:titleStyle>
    <p:bodyStyle>
      <a:lvl1pPr marL="235165" indent="-235165" algn="l" rtl="0" eaLnBrk="1" fontAlgn="base" hangingPunct="1">
        <a:lnSpc>
          <a:spcPct val="100000"/>
        </a:lnSpc>
        <a:spcBef>
          <a:spcPct val="50000"/>
        </a:spcBef>
        <a:spcAft>
          <a:spcPct val="0"/>
        </a:spcAft>
        <a:buClr>
          <a:schemeClr val="tx1"/>
        </a:buClr>
        <a:buChar char="•"/>
        <a:defRPr>
          <a:solidFill>
            <a:schemeClr val="tx1"/>
          </a:solidFill>
          <a:latin typeface="+mn-lt"/>
          <a:ea typeface="+mn-ea"/>
          <a:cs typeface="+mn-cs"/>
        </a:defRPr>
      </a:lvl1pPr>
      <a:lvl2pPr marL="481417" indent="-244034" algn="l" rtl="0" eaLnBrk="1" fontAlgn="base" hangingPunct="1">
        <a:lnSpc>
          <a:spcPct val="100000"/>
        </a:lnSpc>
        <a:spcBef>
          <a:spcPct val="50000"/>
        </a:spcBef>
        <a:spcAft>
          <a:spcPct val="0"/>
        </a:spcAft>
        <a:buClr>
          <a:schemeClr val="tx1"/>
        </a:buClr>
        <a:buChar char="–"/>
        <a:defRPr>
          <a:solidFill>
            <a:schemeClr val="tx1"/>
          </a:solidFill>
          <a:latin typeface="+mn-lt"/>
        </a:defRPr>
      </a:lvl2pPr>
      <a:lvl3pPr marL="794227" indent="-301714" algn="l" rtl="0" eaLnBrk="1" fontAlgn="base" hangingPunct="1">
        <a:lnSpc>
          <a:spcPct val="100000"/>
        </a:lnSpc>
        <a:spcBef>
          <a:spcPct val="50000"/>
        </a:spcBef>
        <a:spcAft>
          <a:spcPct val="0"/>
        </a:spcAft>
        <a:buClr>
          <a:schemeClr val="tx1"/>
        </a:buClr>
        <a:buChar char="•"/>
        <a:defRPr>
          <a:solidFill>
            <a:schemeClr val="tx1"/>
          </a:solidFill>
          <a:latin typeface="+mn-lt"/>
        </a:defRPr>
      </a:lvl3pPr>
      <a:lvl4pPr marL="1120347" indent="-323900" algn="l" rtl="0" eaLnBrk="1" fontAlgn="base" hangingPunct="1">
        <a:lnSpc>
          <a:spcPct val="100000"/>
        </a:lnSpc>
        <a:spcBef>
          <a:spcPct val="50000"/>
        </a:spcBef>
        <a:spcAft>
          <a:spcPct val="0"/>
        </a:spcAft>
        <a:buClr>
          <a:schemeClr val="tx1"/>
        </a:buClr>
        <a:buChar char="–"/>
        <a:defRPr>
          <a:solidFill>
            <a:schemeClr val="tx1"/>
          </a:solidFill>
          <a:latin typeface="+mn-lt"/>
        </a:defRPr>
      </a:lvl4pPr>
      <a:lvl5pPr marL="1435375" indent="-301714" algn="l" rtl="0" eaLnBrk="1" fontAlgn="base" hangingPunct="1">
        <a:lnSpc>
          <a:spcPct val="100000"/>
        </a:lnSpc>
        <a:spcBef>
          <a:spcPct val="50000"/>
        </a:spcBef>
        <a:spcAft>
          <a:spcPct val="0"/>
        </a:spcAft>
        <a:buClr>
          <a:schemeClr val="tx1"/>
        </a:buClr>
        <a:buChar char="•"/>
        <a:defRPr>
          <a:solidFill>
            <a:schemeClr val="tx1"/>
          </a:solidFill>
          <a:latin typeface="+mn-lt"/>
        </a:defRPr>
      </a:lvl5pPr>
      <a:lvl6pPr marL="2074300" indent="-301714" algn="l" rtl="0" eaLnBrk="1" fontAlgn="base" hangingPunct="1">
        <a:lnSpc>
          <a:spcPct val="95000"/>
        </a:lnSpc>
        <a:spcBef>
          <a:spcPct val="50000"/>
        </a:spcBef>
        <a:spcAft>
          <a:spcPct val="0"/>
        </a:spcAft>
        <a:buClr>
          <a:schemeClr val="tx1"/>
        </a:buClr>
        <a:buChar char="•"/>
        <a:defRPr>
          <a:solidFill>
            <a:schemeClr val="tx1"/>
          </a:solidFill>
          <a:latin typeface="+mn-lt"/>
        </a:defRPr>
      </a:lvl6pPr>
      <a:lvl7pPr marL="2713231" indent="-301714" algn="l" rtl="0" eaLnBrk="1" fontAlgn="base" hangingPunct="1">
        <a:lnSpc>
          <a:spcPct val="95000"/>
        </a:lnSpc>
        <a:spcBef>
          <a:spcPct val="50000"/>
        </a:spcBef>
        <a:spcAft>
          <a:spcPct val="0"/>
        </a:spcAft>
        <a:buClr>
          <a:schemeClr val="tx1"/>
        </a:buClr>
        <a:buChar char="•"/>
        <a:defRPr>
          <a:solidFill>
            <a:schemeClr val="tx1"/>
          </a:solidFill>
          <a:latin typeface="+mn-lt"/>
        </a:defRPr>
      </a:lvl7pPr>
      <a:lvl8pPr marL="3352160" indent="-301714" algn="l" rtl="0" eaLnBrk="1" fontAlgn="base" hangingPunct="1">
        <a:lnSpc>
          <a:spcPct val="95000"/>
        </a:lnSpc>
        <a:spcBef>
          <a:spcPct val="50000"/>
        </a:spcBef>
        <a:spcAft>
          <a:spcPct val="0"/>
        </a:spcAft>
        <a:buClr>
          <a:schemeClr val="tx1"/>
        </a:buClr>
        <a:buChar char="•"/>
        <a:defRPr>
          <a:solidFill>
            <a:schemeClr val="tx1"/>
          </a:solidFill>
          <a:latin typeface="+mn-lt"/>
        </a:defRPr>
      </a:lvl8pPr>
      <a:lvl9pPr marL="3991088" indent="-301714" algn="l" rtl="0" eaLnBrk="1" fontAlgn="base" hangingPunct="1">
        <a:lnSpc>
          <a:spcPct val="95000"/>
        </a:lnSpc>
        <a:spcBef>
          <a:spcPct val="50000"/>
        </a:spcBef>
        <a:spcAft>
          <a:spcPct val="0"/>
        </a:spcAft>
        <a:buClr>
          <a:schemeClr val="tx1"/>
        </a:buClr>
        <a:buChar char="•"/>
        <a:defRPr>
          <a:solidFill>
            <a:schemeClr val="tx1"/>
          </a:solidFill>
          <a:latin typeface="+mn-lt"/>
        </a:defRPr>
      </a:lvl9pPr>
    </p:bodyStyle>
    <p:otherStyle>
      <a:defPPr>
        <a:defRPr lang="en-US"/>
      </a:defPPr>
      <a:lvl1pPr marL="0" algn="l" defTabSz="1277850" rtl="0" eaLnBrk="1" latinLnBrk="0" hangingPunct="1">
        <a:defRPr sz="2500" kern="1200">
          <a:solidFill>
            <a:schemeClr val="tx1"/>
          </a:solidFill>
          <a:latin typeface="+mn-lt"/>
          <a:ea typeface="+mn-ea"/>
          <a:cs typeface="+mn-cs"/>
        </a:defRPr>
      </a:lvl1pPr>
      <a:lvl2pPr marL="638925" algn="l" defTabSz="1277850" rtl="0" eaLnBrk="1" latinLnBrk="0" hangingPunct="1">
        <a:defRPr sz="2500" kern="1200">
          <a:solidFill>
            <a:schemeClr val="tx1"/>
          </a:solidFill>
          <a:latin typeface="+mn-lt"/>
          <a:ea typeface="+mn-ea"/>
          <a:cs typeface="+mn-cs"/>
        </a:defRPr>
      </a:lvl2pPr>
      <a:lvl3pPr marL="1277850" algn="l" defTabSz="1277850" rtl="0" eaLnBrk="1" latinLnBrk="0" hangingPunct="1">
        <a:defRPr sz="2500" kern="1200">
          <a:solidFill>
            <a:schemeClr val="tx1"/>
          </a:solidFill>
          <a:latin typeface="+mn-lt"/>
          <a:ea typeface="+mn-ea"/>
          <a:cs typeface="+mn-cs"/>
        </a:defRPr>
      </a:lvl3pPr>
      <a:lvl4pPr marL="1916776" algn="l" defTabSz="1277850" rtl="0" eaLnBrk="1" latinLnBrk="0" hangingPunct="1">
        <a:defRPr sz="2500" kern="1200">
          <a:solidFill>
            <a:schemeClr val="tx1"/>
          </a:solidFill>
          <a:latin typeface="+mn-lt"/>
          <a:ea typeface="+mn-ea"/>
          <a:cs typeface="+mn-cs"/>
        </a:defRPr>
      </a:lvl4pPr>
      <a:lvl5pPr marL="2555708" algn="l" defTabSz="1277850" rtl="0" eaLnBrk="1" latinLnBrk="0" hangingPunct="1">
        <a:defRPr sz="2500" kern="1200">
          <a:solidFill>
            <a:schemeClr val="tx1"/>
          </a:solidFill>
          <a:latin typeface="+mn-lt"/>
          <a:ea typeface="+mn-ea"/>
          <a:cs typeface="+mn-cs"/>
        </a:defRPr>
      </a:lvl5pPr>
      <a:lvl6pPr marL="3194642" algn="l" defTabSz="1277850" rtl="0" eaLnBrk="1" latinLnBrk="0" hangingPunct="1">
        <a:defRPr sz="2500" kern="1200">
          <a:solidFill>
            <a:schemeClr val="tx1"/>
          </a:solidFill>
          <a:latin typeface="+mn-lt"/>
          <a:ea typeface="+mn-ea"/>
          <a:cs typeface="+mn-cs"/>
        </a:defRPr>
      </a:lvl6pPr>
      <a:lvl7pPr marL="3833572" algn="l" defTabSz="1277850" rtl="0" eaLnBrk="1" latinLnBrk="0" hangingPunct="1">
        <a:defRPr sz="2500" kern="1200">
          <a:solidFill>
            <a:schemeClr val="tx1"/>
          </a:solidFill>
          <a:latin typeface="+mn-lt"/>
          <a:ea typeface="+mn-ea"/>
          <a:cs typeface="+mn-cs"/>
        </a:defRPr>
      </a:lvl7pPr>
      <a:lvl8pPr marL="4472502" algn="l" defTabSz="1277850" rtl="0" eaLnBrk="1" latinLnBrk="0" hangingPunct="1">
        <a:defRPr sz="2500" kern="1200">
          <a:solidFill>
            <a:schemeClr val="tx1"/>
          </a:solidFill>
          <a:latin typeface="+mn-lt"/>
          <a:ea typeface="+mn-ea"/>
          <a:cs typeface="+mn-cs"/>
        </a:defRPr>
      </a:lvl8pPr>
      <a:lvl9pPr marL="5111432" algn="l" defTabSz="1277850" rtl="0" eaLnBrk="1" latinLnBrk="0" hangingPunct="1">
        <a:defRPr sz="2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1260158" y="1833563"/>
            <a:ext cx="10843577" cy="710088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p:txBody>
      </p:sp>
      <p:sp>
        <p:nvSpPr>
          <p:cNvPr id="2051" name="Rectangle 2"/>
          <p:cNvSpPr>
            <a:spLocks noGrp="1" noChangeArrowheads="1"/>
          </p:cNvSpPr>
          <p:nvPr>
            <p:ph type="title"/>
          </p:nvPr>
        </p:nvSpPr>
        <p:spPr bwMode="auto">
          <a:xfrm>
            <a:off x="24448" y="357823"/>
            <a:ext cx="12088177" cy="599558"/>
          </a:xfrm>
          <a:prstGeom prst="rect">
            <a:avLst/>
          </a:prstGeom>
          <a:solidFill>
            <a:schemeClr val="bg2"/>
          </a:solidFill>
          <a:ln w="36830" algn="ctr">
            <a:solidFill>
              <a:schemeClr val="bg2"/>
            </a:solidFill>
            <a:miter lim="800000"/>
            <a:headEnd/>
            <a:tailEnd/>
          </a:ln>
        </p:spPr>
        <p:txBody>
          <a:bodyPr vert="horz" wrap="square" lIns="1207860" tIns="75489" rIns="0" bIns="0" numCol="1" anchor="t" anchorCtr="0" compatLnSpc="1">
            <a:prstTxWarp prst="textNoShape">
              <a:avLst/>
            </a:prstTxWarp>
            <a:spAutoFit/>
          </a:bodyPr>
          <a:lstStyle/>
          <a:p>
            <a:pPr lvl="0"/>
            <a:r>
              <a:rPr lang="en-GB" dirty="0"/>
              <a:t>Click to edit Master title style</a:t>
            </a:r>
          </a:p>
        </p:txBody>
      </p:sp>
      <p:sp>
        <p:nvSpPr>
          <p:cNvPr id="24" name="Rectangle 6"/>
          <p:cNvSpPr>
            <a:spLocks noGrp="1" noChangeArrowheads="1"/>
          </p:cNvSpPr>
          <p:nvPr>
            <p:ph type="sldNum" sz="quarter" idx="4"/>
          </p:nvPr>
        </p:nvSpPr>
        <p:spPr bwMode="auto">
          <a:xfrm>
            <a:off x="11723688" y="9052243"/>
            <a:ext cx="373380" cy="237807"/>
          </a:xfrm>
          <a:prstGeom prst="rect">
            <a:avLst/>
          </a:prstGeom>
          <a:ln>
            <a:miter lim="800000"/>
            <a:headEnd/>
            <a:tailEnd/>
          </a:ln>
        </p:spPr>
        <p:txBody>
          <a:bodyPr vert="horz" wrap="none" lIns="0" tIns="0" rIns="0" bIns="63924" numCol="1" anchor="b" anchorCtr="0" compatLnSpc="1">
            <a:prstTxWarp prst="textNoShape">
              <a:avLst/>
            </a:prstTxWarp>
          </a:bodyPr>
          <a:lstStyle>
            <a:lvl1pPr algn="r">
              <a:defRPr sz="1100">
                <a:latin typeface="Futura Medium" pitchFamily="2" charset="0"/>
              </a:defRPr>
            </a:lvl1pPr>
          </a:lstStyle>
          <a:p>
            <a:pPr defTabSz="913083" fontAlgn="base">
              <a:spcBef>
                <a:spcPct val="0"/>
              </a:spcBef>
              <a:spcAft>
                <a:spcPct val="0"/>
              </a:spcAft>
            </a:pPr>
            <a:fld id="{A91ED257-BB05-42EC-8EBE-9E2CD1C97EFE}" type="slidenum">
              <a:rPr lang="en-GB" smtClean="0">
                <a:solidFill>
                  <a:srgbClr val="595959"/>
                </a:solidFill>
                <a:cs typeface="Arial" charset="0"/>
              </a:rPr>
              <a:pPr defTabSz="913083" fontAlgn="base">
                <a:spcBef>
                  <a:spcPct val="0"/>
                </a:spcBef>
                <a:spcAft>
                  <a:spcPct val="0"/>
                </a:spcAft>
              </a:pPr>
              <a:t>‹#›</a:t>
            </a:fld>
            <a:endParaRPr lang="en-GB" dirty="0">
              <a:solidFill>
                <a:srgbClr val="595959"/>
              </a:solidFill>
              <a:cs typeface="Arial" charset="0"/>
            </a:endParaRPr>
          </a:p>
        </p:txBody>
      </p:sp>
    </p:spTree>
    <p:extLst>
      <p:ext uri="{BB962C8B-B14F-4D97-AF65-F5344CB8AC3E}">
        <p14:creationId xmlns:p14="http://schemas.microsoft.com/office/powerpoint/2010/main" val="12412933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fade/>
  </p:transition>
  <p:hf hdr="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Futura Medium" pitchFamily="2" charset="0"/>
        </a:defRPr>
      </a:lvl2pPr>
      <a:lvl3pPr algn="l" rtl="0" eaLnBrk="0" fontAlgn="base" hangingPunct="0">
        <a:spcBef>
          <a:spcPct val="0"/>
        </a:spcBef>
        <a:spcAft>
          <a:spcPct val="0"/>
        </a:spcAft>
        <a:defRPr sz="3400">
          <a:solidFill>
            <a:schemeClr val="tx2"/>
          </a:solidFill>
          <a:latin typeface="Futura Medium" pitchFamily="2" charset="0"/>
        </a:defRPr>
      </a:lvl3pPr>
      <a:lvl4pPr algn="l" rtl="0" eaLnBrk="0" fontAlgn="base" hangingPunct="0">
        <a:spcBef>
          <a:spcPct val="0"/>
        </a:spcBef>
        <a:spcAft>
          <a:spcPct val="0"/>
        </a:spcAft>
        <a:defRPr sz="3400">
          <a:solidFill>
            <a:schemeClr val="tx2"/>
          </a:solidFill>
          <a:latin typeface="Futura Medium" pitchFamily="2" charset="0"/>
        </a:defRPr>
      </a:lvl4pPr>
      <a:lvl5pPr algn="l" rtl="0" eaLnBrk="0" fontAlgn="base" hangingPunct="0">
        <a:spcBef>
          <a:spcPct val="0"/>
        </a:spcBef>
        <a:spcAft>
          <a:spcPct val="0"/>
        </a:spcAft>
        <a:defRPr sz="3400">
          <a:solidFill>
            <a:schemeClr val="tx2"/>
          </a:solidFill>
          <a:latin typeface="Futura Medium" pitchFamily="2" charset="0"/>
        </a:defRPr>
      </a:lvl5pPr>
      <a:lvl6pPr marL="639156" algn="l" rtl="0" fontAlgn="base">
        <a:spcBef>
          <a:spcPct val="0"/>
        </a:spcBef>
        <a:spcAft>
          <a:spcPct val="0"/>
        </a:spcAft>
        <a:defRPr sz="3400">
          <a:solidFill>
            <a:schemeClr val="tx2"/>
          </a:solidFill>
          <a:latin typeface="Futura Medium" pitchFamily="2" charset="0"/>
        </a:defRPr>
      </a:lvl6pPr>
      <a:lvl7pPr marL="1278312" algn="l" rtl="0" fontAlgn="base">
        <a:spcBef>
          <a:spcPct val="0"/>
        </a:spcBef>
        <a:spcAft>
          <a:spcPct val="0"/>
        </a:spcAft>
        <a:defRPr sz="3400">
          <a:solidFill>
            <a:schemeClr val="tx2"/>
          </a:solidFill>
          <a:latin typeface="Futura Medium" pitchFamily="2" charset="0"/>
        </a:defRPr>
      </a:lvl7pPr>
      <a:lvl8pPr marL="1917469" algn="l" rtl="0" fontAlgn="base">
        <a:spcBef>
          <a:spcPct val="0"/>
        </a:spcBef>
        <a:spcAft>
          <a:spcPct val="0"/>
        </a:spcAft>
        <a:defRPr sz="3400">
          <a:solidFill>
            <a:schemeClr val="tx2"/>
          </a:solidFill>
          <a:latin typeface="Futura Medium" pitchFamily="2" charset="0"/>
        </a:defRPr>
      </a:lvl8pPr>
      <a:lvl9pPr marL="2556628" algn="l" rtl="0" fontAlgn="base">
        <a:spcBef>
          <a:spcPct val="0"/>
        </a:spcBef>
        <a:spcAft>
          <a:spcPct val="0"/>
        </a:spcAft>
        <a:defRPr sz="3400">
          <a:solidFill>
            <a:schemeClr val="tx2"/>
          </a:solidFill>
          <a:latin typeface="Futura Medium" pitchFamily="2" charset="0"/>
        </a:defRPr>
      </a:lvl9pPr>
    </p:titleStyle>
    <p:bodyStyle>
      <a:lvl1pPr marL="397257" indent="-397257" algn="l" rtl="0" eaLnBrk="0" fontAlgn="base" hangingPunct="0">
        <a:lnSpc>
          <a:spcPct val="120000"/>
        </a:lnSpc>
        <a:spcBef>
          <a:spcPct val="0"/>
        </a:spcBef>
        <a:spcAft>
          <a:spcPts val="840"/>
        </a:spcAft>
        <a:buClr>
          <a:schemeClr val="tx2"/>
        </a:buClr>
        <a:buSzPct val="75000"/>
        <a:buFont typeface="Wingdings" pitchFamily="2" charset="2"/>
        <a:buChar char="n"/>
        <a:defRPr sz="2800">
          <a:solidFill>
            <a:schemeClr val="tx1"/>
          </a:solidFill>
          <a:latin typeface="+mn-lt"/>
          <a:ea typeface="+mn-ea"/>
          <a:cs typeface="+mn-cs"/>
        </a:defRPr>
      </a:lvl1pPr>
      <a:lvl2pPr marL="796729" indent="-270754" algn="l" rtl="0" eaLnBrk="0" fontAlgn="base" hangingPunct="0">
        <a:lnSpc>
          <a:spcPct val="120000"/>
        </a:lnSpc>
        <a:spcBef>
          <a:spcPct val="0"/>
        </a:spcBef>
        <a:spcAft>
          <a:spcPts val="840"/>
        </a:spcAft>
        <a:buSzPct val="75000"/>
        <a:buFont typeface="Wingdings" pitchFamily="2" charset="2"/>
        <a:buChar char="n"/>
        <a:defRPr sz="2800">
          <a:solidFill>
            <a:schemeClr val="tx1"/>
          </a:solidFill>
          <a:latin typeface="+mn-lt"/>
        </a:defRPr>
      </a:lvl2pPr>
      <a:lvl3pPr marL="1331576" indent="-259655" algn="l" rtl="0" eaLnBrk="0" fontAlgn="base" hangingPunct="0">
        <a:lnSpc>
          <a:spcPct val="120000"/>
        </a:lnSpc>
        <a:spcBef>
          <a:spcPct val="0"/>
        </a:spcBef>
        <a:spcAft>
          <a:spcPts val="840"/>
        </a:spcAft>
        <a:buSzPct val="75000"/>
        <a:buFont typeface="Wingdings" pitchFamily="2" charset="2"/>
        <a:buChar char="n"/>
        <a:defRPr sz="2200">
          <a:solidFill>
            <a:schemeClr val="tx1"/>
          </a:solidFill>
          <a:latin typeface="+mn-lt"/>
        </a:defRPr>
      </a:lvl3pPr>
      <a:lvl4pPr marL="1850895" indent="-253000" algn="l" rtl="0" eaLnBrk="0" fontAlgn="base" hangingPunct="0">
        <a:lnSpc>
          <a:spcPct val="120000"/>
        </a:lnSpc>
        <a:spcBef>
          <a:spcPct val="0"/>
        </a:spcBef>
        <a:spcAft>
          <a:spcPts val="840"/>
        </a:spcAft>
        <a:buSzPct val="75000"/>
        <a:buFont typeface="Wingdings" pitchFamily="2" charset="2"/>
        <a:buChar char="n"/>
        <a:defRPr sz="1700">
          <a:solidFill>
            <a:schemeClr val="tx1"/>
          </a:solidFill>
          <a:latin typeface="+mn-lt"/>
        </a:defRPr>
      </a:lvl4pPr>
      <a:lvl5pPr marL="2876213" indent="-319578" algn="l" rtl="0" eaLnBrk="0" fontAlgn="base" hangingPunct="0">
        <a:spcBef>
          <a:spcPct val="20000"/>
        </a:spcBef>
        <a:spcAft>
          <a:spcPct val="0"/>
        </a:spcAft>
        <a:buFont typeface="Arial" charset="0"/>
        <a:buChar char="»"/>
        <a:defRPr sz="2800">
          <a:solidFill>
            <a:schemeClr val="tx1"/>
          </a:solidFill>
          <a:latin typeface="+mn-lt"/>
        </a:defRPr>
      </a:lvl5pPr>
      <a:lvl6pPr marL="3515371" indent="-319578" algn="l" rtl="0" fontAlgn="base">
        <a:spcBef>
          <a:spcPct val="20000"/>
        </a:spcBef>
        <a:spcAft>
          <a:spcPct val="0"/>
        </a:spcAft>
        <a:buFont typeface="Arial" pitchFamily="34" charset="0"/>
        <a:buChar char="»"/>
        <a:defRPr sz="2800">
          <a:solidFill>
            <a:schemeClr val="tx1"/>
          </a:solidFill>
          <a:latin typeface="+mn-lt"/>
        </a:defRPr>
      </a:lvl6pPr>
      <a:lvl7pPr marL="4154531" indent="-319578" algn="l" rtl="0" fontAlgn="base">
        <a:spcBef>
          <a:spcPct val="20000"/>
        </a:spcBef>
        <a:spcAft>
          <a:spcPct val="0"/>
        </a:spcAft>
        <a:buFont typeface="Arial" pitchFamily="34" charset="0"/>
        <a:buChar char="»"/>
        <a:defRPr sz="2800">
          <a:solidFill>
            <a:schemeClr val="tx1"/>
          </a:solidFill>
          <a:latin typeface="+mn-lt"/>
        </a:defRPr>
      </a:lvl7pPr>
      <a:lvl8pPr marL="4793692" indent="-319578" algn="l" rtl="0" fontAlgn="base">
        <a:spcBef>
          <a:spcPct val="20000"/>
        </a:spcBef>
        <a:spcAft>
          <a:spcPct val="0"/>
        </a:spcAft>
        <a:buFont typeface="Arial" pitchFamily="34" charset="0"/>
        <a:buChar char="»"/>
        <a:defRPr sz="2800">
          <a:solidFill>
            <a:schemeClr val="tx1"/>
          </a:solidFill>
          <a:latin typeface="+mn-lt"/>
        </a:defRPr>
      </a:lvl8pPr>
      <a:lvl9pPr marL="5432853" indent="-319578" algn="l" rtl="0" fontAlgn="base">
        <a:spcBef>
          <a:spcPct val="20000"/>
        </a:spcBef>
        <a:spcAft>
          <a:spcPct val="0"/>
        </a:spcAft>
        <a:buFont typeface="Arial" pitchFamily="34" charset="0"/>
        <a:buChar char="»"/>
        <a:defRPr sz="2800">
          <a:solidFill>
            <a:schemeClr val="tx1"/>
          </a:solidFill>
          <a:latin typeface="+mn-lt"/>
        </a:defRPr>
      </a:lvl9pPr>
    </p:bodyStyle>
    <p:otherStyle>
      <a:defPPr>
        <a:defRPr lang="en-US"/>
      </a:defPPr>
      <a:lvl1pPr marL="0" algn="l" defTabSz="1278312" rtl="0" eaLnBrk="1" latinLnBrk="0" hangingPunct="1">
        <a:defRPr sz="2500" kern="1200">
          <a:solidFill>
            <a:schemeClr val="tx1"/>
          </a:solidFill>
          <a:latin typeface="+mn-lt"/>
          <a:ea typeface="+mn-ea"/>
          <a:cs typeface="+mn-cs"/>
        </a:defRPr>
      </a:lvl1pPr>
      <a:lvl2pPr marL="639156" algn="l" defTabSz="1278312" rtl="0" eaLnBrk="1" latinLnBrk="0" hangingPunct="1">
        <a:defRPr sz="2500" kern="1200">
          <a:solidFill>
            <a:schemeClr val="tx1"/>
          </a:solidFill>
          <a:latin typeface="+mn-lt"/>
          <a:ea typeface="+mn-ea"/>
          <a:cs typeface="+mn-cs"/>
        </a:defRPr>
      </a:lvl2pPr>
      <a:lvl3pPr marL="1278312" algn="l" defTabSz="1278312" rtl="0" eaLnBrk="1" latinLnBrk="0" hangingPunct="1">
        <a:defRPr sz="2500" kern="1200">
          <a:solidFill>
            <a:schemeClr val="tx1"/>
          </a:solidFill>
          <a:latin typeface="+mn-lt"/>
          <a:ea typeface="+mn-ea"/>
          <a:cs typeface="+mn-cs"/>
        </a:defRPr>
      </a:lvl3pPr>
      <a:lvl4pPr marL="1917469" algn="l" defTabSz="1278312" rtl="0" eaLnBrk="1" latinLnBrk="0" hangingPunct="1">
        <a:defRPr sz="2500" kern="1200">
          <a:solidFill>
            <a:schemeClr val="tx1"/>
          </a:solidFill>
          <a:latin typeface="+mn-lt"/>
          <a:ea typeface="+mn-ea"/>
          <a:cs typeface="+mn-cs"/>
        </a:defRPr>
      </a:lvl4pPr>
      <a:lvl5pPr marL="2556628" algn="l" defTabSz="1278312" rtl="0" eaLnBrk="1" latinLnBrk="0" hangingPunct="1">
        <a:defRPr sz="2500" kern="1200">
          <a:solidFill>
            <a:schemeClr val="tx1"/>
          </a:solidFill>
          <a:latin typeface="+mn-lt"/>
          <a:ea typeface="+mn-ea"/>
          <a:cs typeface="+mn-cs"/>
        </a:defRPr>
      </a:lvl5pPr>
      <a:lvl6pPr marL="3195793" algn="l" defTabSz="1278312" rtl="0" eaLnBrk="1" latinLnBrk="0" hangingPunct="1">
        <a:defRPr sz="2500" kern="1200">
          <a:solidFill>
            <a:schemeClr val="tx1"/>
          </a:solidFill>
          <a:latin typeface="+mn-lt"/>
          <a:ea typeface="+mn-ea"/>
          <a:cs typeface="+mn-cs"/>
        </a:defRPr>
      </a:lvl6pPr>
      <a:lvl7pPr marL="3834953" algn="l" defTabSz="1278312" rtl="0" eaLnBrk="1" latinLnBrk="0" hangingPunct="1">
        <a:defRPr sz="2500" kern="1200">
          <a:solidFill>
            <a:schemeClr val="tx1"/>
          </a:solidFill>
          <a:latin typeface="+mn-lt"/>
          <a:ea typeface="+mn-ea"/>
          <a:cs typeface="+mn-cs"/>
        </a:defRPr>
      </a:lvl7pPr>
      <a:lvl8pPr marL="4474112" algn="l" defTabSz="1278312" rtl="0" eaLnBrk="1" latinLnBrk="0" hangingPunct="1">
        <a:defRPr sz="2500" kern="1200">
          <a:solidFill>
            <a:schemeClr val="tx1"/>
          </a:solidFill>
          <a:latin typeface="+mn-lt"/>
          <a:ea typeface="+mn-ea"/>
          <a:cs typeface="+mn-cs"/>
        </a:defRPr>
      </a:lvl8pPr>
      <a:lvl9pPr marL="5113272" algn="l" defTabSz="1278312" rtl="0" eaLnBrk="1" latinLnBrk="0" hangingPunct="1">
        <a:defRPr sz="25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1260158" y="1833563"/>
            <a:ext cx="10843577" cy="710088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2051" name="Rectangle 2"/>
          <p:cNvSpPr>
            <a:spLocks noGrp="1" noChangeArrowheads="1"/>
          </p:cNvSpPr>
          <p:nvPr>
            <p:ph type="title"/>
          </p:nvPr>
        </p:nvSpPr>
        <p:spPr bwMode="auto">
          <a:xfrm>
            <a:off x="24448" y="357823"/>
            <a:ext cx="12088177" cy="599558"/>
          </a:xfrm>
          <a:prstGeom prst="rect">
            <a:avLst/>
          </a:prstGeom>
          <a:solidFill>
            <a:schemeClr val="bg2"/>
          </a:solidFill>
          <a:ln w="36830" algn="ctr">
            <a:solidFill>
              <a:schemeClr val="bg2"/>
            </a:solidFill>
            <a:miter lim="800000"/>
            <a:headEnd/>
            <a:tailEnd/>
          </a:ln>
        </p:spPr>
        <p:txBody>
          <a:bodyPr vert="horz" wrap="square" lIns="1207860" tIns="75489" rIns="0" bIns="0" numCol="1" anchor="t" anchorCtr="0" compatLnSpc="1">
            <a:prstTxWarp prst="textNoShape">
              <a:avLst/>
            </a:prstTxWarp>
            <a:spAutoFit/>
          </a:bodyPr>
          <a:lstStyle/>
          <a:p>
            <a:pPr lvl="0"/>
            <a:r>
              <a:rPr lang="en-US"/>
              <a:t>Click to edit Master title style</a:t>
            </a:r>
          </a:p>
        </p:txBody>
      </p:sp>
      <p:sp>
        <p:nvSpPr>
          <p:cNvPr id="22" name="Text Box 11"/>
          <p:cNvSpPr txBox="1">
            <a:spLocks noChangeArrowheads="1"/>
          </p:cNvSpPr>
          <p:nvPr userDrawn="1"/>
        </p:nvSpPr>
        <p:spPr bwMode="auto">
          <a:xfrm>
            <a:off x="653417" y="9052243"/>
            <a:ext cx="3527108" cy="453390"/>
          </a:xfrm>
          <a:prstGeom prst="rect">
            <a:avLst/>
          </a:prstGeom>
          <a:noFill/>
          <a:ln w="9525" algn="ctr">
            <a:noFill/>
            <a:miter lim="800000"/>
            <a:headEnd/>
            <a:tailEnd/>
          </a:ln>
        </p:spPr>
        <p:txBody>
          <a:bodyPr wrap="none" lIns="0" tIns="0" rIns="0" bIns="63924"/>
          <a:lstStyle/>
          <a:p>
            <a:pPr defTabSz="913083" fontAlgn="base">
              <a:spcBef>
                <a:spcPct val="0"/>
              </a:spcBef>
              <a:spcAft>
                <a:spcPct val="0"/>
              </a:spcAft>
            </a:pPr>
            <a:endParaRPr lang="en-US" sz="1100" dirty="0">
              <a:solidFill>
                <a:srgbClr val="595959"/>
              </a:solidFill>
              <a:cs typeface="Arial" charset="0"/>
            </a:endParaRPr>
          </a:p>
        </p:txBody>
      </p:sp>
      <p:sp>
        <p:nvSpPr>
          <p:cNvPr id="24" name="Rectangle 6"/>
          <p:cNvSpPr>
            <a:spLocks noGrp="1" noChangeArrowheads="1"/>
          </p:cNvSpPr>
          <p:nvPr>
            <p:ph type="sldNum" sz="quarter" idx="4"/>
          </p:nvPr>
        </p:nvSpPr>
        <p:spPr bwMode="auto">
          <a:xfrm>
            <a:off x="11723688" y="9052243"/>
            <a:ext cx="373380" cy="237807"/>
          </a:xfrm>
          <a:prstGeom prst="rect">
            <a:avLst/>
          </a:prstGeom>
          <a:ln>
            <a:miter lim="800000"/>
            <a:headEnd/>
            <a:tailEnd/>
          </a:ln>
        </p:spPr>
        <p:txBody>
          <a:bodyPr vert="horz" wrap="none" lIns="0" tIns="0" rIns="0" bIns="63924" numCol="1" anchor="b" anchorCtr="0" compatLnSpc="1">
            <a:prstTxWarp prst="textNoShape">
              <a:avLst/>
            </a:prstTxWarp>
          </a:bodyPr>
          <a:lstStyle>
            <a:lvl1pPr algn="r">
              <a:defRPr sz="1100">
                <a:latin typeface="Futura Medium" pitchFamily="2" charset="0"/>
              </a:defRPr>
            </a:lvl1pPr>
          </a:lstStyle>
          <a:p>
            <a:pPr defTabSz="913083" fontAlgn="base">
              <a:spcBef>
                <a:spcPct val="0"/>
              </a:spcBef>
              <a:spcAft>
                <a:spcPct val="0"/>
              </a:spcAft>
            </a:pPr>
            <a:fld id="{34784AAF-19DB-4C0C-9688-A444D96D7B4A}" type="slidenum">
              <a:rPr lang="en-US" smtClean="0">
                <a:solidFill>
                  <a:srgbClr val="595959"/>
                </a:solidFill>
                <a:cs typeface="Arial" charset="0"/>
              </a:rPr>
              <a:pPr defTabSz="913083" fontAlgn="base">
                <a:spcBef>
                  <a:spcPct val="0"/>
                </a:spcBef>
                <a:spcAft>
                  <a:spcPct val="0"/>
                </a:spcAft>
              </a:pPr>
              <a:t>‹#›</a:t>
            </a:fld>
            <a:endParaRPr lang="en-US" dirty="0">
              <a:solidFill>
                <a:srgbClr val="595959"/>
              </a:solidFill>
              <a:cs typeface="Arial" charset="0"/>
            </a:endParaRPr>
          </a:p>
        </p:txBody>
      </p:sp>
      <p:sp>
        <p:nvSpPr>
          <p:cNvPr id="163858" name="Text Box 11"/>
          <p:cNvSpPr txBox="1">
            <a:spLocks noChangeArrowheads="1"/>
          </p:cNvSpPr>
          <p:nvPr userDrawn="1"/>
        </p:nvSpPr>
        <p:spPr bwMode="auto">
          <a:xfrm>
            <a:off x="8205470" y="9052243"/>
            <a:ext cx="1511300" cy="453390"/>
          </a:xfrm>
          <a:prstGeom prst="rect">
            <a:avLst/>
          </a:prstGeom>
          <a:noFill/>
          <a:ln w="9525" algn="ctr">
            <a:noFill/>
            <a:miter lim="800000"/>
            <a:headEnd/>
            <a:tailEnd/>
          </a:ln>
        </p:spPr>
        <p:txBody>
          <a:bodyPr lIns="0" tIns="0" rIns="0" bIns="63924"/>
          <a:lstStyle/>
          <a:p>
            <a:pPr algn="ctr" defTabSz="913083" fontAlgn="base">
              <a:spcBef>
                <a:spcPct val="0"/>
              </a:spcBef>
              <a:spcAft>
                <a:spcPct val="0"/>
              </a:spcAft>
            </a:pPr>
            <a:endParaRPr lang="en-US" sz="1100" dirty="0">
              <a:solidFill>
                <a:srgbClr val="D42E12"/>
              </a:solidFill>
              <a:cs typeface="Arial" charset="0"/>
            </a:endParaRPr>
          </a:p>
        </p:txBody>
      </p:sp>
    </p:spTree>
    <p:extLst>
      <p:ext uri="{BB962C8B-B14F-4D97-AF65-F5344CB8AC3E}">
        <p14:creationId xmlns:p14="http://schemas.microsoft.com/office/powerpoint/2010/main" val="321341484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fade/>
  </p:transition>
  <p:hf hdr="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Futura Medium" pitchFamily="2" charset="0"/>
        </a:defRPr>
      </a:lvl2pPr>
      <a:lvl3pPr algn="l" rtl="0" eaLnBrk="0" fontAlgn="base" hangingPunct="0">
        <a:spcBef>
          <a:spcPct val="0"/>
        </a:spcBef>
        <a:spcAft>
          <a:spcPct val="0"/>
        </a:spcAft>
        <a:defRPr sz="3400">
          <a:solidFill>
            <a:schemeClr val="tx2"/>
          </a:solidFill>
          <a:latin typeface="Futura Medium" pitchFamily="2" charset="0"/>
        </a:defRPr>
      </a:lvl3pPr>
      <a:lvl4pPr algn="l" rtl="0" eaLnBrk="0" fontAlgn="base" hangingPunct="0">
        <a:spcBef>
          <a:spcPct val="0"/>
        </a:spcBef>
        <a:spcAft>
          <a:spcPct val="0"/>
        </a:spcAft>
        <a:defRPr sz="3400">
          <a:solidFill>
            <a:schemeClr val="tx2"/>
          </a:solidFill>
          <a:latin typeface="Futura Medium" pitchFamily="2" charset="0"/>
        </a:defRPr>
      </a:lvl4pPr>
      <a:lvl5pPr algn="l" rtl="0" eaLnBrk="0" fontAlgn="base" hangingPunct="0">
        <a:spcBef>
          <a:spcPct val="0"/>
        </a:spcBef>
        <a:spcAft>
          <a:spcPct val="0"/>
        </a:spcAft>
        <a:defRPr sz="3400">
          <a:solidFill>
            <a:schemeClr val="tx2"/>
          </a:solidFill>
          <a:latin typeface="Futura Medium" pitchFamily="2" charset="0"/>
        </a:defRPr>
      </a:lvl5pPr>
      <a:lvl6pPr marL="639156" algn="l" rtl="0" fontAlgn="base">
        <a:spcBef>
          <a:spcPct val="0"/>
        </a:spcBef>
        <a:spcAft>
          <a:spcPct val="0"/>
        </a:spcAft>
        <a:defRPr sz="3400">
          <a:solidFill>
            <a:schemeClr val="tx2"/>
          </a:solidFill>
          <a:latin typeface="Futura Medium" pitchFamily="2" charset="0"/>
        </a:defRPr>
      </a:lvl6pPr>
      <a:lvl7pPr marL="1278312" algn="l" rtl="0" fontAlgn="base">
        <a:spcBef>
          <a:spcPct val="0"/>
        </a:spcBef>
        <a:spcAft>
          <a:spcPct val="0"/>
        </a:spcAft>
        <a:defRPr sz="3400">
          <a:solidFill>
            <a:schemeClr val="tx2"/>
          </a:solidFill>
          <a:latin typeface="Futura Medium" pitchFamily="2" charset="0"/>
        </a:defRPr>
      </a:lvl7pPr>
      <a:lvl8pPr marL="1917469" algn="l" rtl="0" fontAlgn="base">
        <a:spcBef>
          <a:spcPct val="0"/>
        </a:spcBef>
        <a:spcAft>
          <a:spcPct val="0"/>
        </a:spcAft>
        <a:defRPr sz="3400">
          <a:solidFill>
            <a:schemeClr val="tx2"/>
          </a:solidFill>
          <a:latin typeface="Futura Medium" pitchFamily="2" charset="0"/>
        </a:defRPr>
      </a:lvl8pPr>
      <a:lvl9pPr marL="2556628" algn="l" rtl="0" fontAlgn="base">
        <a:spcBef>
          <a:spcPct val="0"/>
        </a:spcBef>
        <a:spcAft>
          <a:spcPct val="0"/>
        </a:spcAft>
        <a:defRPr sz="3400">
          <a:solidFill>
            <a:schemeClr val="tx2"/>
          </a:solidFill>
          <a:latin typeface="Futura Medium" pitchFamily="2" charset="0"/>
        </a:defRPr>
      </a:lvl9pPr>
    </p:titleStyle>
    <p:bodyStyle>
      <a:lvl1pPr marL="397257" indent="-397257" algn="l" rtl="0" eaLnBrk="0" fontAlgn="base" hangingPunct="0">
        <a:lnSpc>
          <a:spcPct val="120000"/>
        </a:lnSpc>
        <a:spcBef>
          <a:spcPct val="0"/>
        </a:spcBef>
        <a:spcAft>
          <a:spcPts val="840"/>
        </a:spcAft>
        <a:buClr>
          <a:schemeClr val="tx2"/>
        </a:buClr>
        <a:buSzPct val="75000"/>
        <a:buFont typeface="Wingdings" pitchFamily="2" charset="2"/>
        <a:buChar char="n"/>
        <a:defRPr sz="2800">
          <a:solidFill>
            <a:schemeClr val="tx1"/>
          </a:solidFill>
          <a:latin typeface="+mn-lt"/>
          <a:ea typeface="+mn-ea"/>
          <a:cs typeface="+mn-cs"/>
        </a:defRPr>
      </a:lvl1pPr>
      <a:lvl2pPr marL="796729" indent="-270754" algn="l" rtl="0" eaLnBrk="0" fontAlgn="base" hangingPunct="0">
        <a:lnSpc>
          <a:spcPct val="120000"/>
        </a:lnSpc>
        <a:spcBef>
          <a:spcPct val="0"/>
        </a:spcBef>
        <a:spcAft>
          <a:spcPts val="840"/>
        </a:spcAft>
        <a:buSzPct val="75000"/>
        <a:buFont typeface="Wingdings" pitchFamily="2" charset="2"/>
        <a:buChar char="n"/>
        <a:defRPr sz="2800">
          <a:solidFill>
            <a:schemeClr val="tx1"/>
          </a:solidFill>
          <a:latin typeface="+mn-lt"/>
        </a:defRPr>
      </a:lvl2pPr>
      <a:lvl3pPr marL="1331576" indent="-259655" algn="l" rtl="0" eaLnBrk="0" fontAlgn="base" hangingPunct="0">
        <a:lnSpc>
          <a:spcPct val="120000"/>
        </a:lnSpc>
        <a:spcBef>
          <a:spcPct val="0"/>
        </a:spcBef>
        <a:spcAft>
          <a:spcPts val="840"/>
        </a:spcAft>
        <a:buSzPct val="75000"/>
        <a:buFont typeface="Wingdings" pitchFamily="2" charset="2"/>
        <a:buChar char="n"/>
        <a:defRPr sz="2200">
          <a:solidFill>
            <a:schemeClr val="tx1"/>
          </a:solidFill>
          <a:latin typeface="+mn-lt"/>
        </a:defRPr>
      </a:lvl3pPr>
      <a:lvl4pPr marL="1850895" indent="-253000" algn="l" rtl="0" eaLnBrk="0" fontAlgn="base" hangingPunct="0">
        <a:lnSpc>
          <a:spcPct val="120000"/>
        </a:lnSpc>
        <a:spcBef>
          <a:spcPct val="0"/>
        </a:spcBef>
        <a:spcAft>
          <a:spcPts val="840"/>
        </a:spcAft>
        <a:buSzPct val="75000"/>
        <a:buFont typeface="Wingdings" pitchFamily="2" charset="2"/>
        <a:buChar char="n"/>
        <a:defRPr sz="1700">
          <a:solidFill>
            <a:schemeClr val="tx1"/>
          </a:solidFill>
          <a:latin typeface="+mn-lt"/>
        </a:defRPr>
      </a:lvl4pPr>
      <a:lvl5pPr marL="2876213" indent="-319578" algn="l" rtl="0" eaLnBrk="0" fontAlgn="base" hangingPunct="0">
        <a:spcBef>
          <a:spcPct val="20000"/>
        </a:spcBef>
        <a:spcAft>
          <a:spcPct val="0"/>
        </a:spcAft>
        <a:buFont typeface="Arial" charset="0"/>
        <a:buChar char="»"/>
        <a:defRPr sz="2800">
          <a:solidFill>
            <a:schemeClr val="tx1"/>
          </a:solidFill>
          <a:latin typeface="+mn-lt"/>
        </a:defRPr>
      </a:lvl5pPr>
      <a:lvl6pPr marL="3515371" indent="-319578" algn="l" rtl="0" fontAlgn="base">
        <a:spcBef>
          <a:spcPct val="20000"/>
        </a:spcBef>
        <a:spcAft>
          <a:spcPct val="0"/>
        </a:spcAft>
        <a:buFont typeface="Arial" pitchFamily="34" charset="0"/>
        <a:buChar char="»"/>
        <a:defRPr sz="2800">
          <a:solidFill>
            <a:schemeClr val="tx1"/>
          </a:solidFill>
          <a:latin typeface="+mn-lt"/>
        </a:defRPr>
      </a:lvl6pPr>
      <a:lvl7pPr marL="4154531" indent="-319578" algn="l" rtl="0" fontAlgn="base">
        <a:spcBef>
          <a:spcPct val="20000"/>
        </a:spcBef>
        <a:spcAft>
          <a:spcPct val="0"/>
        </a:spcAft>
        <a:buFont typeface="Arial" pitchFamily="34" charset="0"/>
        <a:buChar char="»"/>
        <a:defRPr sz="2800">
          <a:solidFill>
            <a:schemeClr val="tx1"/>
          </a:solidFill>
          <a:latin typeface="+mn-lt"/>
        </a:defRPr>
      </a:lvl7pPr>
      <a:lvl8pPr marL="4793692" indent="-319578" algn="l" rtl="0" fontAlgn="base">
        <a:spcBef>
          <a:spcPct val="20000"/>
        </a:spcBef>
        <a:spcAft>
          <a:spcPct val="0"/>
        </a:spcAft>
        <a:buFont typeface="Arial" pitchFamily="34" charset="0"/>
        <a:buChar char="»"/>
        <a:defRPr sz="2800">
          <a:solidFill>
            <a:schemeClr val="tx1"/>
          </a:solidFill>
          <a:latin typeface="+mn-lt"/>
        </a:defRPr>
      </a:lvl8pPr>
      <a:lvl9pPr marL="5432853" indent="-319578" algn="l" rtl="0" fontAlgn="base">
        <a:spcBef>
          <a:spcPct val="20000"/>
        </a:spcBef>
        <a:spcAft>
          <a:spcPct val="0"/>
        </a:spcAft>
        <a:buFont typeface="Arial" pitchFamily="34" charset="0"/>
        <a:buChar char="»"/>
        <a:defRPr sz="2800">
          <a:solidFill>
            <a:schemeClr val="tx1"/>
          </a:solidFill>
          <a:latin typeface="+mn-lt"/>
        </a:defRPr>
      </a:lvl9pPr>
    </p:bodyStyle>
    <p:otherStyle>
      <a:defPPr>
        <a:defRPr lang="en-US"/>
      </a:defPPr>
      <a:lvl1pPr marL="0" algn="l" defTabSz="1278312" rtl="0" eaLnBrk="1" latinLnBrk="0" hangingPunct="1">
        <a:defRPr sz="2500" kern="1200">
          <a:solidFill>
            <a:schemeClr val="tx1"/>
          </a:solidFill>
          <a:latin typeface="+mn-lt"/>
          <a:ea typeface="+mn-ea"/>
          <a:cs typeface="+mn-cs"/>
        </a:defRPr>
      </a:lvl1pPr>
      <a:lvl2pPr marL="639156" algn="l" defTabSz="1278312" rtl="0" eaLnBrk="1" latinLnBrk="0" hangingPunct="1">
        <a:defRPr sz="2500" kern="1200">
          <a:solidFill>
            <a:schemeClr val="tx1"/>
          </a:solidFill>
          <a:latin typeface="+mn-lt"/>
          <a:ea typeface="+mn-ea"/>
          <a:cs typeface="+mn-cs"/>
        </a:defRPr>
      </a:lvl2pPr>
      <a:lvl3pPr marL="1278312" algn="l" defTabSz="1278312" rtl="0" eaLnBrk="1" latinLnBrk="0" hangingPunct="1">
        <a:defRPr sz="2500" kern="1200">
          <a:solidFill>
            <a:schemeClr val="tx1"/>
          </a:solidFill>
          <a:latin typeface="+mn-lt"/>
          <a:ea typeface="+mn-ea"/>
          <a:cs typeface="+mn-cs"/>
        </a:defRPr>
      </a:lvl3pPr>
      <a:lvl4pPr marL="1917469" algn="l" defTabSz="1278312" rtl="0" eaLnBrk="1" latinLnBrk="0" hangingPunct="1">
        <a:defRPr sz="2500" kern="1200">
          <a:solidFill>
            <a:schemeClr val="tx1"/>
          </a:solidFill>
          <a:latin typeface="+mn-lt"/>
          <a:ea typeface="+mn-ea"/>
          <a:cs typeface="+mn-cs"/>
        </a:defRPr>
      </a:lvl4pPr>
      <a:lvl5pPr marL="2556628" algn="l" defTabSz="1278312" rtl="0" eaLnBrk="1" latinLnBrk="0" hangingPunct="1">
        <a:defRPr sz="2500" kern="1200">
          <a:solidFill>
            <a:schemeClr val="tx1"/>
          </a:solidFill>
          <a:latin typeface="+mn-lt"/>
          <a:ea typeface="+mn-ea"/>
          <a:cs typeface="+mn-cs"/>
        </a:defRPr>
      </a:lvl5pPr>
      <a:lvl6pPr marL="3195793" algn="l" defTabSz="1278312" rtl="0" eaLnBrk="1" latinLnBrk="0" hangingPunct="1">
        <a:defRPr sz="2500" kern="1200">
          <a:solidFill>
            <a:schemeClr val="tx1"/>
          </a:solidFill>
          <a:latin typeface="+mn-lt"/>
          <a:ea typeface="+mn-ea"/>
          <a:cs typeface="+mn-cs"/>
        </a:defRPr>
      </a:lvl6pPr>
      <a:lvl7pPr marL="3834953" algn="l" defTabSz="1278312" rtl="0" eaLnBrk="1" latinLnBrk="0" hangingPunct="1">
        <a:defRPr sz="2500" kern="1200">
          <a:solidFill>
            <a:schemeClr val="tx1"/>
          </a:solidFill>
          <a:latin typeface="+mn-lt"/>
          <a:ea typeface="+mn-ea"/>
          <a:cs typeface="+mn-cs"/>
        </a:defRPr>
      </a:lvl7pPr>
      <a:lvl8pPr marL="4474112" algn="l" defTabSz="1278312" rtl="0" eaLnBrk="1" latinLnBrk="0" hangingPunct="1">
        <a:defRPr sz="2500" kern="1200">
          <a:solidFill>
            <a:schemeClr val="tx1"/>
          </a:solidFill>
          <a:latin typeface="+mn-lt"/>
          <a:ea typeface="+mn-ea"/>
          <a:cs typeface="+mn-cs"/>
        </a:defRPr>
      </a:lvl8pPr>
      <a:lvl9pPr marL="5113272" algn="l" defTabSz="1278312" rtl="0" eaLnBrk="1" latinLnBrk="0" hangingPunct="1">
        <a:defRPr sz="25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260158" y="1833563"/>
            <a:ext cx="10843577" cy="710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sp>
        <p:nvSpPr>
          <p:cNvPr id="1027" name="Rectangle 2"/>
          <p:cNvSpPr>
            <a:spLocks noGrp="1" noChangeArrowheads="1"/>
          </p:cNvSpPr>
          <p:nvPr>
            <p:ph type="title"/>
          </p:nvPr>
        </p:nvSpPr>
        <p:spPr bwMode="auto">
          <a:xfrm>
            <a:off x="24448" y="357839"/>
            <a:ext cx="12088177" cy="600075"/>
          </a:xfrm>
          <a:prstGeom prst="rect">
            <a:avLst/>
          </a:prstGeom>
          <a:solidFill>
            <a:schemeClr val="bg2"/>
          </a:solidFill>
          <a:ln w="36830" algn="ctr">
            <a:solidFill>
              <a:schemeClr val="bg2"/>
            </a:solidFill>
            <a:miter lim="800000"/>
            <a:headEnd/>
            <a:tailEnd/>
          </a:ln>
        </p:spPr>
        <p:txBody>
          <a:bodyPr vert="horz" wrap="square" lIns="1206703" tIns="75415" rIns="0" bIns="0" numCol="1" anchor="t" anchorCtr="0" compatLnSpc="1">
            <a:prstTxWarp prst="textNoShape">
              <a:avLst/>
            </a:prstTxWarp>
            <a:spAutoFit/>
          </a:bodyPr>
          <a:lstStyle/>
          <a:p>
            <a:pPr lvl="0"/>
            <a:r>
              <a:rPr lang="en-GB" altLang="en-US"/>
              <a:t>Click to edit Master title style</a:t>
            </a:r>
          </a:p>
        </p:txBody>
      </p:sp>
      <p:sp>
        <p:nvSpPr>
          <p:cNvPr id="25" name="Rectangle 4"/>
          <p:cNvSpPr>
            <a:spLocks noGrp="1" noChangeArrowheads="1"/>
          </p:cNvSpPr>
          <p:nvPr>
            <p:ph type="dt" sz="half" idx="2"/>
          </p:nvPr>
        </p:nvSpPr>
        <p:spPr bwMode="auto">
          <a:xfrm>
            <a:off x="9965690" y="9052243"/>
            <a:ext cx="1511300" cy="453390"/>
          </a:xfrm>
          <a:prstGeom prst="rect">
            <a:avLst/>
          </a:prstGeom>
          <a:noFill/>
          <a:ln w="9525">
            <a:noFill/>
            <a:miter lim="800000"/>
            <a:headEnd/>
            <a:tailEnd/>
          </a:ln>
        </p:spPr>
        <p:txBody>
          <a:bodyPr vert="horz" wrap="none" lIns="0" tIns="0" rIns="0" bIns="63868" numCol="1" anchor="t" anchorCtr="0" compatLnSpc="1">
            <a:prstTxWarp prst="textNoShape">
              <a:avLst/>
            </a:prstTxWarp>
          </a:bodyPr>
          <a:lstStyle>
            <a:lvl1pPr algn="ctr">
              <a:defRPr sz="1100">
                <a:latin typeface="Futura Medium" pitchFamily="2" charset="0"/>
                <a:cs typeface="Arial" charset="0"/>
              </a:defRPr>
            </a:lvl1pPr>
          </a:lstStyle>
          <a:p>
            <a:pPr defTabSz="913193" fontAlgn="base">
              <a:spcBef>
                <a:spcPct val="0"/>
              </a:spcBef>
              <a:spcAft>
                <a:spcPct val="0"/>
              </a:spcAft>
              <a:defRPr/>
            </a:pPr>
            <a:fld id="{73925950-DD1F-45CD-A035-E127C26C7C84}" type="datetime4">
              <a:rPr lang="en-GB" smtClean="0">
                <a:solidFill>
                  <a:srgbClr val="595959"/>
                </a:solidFill>
              </a:rPr>
              <a:pPr defTabSz="913193" fontAlgn="base">
                <a:spcBef>
                  <a:spcPct val="0"/>
                </a:spcBef>
                <a:spcAft>
                  <a:spcPct val="0"/>
                </a:spcAft>
                <a:defRPr/>
              </a:pPr>
              <a:t>19 June 2020</a:t>
            </a:fld>
            <a:endParaRPr lang="en-GB" dirty="0">
              <a:solidFill>
                <a:srgbClr val="595959"/>
              </a:solidFill>
            </a:endParaRPr>
          </a:p>
        </p:txBody>
      </p:sp>
      <p:sp>
        <p:nvSpPr>
          <p:cNvPr id="1029" name="Text Box 11"/>
          <p:cNvSpPr txBox="1">
            <a:spLocks noChangeArrowheads="1"/>
          </p:cNvSpPr>
          <p:nvPr/>
        </p:nvSpPr>
        <p:spPr bwMode="auto">
          <a:xfrm>
            <a:off x="653417" y="9052243"/>
            <a:ext cx="3527108" cy="45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63868"/>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913193" eaLnBrk="1" fontAlgn="base" hangingPunct="1">
              <a:spcBef>
                <a:spcPct val="0"/>
              </a:spcBef>
              <a:spcAft>
                <a:spcPct val="0"/>
              </a:spcAft>
              <a:defRPr/>
            </a:pPr>
            <a:r>
              <a:rPr lang="en-GB" altLang="en-US" sz="1100" dirty="0">
                <a:solidFill>
                  <a:srgbClr val="595959"/>
                </a:solidFill>
                <a:latin typeface="Futura Medium" pitchFamily="2" charset="0"/>
              </a:rPr>
              <a:t>Copyright of INSERT COMPANY NAME HERE</a:t>
            </a:r>
            <a:br>
              <a:rPr lang="en-GB" altLang="en-US" sz="1100" dirty="0">
                <a:solidFill>
                  <a:srgbClr val="595959"/>
                </a:solidFill>
                <a:latin typeface="Futura Medium" pitchFamily="2" charset="0"/>
              </a:rPr>
            </a:br>
            <a:r>
              <a:rPr lang="en-GB" altLang="en-US" sz="1100" dirty="0">
                <a:solidFill>
                  <a:srgbClr val="595959"/>
                </a:solidFill>
                <a:latin typeface="Futura Medium" pitchFamily="2" charset="0"/>
              </a:rPr>
              <a:t>Up to two lines if required</a:t>
            </a:r>
          </a:p>
        </p:txBody>
      </p:sp>
      <p:sp>
        <p:nvSpPr>
          <p:cNvPr id="24" name="Rectangle 6"/>
          <p:cNvSpPr>
            <a:spLocks noGrp="1" noChangeArrowheads="1"/>
          </p:cNvSpPr>
          <p:nvPr>
            <p:ph type="sldNum" sz="quarter" idx="4"/>
          </p:nvPr>
        </p:nvSpPr>
        <p:spPr bwMode="auto">
          <a:xfrm>
            <a:off x="11723688" y="9052243"/>
            <a:ext cx="373380" cy="237807"/>
          </a:xfrm>
          <a:prstGeom prst="rect">
            <a:avLst/>
          </a:prstGeom>
          <a:ln>
            <a:miter lim="800000"/>
            <a:headEnd/>
            <a:tailEnd/>
          </a:ln>
        </p:spPr>
        <p:txBody>
          <a:bodyPr vert="horz" wrap="none" lIns="0" tIns="0" rIns="0" bIns="63868" numCol="1" anchor="b" anchorCtr="0" compatLnSpc="1">
            <a:prstTxWarp prst="textNoShape">
              <a:avLst/>
            </a:prstTxWarp>
          </a:bodyPr>
          <a:lstStyle>
            <a:lvl1pPr algn="r">
              <a:defRPr sz="1100">
                <a:latin typeface="Futura Medium" pitchFamily="2" charset="0"/>
                <a:cs typeface="Arial" charset="0"/>
              </a:defRPr>
            </a:lvl1pPr>
          </a:lstStyle>
          <a:p>
            <a:pPr defTabSz="913193" fontAlgn="base">
              <a:spcBef>
                <a:spcPct val="0"/>
              </a:spcBef>
              <a:spcAft>
                <a:spcPct val="0"/>
              </a:spcAft>
              <a:defRPr/>
            </a:pPr>
            <a:fld id="{0B6E3B02-C366-4E29-BCD9-C90C087FF0BF}" type="slidenum">
              <a:rPr lang="en-GB" smtClean="0">
                <a:solidFill>
                  <a:srgbClr val="595959"/>
                </a:solidFill>
              </a:rPr>
              <a:pPr defTabSz="913193" fontAlgn="base">
                <a:spcBef>
                  <a:spcPct val="0"/>
                </a:spcBef>
                <a:spcAft>
                  <a:spcPct val="0"/>
                </a:spcAft>
                <a:defRPr/>
              </a:pPr>
              <a:t>‹#›</a:t>
            </a:fld>
            <a:endParaRPr lang="en-GB" dirty="0">
              <a:solidFill>
                <a:srgbClr val="595959"/>
              </a:solidFill>
            </a:endParaRPr>
          </a:p>
        </p:txBody>
      </p:sp>
      <p:sp>
        <p:nvSpPr>
          <p:cNvPr id="163859" name="Rectangle 19"/>
          <p:cNvSpPr>
            <a:spLocks noGrp="1" noChangeArrowheads="1"/>
          </p:cNvSpPr>
          <p:nvPr>
            <p:ph type="ftr" sz="quarter" idx="3"/>
          </p:nvPr>
        </p:nvSpPr>
        <p:spPr bwMode="auto">
          <a:xfrm>
            <a:off x="4427222" y="9052243"/>
            <a:ext cx="3527108" cy="453390"/>
          </a:xfrm>
          <a:prstGeom prst="rect">
            <a:avLst/>
          </a:prstGeom>
          <a:noFill/>
          <a:ln w="9525">
            <a:noFill/>
            <a:miter lim="800000"/>
            <a:headEnd/>
            <a:tailEnd/>
          </a:ln>
          <a:effectLst/>
        </p:spPr>
        <p:txBody>
          <a:bodyPr vert="horz" wrap="square" lIns="0" tIns="0" rIns="0" bIns="63868" numCol="1" anchor="t" anchorCtr="0" compatLnSpc="1">
            <a:prstTxWarp prst="textNoShape">
              <a:avLst/>
            </a:prstTxWarp>
          </a:bodyPr>
          <a:lstStyle>
            <a:lvl1pPr>
              <a:defRPr sz="1100">
                <a:latin typeface="Arial" pitchFamily="34" charset="0"/>
                <a:cs typeface="Arial" pitchFamily="34" charset="0"/>
              </a:defRPr>
            </a:lvl1pPr>
          </a:lstStyle>
          <a:p>
            <a:pPr defTabSz="913193" fontAlgn="base">
              <a:spcBef>
                <a:spcPct val="0"/>
              </a:spcBef>
              <a:spcAft>
                <a:spcPct val="0"/>
              </a:spcAft>
              <a:defRPr/>
            </a:pPr>
            <a:r>
              <a:rPr lang="en-GB" dirty="0">
                <a:solidFill>
                  <a:srgbClr val="595959"/>
                </a:solidFill>
              </a:rPr>
              <a:t>Footer: Title may be placed here or disclaimer if required. May sit up to two lines in depth.</a:t>
            </a:r>
          </a:p>
        </p:txBody>
      </p:sp>
    </p:spTree>
    <p:extLst>
      <p:ext uri="{BB962C8B-B14F-4D97-AF65-F5344CB8AC3E}">
        <p14:creationId xmlns:p14="http://schemas.microsoft.com/office/powerpoint/2010/main" val="39819423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transition>
    <p:fade/>
  </p:transition>
  <p:hf hdr="0"/>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Futura Medium" pitchFamily="2" charset="0"/>
        </a:defRPr>
      </a:lvl2pPr>
      <a:lvl3pPr algn="l" rtl="0" eaLnBrk="0" fontAlgn="base" hangingPunct="0">
        <a:spcBef>
          <a:spcPct val="0"/>
        </a:spcBef>
        <a:spcAft>
          <a:spcPct val="0"/>
        </a:spcAft>
        <a:defRPr sz="3400">
          <a:solidFill>
            <a:schemeClr val="tx2"/>
          </a:solidFill>
          <a:latin typeface="Futura Medium" pitchFamily="2" charset="0"/>
        </a:defRPr>
      </a:lvl3pPr>
      <a:lvl4pPr algn="l" rtl="0" eaLnBrk="0" fontAlgn="base" hangingPunct="0">
        <a:spcBef>
          <a:spcPct val="0"/>
        </a:spcBef>
        <a:spcAft>
          <a:spcPct val="0"/>
        </a:spcAft>
        <a:defRPr sz="3400">
          <a:solidFill>
            <a:schemeClr val="tx2"/>
          </a:solidFill>
          <a:latin typeface="Futura Medium" pitchFamily="2" charset="0"/>
        </a:defRPr>
      </a:lvl4pPr>
      <a:lvl5pPr algn="l" rtl="0" eaLnBrk="0" fontAlgn="base" hangingPunct="0">
        <a:spcBef>
          <a:spcPct val="0"/>
        </a:spcBef>
        <a:spcAft>
          <a:spcPct val="0"/>
        </a:spcAft>
        <a:defRPr sz="3400">
          <a:solidFill>
            <a:schemeClr val="tx2"/>
          </a:solidFill>
          <a:latin typeface="Futura Medium" pitchFamily="2" charset="0"/>
        </a:defRPr>
      </a:lvl5pPr>
      <a:lvl6pPr marL="638540" algn="l" rtl="0" fontAlgn="base">
        <a:spcBef>
          <a:spcPct val="0"/>
        </a:spcBef>
        <a:spcAft>
          <a:spcPct val="0"/>
        </a:spcAft>
        <a:defRPr sz="3400">
          <a:solidFill>
            <a:schemeClr val="tx2"/>
          </a:solidFill>
          <a:latin typeface="Futura Medium" pitchFamily="2" charset="0"/>
        </a:defRPr>
      </a:lvl6pPr>
      <a:lvl7pPr marL="1277081" algn="l" rtl="0" fontAlgn="base">
        <a:spcBef>
          <a:spcPct val="0"/>
        </a:spcBef>
        <a:spcAft>
          <a:spcPct val="0"/>
        </a:spcAft>
        <a:defRPr sz="3400">
          <a:solidFill>
            <a:schemeClr val="tx2"/>
          </a:solidFill>
          <a:latin typeface="Futura Medium" pitchFamily="2" charset="0"/>
        </a:defRPr>
      </a:lvl7pPr>
      <a:lvl8pPr marL="1915621" algn="l" rtl="0" fontAlgn="base">
        <a:spcBef>
          <a:spcPct val="0"/>
        </a:spcBef>
        <a:spcAft>
          <a:spcPct val="0"/>
        </a:spcAft>
        <a:defRPr sz="3400">
          <a:solidFill>
            <a:schemeClr val="tx2"/>
          </a:solidFill>
          <a:latin typeface="Futura Medium" pitchFamily="2" charset="0"/>
        </a:defRPr>
      </a:lvl8pPr>
      <a:lvl9pPr marL="2554175" algn="l" rtl="0" fontAlgn="base">
        <a:spcBef>
          <a:spcPct val="0"/>
        </a:spcBef>
        <a:spcAft>
          <a:spcPct val="0"/>
        </a:spcAft>
        <a:defRPr sz="3400">
          <a:solidFill>
            <a:schemeClr val="tx2"/>
          </a:solidFill>
          <a:latin typeface="Futura Medium" pitchFamily="2" charset="0"/>
        </a:defRPr>
      </a:lvl9pPr>
    </p:titleStyle>
    <p:bodyStyle>
      <a:lvl1pPr marL="392864" indent="-392864" algn="l" rtl="0" eaLnBrk="0" fontAlgn="base" hangingPunct="0">
        <a:lnSpc>
          <a:spcPct val="120000"/>
        </a:lnSpc>
        <a:spcBef>
          <a:spcPct val="0"/>
        </a:spcBef>
        <a:spcAft>
          <a:spcPts val="840"/>
        </a:spcAft>
        <a:buClr>
          <a:schemeClr val="tx2"/>
        </a:buClr>
        <a:buSzPct val="75000"/>
        <a:buFont typeface="Wingdings" pitchFamily="2" charset="2"/>
        <a:buChar char="n"/>
        <a:defRPr sz="2800">
          <a:solidFill>
            <a:schemeClr val="tx1"/>
          </a:solidFill>
          <a:latin typeface="+mn-lt"/>
          <a:ea typeface="+mn-ea"/>
          <a:cs typeface="+mn-cs"/>
        </a:defRPr>
      </a:lvl1pPr>
      <a:lvl2pPr marL="792386" indent="-266346" algn="l" rtl="0" eaLnBrk="0" fontAlgn="base" hangingPunct="0">
        <a:lnSpc>
          <a:spcPct val="120000"/>
        </a:lnSpc>
        <a:spcBef>
          <a:spcPct val="0"/>
        </a:spcBef>
        <a:spcAft>
          <a:spcPts val="840"/>
        </a:spcAft>
        <a:buSzPct val="75000"/>
        <a:buFont typeface="Wingdings" pitchFamily="2" charset="2"/>
        <a:buChar char="n"/>
        <a:defRPr sz="2800">
          <a:solidFill>
            <a:schemeClr val="tx1"/>
          </a:solidFill>
          <a:latin typeface="+mn-lt"/>
        </a:defRPr>
      </a:lvl2pPr>
      <a:lvl3pPr marL="1327299" indent="-255249" algn="l" rtl="0" eaLnBrk="0" fontAlgn="base" hangingPunct="0">
        <a:lnSpc>
          <a:spcPct val="120000"/>
        </a:lnSpc>
        <a:spcBef>
          <a:spcPct val="0"/>
        </a:spcBef>
        <a:spcAft>
          <a:spcPts val="840"/>
        </a:spcAft>
        <a:buSzPct val="75000"/>
        <a:buFont typeface="Wingdings" pitchFamily="2" charset="2"/>
        <a:buChar char="n"/>
        <a:defRPr sz="2200">
          <a:solidFill>
            <a:schemeClr val="tx1"/>
          </a:solidFill>
          <a:latin typeface="+mn-lt"/>
        </a:defRPr>
      </a:lvl3pPr>
      <a:lvl4pPr marL="1846683" indent="-248594" algn="l" rtl="0" eaLnBrk="0" fontAlgn="base" hangingPunct="0">
        <a:lnSpc>
          <a:spcPct val="120000"/>
        </a:lnSpc>
        <a:spcBef>
          <a:spcPct val="0"/>
        </a:spcBef>
        <a:spcAft>
          <a:spcPts val="840"/>
        </a:spcAft>
        <a:buSzPct val="75000"/>
        <a:buFont typeface="Wingdings" pitchFamily="2" charset="2"/>
        <a:buChar char="n"/>
        <a:defRPr sz="1700">
          <a:solidFill>
            <a:schemeClr val="tx1"/>
          </a:solidFill>
          <a:latin typeface="+mn-lt"/>
        </a:defRPr>
      </a:lvl4pPr>
      <a:lvl5pPr marL="2872118" indent="-315179" algn="l" rtl="0" eaLnBrk="0" fontAlgn="base" hangingPunct="0">
        <a:spcBef>
          <a:spcPct val="20000"/>
        </a:spcBef>
        <a:spcAft>
          <a:spcPct val="0"/>
        </a:spcAft>
        <a:buFont typeface="Arial" pitchFamily="34" charset="0"/>
        <a:buChar char="»"/>
        <a:defRPr sz="2800">
          <a:solidFill>
            <a:schemeClr val="tx1"/>
          </a:solidFill>
          <a:latin typeface="+mn-lt"/>
        </a:defRPr>
      </a:lvl5pPr>
      <a:lvl6pPr marL="3511999" indent="-319270" algn="l" rtl="0" fontAlgn="base">
        <a:spcBef>
          <a:spcPct val="20000"/>
        </a:spcBef>
        <a:spcAft>
          <a:spcPct val="0"/>
        </a:spcAft>
        <a:buFont typeface="Arial" pitchFamily="34" charset="0"/>
        <a:buChar char="»"/>
        <a:defRPr sz="2800">
          <a:solidFill>
            <a:schemeClr val="tx1"/>
          </a:solidFill>
          <a:latin typeface="+mn-lt"/>
        </a:defRPr>
      </a:lvl6pPr>
      <a:lvl7pPr marL="4150544" indent="-319270" algn="l" rtl="0" fontAlgn="base">
        <a:spcBef>
          <a:spcPct val="20000"/>
        </a:spcBef>
        <a:spcAft>
          <a:spcPct val="0"/>
        </a:spcAft>
        <a:buFont typeface="Arial" pitchFamily="34" charset="0"/>
        <a:buChar char="»"/>
        <a:defRPr sz="2800">
          <a:solidFill>
            <a:schemeClr val="tx1"/>
          </a:solidFill>
          <a:latin typeface="+mn-lt"/>
        </a:defRPr>
      </a:lvl7pPr>
      <a:lvl8pPr marL="4789091" indent="-319270" algn="l" rtl="0" fontAlgn="base">
        <a:spcBef>
          <a:spcPct val="20000"/>
        </a:spcBef>
        <a:spcAft>
          <a:spcPct val="0"/>
        </a:spcAft>
        <a:buFont typeface="Arial" pitchFamily="34" charset="0"/>
        <a:buChar char="»"/>
        <a:defRPr sz="2800">
          <a:solidFill>
            <a:schemeClr val="tx1"/>
          </a:solidFill>
          <a:latin typeface="+mn-lt"/>
        </a:defRPr>
      </a:lvl8pPr>
      <a:lvl9pPr marL="5427645" indent="-319270" algn="l" rtl="0" fontAlgn="base">
        <a:spcBef>
          <a:spcPct val="20000"/>
        </a:spcBef>
        <a:spcAft>
          <a:spcPct val="0"/>
        </a:spcAft>
        <a:buFont typeface="Arial" pitchFamily="34" charset="0"/>
        <a:buChar char="»"/>
        <a:defRPr sz="2800">
          <a:solidFill>
            <a:schemeClr val="tx1"/>
          </a:solidFill>
          <a:latin typeface="+mn-lt"/>
        </a:defRPr>
      </a:lvl9pPr>
    </p:bodyStyle>
    <p:otherStyle>
      <a:defPPr>
        <a:defRPr lang="en-US"/>
      </a:defPPr>
      <a:lvl1pPr marL="0" algn="l" defTabSz="1277081" rtl="0" eaLnBrk="1" latinLnBrk="0" hangingPunct="1">
        <a:defRPr sz="2500" kern="1200">
          <a:solidFill>
            <a:schemeClr val="tx1"/>
          </a:solidFill>
          <a:latin typeface="+mn-lt"/>
          <a:ea typeface="+mn-ea"/>
          <a:cs typeface="+mn-cs"/>
        </a:defRPr>
      </a:lvl1pPr>
      <a:lvl2pPr marL="638540" algn="l" defTabSz="1277081" rtl="0" eaLnBrk="1" latinLnBrk="0" hangingPunct="1">
        <a:defRPr sz="2500" kern="1200">
          <a:solidFill>
            <a:schemeClr val="tx1"/>
          </a:solidFill>
          <a:latin typeface="+mn-lt"/>
          <a:ea typeface="+mn-ea"/>
          <a:cs typeface="+mn-cs"/>
        </a:defRPr>
      </a:lvl2pPr>
      <a:lvl3pPr marL="1277081" algn="l" defTabSz="1277081" rtl="0" eaLnBrk="1" latinLnBrk="0" hangingPunct="1">
        <a:defRPr sz="2500" kern="1200">
          <a:solidFill>
            <a:schemeClr val="tx1"/>
          </a:solidFill>
          <a:latin typeface="+mn-lt"/>
          <a:ea typeface="+mn-ea"/>
          <a:cs typeface="+mn-cs"/>
        </a:defRPr>
      </a:lvl3pPr>
      <a:lvl4pPr marL="1915621" algn="l" defTabSz="1277081" rtl="0" eaLnBrk="1" latinLnBrk="0" hangingPunct="1">
        <a:defRPr sz="2500" kern="1200">
          <a:solidFill>
            <a:schemeClr val="tx1"/>
          </a:solidFill>
          <a:latin typeface="+mn-lt"/>
          <a:ea typeface="+mn-ea"/>
          <a:cs typeface="+mn-cs"/>
        </a:defRPr>
      </a:lvl4pPr>
      <a:lvl5pPr marL="2554175" algn="l" defTabSz="1277081" rtl="0" eaLnBrk="1" latinLnBrk="0" hangingPunct="1">
        <a:defRPr sz="2500" kern="1200">
          <a:solidFill>
            <a:schemeClr val="tx1"/>
          </a:solidFill>
          <a:latin typeface="+mn-lt"/>
          <a:ea typeface="+mn-ea"/>
          <a:cs typeface="+mn-cs"/>
        </a:defRPr>
      </a:lvl5pPr>
      <a:lvl6pPr marL="3192725" algn="l" defTabSz="1277081" rtl="0" eaLnBrk="1" latinLnBrk="0" hangingPunct="1">
        <a:defRPr sz="2500" kern="1200">
          <a:solidFill>
            <a:schemeClr val="tx1"/>
          </a:solidFill>
          <a:latin typeface="+mn-lt"/>
          <a:ea typeface="+mn-ea"/>
          <a:cs typeface="+mn-cs"/>
        </a:defRPr>
      </a:lvl6pPr>
      <a:lvl7pPr marL="3831274" algn="l" defTabSz="1277081" rtl="0" eaLnBrk="1" latinLnBrk="0" hangingPunct="1">
        <a:defRPr sz="2500" kern="1200">
          <a:solidFill>
            <a:schemeClr val="tx1"/>
          </a:solidFill>
          <a:latin typeface="+mn-lt"/>
          <a:ea typeface="+mn-ea"/>
          <a:cs typeface="+mn-cs"/>
        </a:defRPr>
      </a:lvl7pPr>
      <a:lvl8pPr marL="4469819" algn="l" defTabSz="1277081" rtl="0" eaLnBrk="1" latinLnBrk="0" hangingPunct="1">
        <a:defRPr sz="2500" kern="1200">
          <a:solidFill>
            <a:schemeClr val="tx1"/>
          </a:solidFill>
          <a:latin typeface="+mn-lt"/>
          <a:ea typeface="+mn-ea"/>
          <a:cs typeface="+mn-cs"/>
        </a:defRPr>
      </a:lvl8pPr>
      <a:lvl9pPr marL="5108366" algn="l" defTabSz="1277081" rtl="0" eaLnBrk="1" latinLnBrk="0" hangingPunct="1">
        <a:defRPr sz="25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706755" y="2179733"/>
            <a:ext cx="11388090" cy="657229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706771" y="1020144"/>
            <a:ext cx="11388091" cy="105790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descr="&lt;Shell Yellow Bar&gt;" title="&lt;Shell Yellow Bar&gt;"/>
          <p:cNvSpPr/>
          <p:nvPr/>
        </p:nvSpPr>
        <p:spPr bwMode="gray">
          <a:xfrm>
            <a:off x="711214" y="711200"/>
            <a:ext cx="1777978" cy="106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lIns="127847" tIns="63931" rIns="127847" bIns="63931" rtlCol="0" anchor="ctr"/>
          <a:lstStyle/>
          <a:p>
            <a:pPr algn="ctr" defTabSz="1278466"/>
            <a:endParaRPr lang="en-GB" dirty="0">
              <a:solidFill>
                <a:srgbClr val="595959"/>
              </a:solidFill>
            </a:endParaRPr>
          </a:p>
        </p:txBody>
      </p:sp>
      <p:sp>
        <p:nvSpPr>
          <p:cNvPr id="69" name="Text Box 11" descr="&lt;COMPANY_NAME&gt;" title="&lt;COMPANY_NAME&gt;"/>
          <p:cNvSpPr txBox="1">
            <a:spLocks noChangeArrowheads="1"/>
          </p:cNvSpPr>
          <p:nvPr/>
        </p:nvSpPr>
        <p:spPr bwMode="auto">
          <a:xfrm>
            <a:off x="711044" y="9069366"/>
            <a:ext cx="3199776" cy="332842"/>
          </a:xfrm>
          <a:prstGeom prst="rect">
            <a:avLst/>
          </a:prstGeom>
          <a:noFill/>
          <a:ln w="9525" algn="ctr">
            <a:noFill/>
            <a:miter lim="800000"/>
            <a:headEnd/>
            <a:tailEnd/>
          </a:ln>
          <a:effectLst/>
        </p:spPr>
        <p:txBody>
          <a:bodyPr wrap="none" lIns="0" tIns="0" rIns="0" bIns="63931" anchor="t" anchorCtr="0">
            <a:noAutofit/>
          </a:bodyPr>
          <a:lstStyle/>
          <a:p>
            <a:pPr defTabSz="1278466">
              <a:defRPr/>
            </a:pPr>
            <a:r>
              <a:rPr lang="en-GB" sz="1100" dirty="0">
                <a:solidFill>
                  <a:srgbClr val="595959"/>
                </a:solidFill>
                <a:cs typeface="Arial" pitchFamily="34" charset="0"/>
              </a:rPr>
              <a:t>Copyright of Shell International</a:t>
            </a:r>
          </a:p>
        </p:txBody>
      </p:sp>
      <p:sp>
        <p:nvSpPr>
          <p:cNvPr id="70" name="Rectangle 6" descr="Rectangle 6"/>
          <p:cNvSpPr>
            <a:spLocks noGrp="1" noChangeArrowheads="1"/>
          </p:cNvSpPr>
          <p:nvPr>
            <p:ph type="sldNum" sz="quarter" idx="4"/>
          </p:nvPr>
        </p:nvSpPr>
        <p:spPr bwMode="auto">
          <a:xfrm>
            <a:off x="11728618" y="9069366"/>
            <a:ext cx="373342"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r">
              <a:defRPr sz="1100">
                <a:solidFill>
                  <a:schemeClr val="tx1"/>
                </a:solidFill>
                <a:latin typeface="+mn-lt"/>
                <a:cs typeface="Arial" pitchFamily="34" charset="0"/>
              </a:defRPr>
            </a:lvl1pPr>
          </a:lstStyle>
          <a:p>
            <a:pPr defTabSz="1278466"/>
            <a:fld id="{D32BAE6A-B452-4007-8177-56DD051636F9}" type="slidenum">
              <a:rPr lang="en-GB" smtClean="0">
                <a:solidFill>
                  <a:srgbClr val="595959"/>
                </a:solidFill>
              </a:rPr>
              <a:pPr defTabSz="1278466"/>
              <a:t>‹#›</a:t>
            </a:fld>
            <a:endParaRPr lang="en-GB" dirty="0">
              <a:solidFill>
                <a:srgbClr val="595959"/>
              </a:solidFill>
            </a:endParaRPr>
          </a:p>
        </p:txBody>
      </p:sp>
      <p:sp>
        <p:nvSpPr>
          <p:cNvPr id="71" name="Rectangle 4" descr="Rectangle 4"/>
          <p:cNvSpPr>
            <a:spLocks noGrp="1" noChangeArrowheads="1"/>
          </p:cNvSpPr>
          <p:nvPr>
            <p:ph type="dt" sz="half" idx="2"/>
          </p:nvPr>
        </p:nvSpPr>
        <p:spPr bwMode="auto">
          <a:xfrm>
            <a:off x="10085162" y="9069366"/>
            <a:ext cx="1512000" cy="332842"/>
          </a:xfrm>
          <a:prstGeom prst="rect">
            <a:avLst/>
          </a:prstGeom>
          <a:noFill/>
          <a:ln w="9525">
            <a:noFill/>
            <a:miter lim="800000"/>
            <a:headEnd/>
            <a:tailEnd/>
          </a:ln>
          <a:effectLst/>
        </p:spPr>
        <p:txBody>
          <a:bodyPr vert="horz" wrap="non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defTabSz="1278466"/>
            <a:r>
              <a:rPr lang="en-GB" dirty="0">
                <a:solidFill>
                  <a:srgbClr val="595959"/>
                </a:solidFill>
              </a:rPr>
              <a:t>Date Month 2016</a:t>
            </a:r>
          </a:p>
        </p:txBody>
      </p:sp>
      <p:sp>
        <p:nvSpPr>
          <p:cNvPr id="72" name="Rectangle 5"/>
          <p:cNvSpPr>
            <a:spLocks noGrp="1" noChangeArrowheads="1"/>
          </p:cNvSpPr>
          <p:nvPr>
            <p:ph type="ftr" sz="quarter" idx="3"/>
          </p:nvPr>
        </p:nvSpPr>
        <p:spPr bwMode="auto">
          <a:xfrm>
            <a:off x="4093143" y="9069366"/>
            <a:ext cx="4620928" cy="332842"/>
          </a:xfrm>
          <a:prstGeom prst="rect">
            <a:avLst/>
          </a:prstGeom>
          <a:noFill/>
          <a:ln w="9525">
            <a:noFill/>
            <a:miter lim="800000"/>
            <a:headEnd/>
            <a:tailEnd/>
          </a:ln>
          <a:effectLst/>
        </p:spPr>
        <p:txBody>
          <a:bodyPr vert="horz" wrap="square" lIns="0" tIns="0" rIns="0" bIns="63931" numCol="1" anchor="t" anchorCtr="0" compatLnSpc="1">
            <a:prstTxWarp prst="textNoShape">
              <a:avLst/>
            </a:prstTxWarp>
          </a:bodyPr>
          <a:lstStyle>
            <a:lvl1pPr algn="ctr">
              <a:defRPr sz="1100">
                <a:solidFill>
                  <a:schemeClr val="tx1"/>
                </a:solidFill>
                <a:latin typeface="+mn-lt"/>
                <a:cs typeface="Arial" pitchFamily="34" charset="0"/>
              </a:defRPr>
            </a:lvl1pPr>
          </a:lstStyle>
          <a:p>
            <a:pPr defTabSz="1278466">
              <a:defRPr/>
            </a:pPr>
            <a:r>
              <a:rPr lang="en-GB" dirty="0">
                <a:solidFill>
                  <a:srgbClr val="595959"/>
                </a:solidFill>
              </a:rPr>
              <a:t>Footer</a:t>
            </a:r>
          </a:p>
        </p:txBody>
      </p:sp>
    </p:spTree>
    <p:extLst>
      <p:ext uri="{BB962C8B-B14F-4D97-AF65-F5344CB8AC3E}">
        <p14:creationId xmlns:p14="http://schemas.microsoft.com/office/powerpoint/2010/main" val="208713404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Lst>
  <p:transition>
    <p:fade/>
  </p:transition>
  <p:hf hdr="0"/>
  <p:txStyles>
    <p:titleStyle>
      <a:lvl1pPr algn="l" defTabSz="1278466" rtl="0" eaLnBrk="1" latinLnBrk="0" hangingPunct="1">
        <a:spcBef>
          <a:spcPct val="0"/>
        </a:spcBef>
        <a:buNone/>
        <a:defRPr lang="en-GB" sz="3400" b="0" kern="1200" cap="none" baseline="0" dirty="0" smtClean="0">
          <a:solidFill>
            <a:schemeClr val="tx1"/>
          </a:solidFill>
          <a:latin typeface="+mj-lt"/>
          <a:ea typeface="+mj-ea"/>
          <a:cs typeface="+mj-cs"/>
        </a:defRPr>
      </a:lvl1pPr>
    </p:titleStyle>
    <p:bodyStyle>
      <a:lvl1pPr marL="0" indent="0" algn="l" defTabSz="375110" rtl="0" eaLnBrk="1" latinLnBrk="0" hangingPunct="1">
        <a:lnSpc>
          <a:spcPct val="140000"/>
        </a:lnSpc>
        <a:spcBef>
          <a:spcPts val="0"/>
        </a:spcBef>
        <a:spcAft>
          <a:spcPts val="0"/>
        </a:spcAft>
        <a:buClr>
          <a:schemeClr val="accent2"/>
        </a:buClr>
        <a:buSzPct val="85000"/>
        <a:buFont typeface="Wingdings" pitchFamily="2" charset="2"/>
        <a:buNone/>
        <a:defRPr sz="2500" kern="1200" baseline="0">
          <a:solidFill>
            <a:schemeClr val="tx1"/>
          </a:solidFill>
          <a:latin typeface="+mn-lt"/>
          <a:ea typeface="+mn-ea"/>
          <a:cs typeface="+mn-cs"/>
        </a:defRPr>
      </a:lvl1pPr>
      <a:lvl2pPr marL="322136" indent="-322136" algn="l" defTabSz="375110" rtl="0" eaLnBrk="1" latinLnBrk="0" hangingPunct="1">
        <a:lnSpc>
          <a:spcPct val="140000"/>
        </a:lnSpc>
        <a:spcBef>
          <a:spcPts val="0"/>
        </a:spcBef>
        <a:spcAft>
          <a:spcPts val="0"/>
        </a:spcAft>
        <a:buClr>
          <a:schemeClr val="accent2"/>
        </a:buClr>
        <a:buSzPct val="85000"/>
        <a:buFont typeface="Wingdings" pitchFamily="2" charset="2"/>
        <a:buChar char="n"/>
        <a:defRPr sz="2500" b="0" kern="1200">
          <a:solidFill>
            <a:schemeClr val="tx1"/>
          </a:solidFill>
          <a:latin typeface="+mn-lt"/>
          <a:ea typeface="+mn-ea"/>
          <a:cs typeface="+mn-cs"/>
        </a:defRPr>
      </a:lvl2pPr>
      <a:lvl3pPr marL="563737" indent="-281870" algn="l" defTabSz="375110" rtl="0" eaLnBrk="1" latinLnBrk="0" hangingPunct="1">
        <a:lnSpc>
          <a:spcPct val="140000"/>
        </a:lnSpc>
        <a:spcBef>
          <a:spcPts val="0"/>
        </a:spcBef>
        <a:spcAft>
          <a:spcPts val="0"/>
        </a:spcAft>
        <a:buClr>
          <a:schemeClr val="tx1"/>
        </a:buClr>
        <a:buSzPct val="75000"/>
        <a:buFont typeface="Wingdings" pitchFamily="2" charset="2"/>
        <a:buChar char=""/>
        <a:defRPr sz="2500" b="0" kern="1200">
          <a:solidFill>
            <a:schemeClr val="tx1"/>
          </a:solidFill>
          <a:latin typeface="+mn-lt"/>
          <a:ea typeface="+mn-ea"/>
          <a:cs typeface="+mn-cs"/>
        </a:defRPr>
      </a:lvl3pPr>
      <a:lvl4pPr marL="885870" indent="-322136" algn="l" defTabSz="375110" rtl="0" eaLnBrk="1" latinLnBrk="0" hangingPunct="1">
        <a:lnSpc>
          <a:spcPct val="140000"/>
        </a:lnSpc>
        <a:spcBef>
          <a:spcPts val="0"/>
        </a:spcBef>
        <a:spcAft>
          <a:spcPts val="0"/>
        </a:spcAft>
        <a:buClr>
          <a:schemeClr val="tx1"/>
        </a:buClr>
        <a:buSzPct val="75000"/>
        <a:buFont typeface="Wingdings" pitchFamily="2" charset="2"/>
        <a:buChar char=""/>
        <a:defRPr sz="2500" b="0" kern="1200" baseline="0">
          <a:solidFill>
            <a:schemeClr val="tx1"/>
          </a:solidFill>
          <a:latin typeface="+mn-lt"/>
          <a:ea typeface="+mn-ea"/>
          <a:cs typeface="+mn-cs"/>
        </a:defRPr>
      </a:lvl4pPr>
      <a:lvl5pPr marL="1167740" indent="-281870" algn="l" defTabSz="375110" rtl="0" eaLnBrk="1" latinLnBrk="0" hangingPunct="1">
        <a:lnSpc>
          <a:spcPct val="140000"/>
        </a:lnSpc>
        <a:spcBef>
          <a:spcPts val="0"/>
        </a:spcBef>
        <a:spcAft>
          <a:spcPts val="0"/>
        </a:spcAft>
        <a:buClr>
          <a:schemeClr val="tx1"/>
        </a:buClr>
        <a:buSzPct val="75000"/>
        <a:buFont typeface="Wingdings" pitchFamily="2" charset="2"/>
        <a:buChar char=""/>
        <a:defRPr sz="2200" kern="1200">
          <a:solidFill>
            <a:schemeClr val="tx1"/>
          </a:solidFill>
          <a:latin typeface="+mn-lt"/>
          <a:ea typeface="+mn-ea"/>
          <a:cs typeface="+mn-cs"/>
        </a:defRPr>
      </a:lvl5pPr>
      <a:lvl6pPr marL="1379139" indent="-211403" algn="l" defTabSz="375110" rtl="0" eaLnBrk="1" latinLnBrk="0" hangingPunct="1">
        <a:lnSpc>
          <a:spcPct val="140000"/>
        </a:lnSpc>
        <a:spcBef>
          <a:spcPts val="0"/>
        </a:spcBef>
        <a:spcAft>
          <a:spcPts val="0"/>
        </a:spcAft>
        <a:buClr>
          <a:schemeClr val="tx1"/>
        </a:buClr>
        <a:buSzPct val="75000"/>
        <a:buFont typeface="Wingdings" pitchFamily="2" charset="2"/>
        <a:buChar char=""/>
        <a:defRPr sz="1700" kern="1200">
          <a:solidFill>
            <a:schemeClr val="tx1"/>
          </a:solidFill>
          <a:latin typeface="+mn-lt"/>
          <a:ea typeface="+mn-ea"/>
          <a:cs typeface="+mn-cs"/>
        </a:defRPr>
      </a:lvl6pPr>
      <a:lvl7pPr marL="4155029" indent="-319617" algn="l" defTabSz="1278466"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794268" indent="-319617" algn="l" defTabSz="1278466"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33504" indent="-319617" algn="l" defTabSz="1278466"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78466" rtl="0" eaLnBrk="1" latinLnBrk="0" hangingPunct="1">
        <a:defRPr sz="2500" kern="1200">
          <a:solidFill>
            <a:schemeClr val="tx1"/>
          </a:solidFill>
          <a:latin typeface="+mn-lt"/>
          <a:ea typeface="+mn-ea"/>
          <a:cs typeface="+mn-cs"/>
        </a:defRPr>
      </a:lvl1pPr>
      <a:lvl2pPr marL="639233" algn="l" defTabSz="1278466" rtl="0" eaLnBrk="1" latinLnBrk="0" hangingPunct="1">
        <a:defRPr sz="2500" kern="1200">
          <a:solidFill>
            <a:schemeClr val="tx1"/>
          </a:solidFill>
          <a:latin typeface="+mn-lt"/>
          <a:ea typeface="+mn-ea"/>
          <a:cs typeface="+mn-cs"/>
        </a:defRPr>
      </a:lvl2pPr>
      <a:lvl3pPr marL="1278466" algn="l" defTabSz="1278466" rtl="0" eaLnBrk="1" latinLnBrk="0" hangingPunct="1">
        <a:defRPr sz="2500" kern="1200">
          <a:solidFill>
            <a:schemeClr val="tx1"/>
          </a:solidFill>
          <a:latin typeface="+mn-lt"/>
          <a:ea typeface="+mn-ea"/>
          <a:cs typeface="+mn-cs"/>
        </a:defRPr>
      </a:lvl3pPr>
      <a:lvl4pPr marL="1917700" algn="l" defTabSz="1278466" rtl="0" eaLnBrk="1" latinLnBrk="0" hangingPunct="1">
        <a:defRPr sz="2500" kern="1200">
          <a:solidFill>
            <a:schemeClr val="tx1"/>
          </a:solidFill>
          <a:latin typeface="+mn-lt"/>
          <a:ea typeface="+mn-ea"/>
          <a:cs typeface="+mn-cs"/>
        </a:defRPr>
      </a:lvl4pPr>
      <a:lvl5pPr marL="2556935" algn="l" defTabSz="1278466" rtl="0" eaLnBrk="1" latinLnBrk="0" hangingPunct="1">
        <a:defRPr sz="2500" kern="1200">
          <a:solidFill>
            <a:schemeClr val="tx1"/>
          </a:solidFill>
          <a:latin typeface="+mn-lt"/>
          <a:ea typeface="+mn-ea"/>
          <a:cs typeface="+mn-cs"/>
        </a:defRPr>
      </a:lvl5pPr>
      <a:lvl6pPr marL="3196176" algn="l" defTabSz="1278466" rtl="0" eaLnBrk="1" latinLnBrk="0" hangingPunct="1">
        <a:defRPr sz="2500" kern="1200">
          <a:solidFill>
            <a:schemeClr val="tx1"/>
          </a:solidFill>
          <a:latin typeface="+mn-lt"/>
          <a:ea typeface="+mn-ea"/>
          <a:cs typeface="+mn-cs"/>
        </a:defRPr>
      </a:lvl6pPr>
      <a:lvl7pPr marL="3835413" algn="l" defTabSz="1278466" rtl="0" eaLnBrk="1" latinLnBrk="0" hangingPunct="1">
        <a:defRPr sz="2500" kern="1200">
          <a:solidFill>
            <a:schemeClr val="tx1"/>
          </a:solidFill>
          <a:latin typeface="+mn-lt"/>
          <a:ea typeface="+mn-ea"/>
          <a:cs typeface="+mn-cs"/>
        </a:defRPr>
      </a:lvl7pPr>
      <a:lvl8pPr marL="4474648" algn="l" defTabSz="1278466" rtl="0" eaLnBrk="1" latinLnBrk="0" hangingPunct="1">
        <a:defRPr sz="2500" kern="1200">
          <a:solidFill>
            <a:schemeClr val="tx1"/>
          </a:solidFill>
          <a:latin typeface="+mn-lt"/>
          <a:ea typeface="+mn-ea"/>
          <a:cs typeface="+mn-cs"/>
        </a:defRPr>
      </a:lvl8pPr>
      <a:lvl9pPr marL="5113886" algn="l" defTabSz="1278466" rtl="0" eaLnBrk="1" latinLnBrk="0" hangingPunct="1">
        <a:defRPr sz="2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guide id="16" orient="horz" pos="432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6"/>
          <p:cNvSpPr>
            <a:spLocks noGrp="1" noChangeArrowheads="1"/>
          </p:cNvSpPr>
          <p:nvPr>
            <p:ph type="sldNum" sz="quarter" idx="4"/>
          </p:nvPr>
        </p:nvSpPr>
        <p:spPr bwMode="auto">
          <a:xfrm>
            <a:off x="11801475" y="9170036"/>
            <a:ext cx="373380" cy="237808"/>
          </a:xfrm>
          <a:prstGeom prst="rect">
            <a:avLst/>
          </a:prstGeom>
          <a:noFill/>
          <a:ln w="9525">
            <a:noFill/>
            <a:miter lim="800000"/>
            <a:headEnd/>
            <a:tailEnd/>
          </a:ln>
          <a:effectLst/>
        </p:spPr>
        <p:txBody>
          <a:bodyPr vert="horz" wrap="none" lIns="0" tIns="0" rIns="0" bIns="64008" numCol="1" anchor="b" anchorCtr="0" compatLnSpc="1">
            <a:prstTxWarp prst="textNoShape">
              <a:avLst/>
            </a:prstTxWarp>
          </a:bodyPr>
          <a:lstStyle>
            <a:lvl1pPr algn="r" eaLnBrk="1" hangingPunct="1">
              <a:defRPr sz="1100">
                <a:solidFill>
                  <a:schemeClr val="bg2"/>
                </a:solidFill>
                <a:latin typeface="Futura Medium" pitchFamily="2" charset="0"/>
              </a:defRPr>
            </a:lvl1pPr>
          </a:lstStyle>
          <a:p>
            <a:pPr defTabSz="914400" fontAlgn="base">
              <a:spcBef>
                <a:spcPct val="0"/>
              </a:spcBef>
              <a:spcAft>
                <a:spcPct val="0"/>
              </a:spcAft>
            </a:pPr>
            <a:fld id="{12C7BAF0-7836-4959-8785-3E1E3E297252}" type="slidenum">
              <a:rPr lang="en-US" altLang="en-US" smtClean="0">
                <a:solidFill>
                  <a:srgbClr val="CCCCCC"/>
                </a:solidFill>
                <a:cs typeface="Arial" pitchFamily="34" charset="0"/>
              </a:rPr>
              <a:pPr defTabSz="914400" fontAlgn="base">
                <a:spcBef>
                  <a:spcPct val="0"/>
                </a:spcBef>
                <a:spcAft>
                  <a:spcPct val="0"/>
                </a:spcAft>
              </a:pPr>
              <a:t>‹#›</a:t>
            </a:fld>
            <a:endParaRPr lang="en-US" altLang="en-US" dirty="0">
              <a:solidFill>
                <a:srgbClr val="CCCCCC"/>
              </a:solidFill>
              <a:cs typeface="Arial" pitchFamily="34" charset="0"/>
            </a:endParaRPr>
          </a:p>
        </p:txBody>
      </p:sp>
    </p:spTree>
    <p:extLst>
      <p:ext uri="{BB962C8B-B14F-4D97-AF65-F5344CB8AC3E}">
        <p14:creationId xmlns:p14="http://schemas.microsoft.com/office/powerpoint/2010/main" val="1670526685"/>
      </p:ext>
    </p:extLst>
  </p:cSld>
  <p:clrMap bg1="lt1" tx1="dk1" bg2="lt2" tx2="dk2" accent1="accent1" accent2="accent2" accent3="accent3" accent4="accent4" accent5="accent5" accent6="accent6" hlink="hlink" folHlink="folHlink"/>
  <p:transition>
    <p:fade/>
  </p:transition>
  <p:hf hdr="0"/>
  <p:txStyles>
    <p:titleStyle>
      <a:lvl1pPr algn="l" rtl="0" eaLnBrk="0" fontAlgn="base" hangingPunct="0">
        <a:spcBef>
          <a:spcPct val="0"/>
        </a:spcBef>
        <a:spcAft>
          <a:spcPct val="0"/>
        </a:spcAft>
        <a:defRPr sz="3400" kern="1200">
          <a:solidFill>
            <a:srgbClr val="D42E12"/>
          </a:solidFill>
          <a:latin typeface="+mj-lt"/>
          <a:ea typeface="+mj-ea"/>
          <a:cs typeface="+mj-cs"/>
        </a:defRPr>
      </a:lvl1pPr>
      <a:lvl2pPr algn="l" rtl="0" eaLnBrk="0" fontAlgn="base" hangingPunct="0">
        <a:spcBef>
          <a:spcPct val="0"/>
        </a:spcBef>
        <a:spcAft>
          <a:spcPct val="0"/>
        </a:spcAft>
        <a:defRPr sz="3400">
          <a:solidFill>
            <a:srgbClr val="D42E12"/>
          </a:solidFill>
          <a:latin typeface="Futura Medium" pitchFamily="2" charset="0"/>
        </a:defRPr>
      </a:lvl2pPr>
      <a:lvl3pPr algn="l" rtl="0" eaLnBrk="0" fontAlgn="base" hangingPunct="0">
        <a:spcBef>
          <a:spcPct val="0"/>
        </a:spcBef>
        <a:spcAft>
          <a:spcPct val="0"/>
        </a:spcAft>
        <a:defRPr sz="3400">
          <a:solidFill>
            <a:srgbClr val="D42E12"/>
          </a:solidFill>
          <a:latin typeface="Futura Medium" pitchFamily="2" charset="0"/>
        </a:defRPr>
      </a:lvl3pPr>
      <a:lvl4pPr algn="l" rtl="0" eaLnBrk="0" fontAlgn="base" hangingPunct="0">
        <a:spcBef>
          <a:spcPct val="0"/>
        </a:spcBef>
        <a:spcAft>
          <a:spcPct val="0"/>
        </a:spcAft>
        <a:defRPr sz="3400">
          <a:solidFill>
            <a:srgbClr val="D42E12"/>
          </a:solidFill>
          <a:latin typeface="Futura Medium" pitchFamily="2" charset="0"/>
        </a:defRPr>
      </a:lvl4pPr>
      <a:lvl5pPr algn="l" rtl="0" eaLnBrk="0" fontAlgn="base" hangingPunct="0">
        <a:spcBef>
          <a:spcPct val="0"/>
        </a:spcBef>
        <a:spcAft>
          <a:spcPct val="0"/>
        </a:spcAft>
        <a:defRPr sz="3400">
          <a:solidFill>
            <a:srgbClr val="D42E12"/>
          </a:solidFill>
          <a:latin typeface="Futura Medium" pitchFamily="2" charset="0"/>
        </a:defRPr>
      </a:lvl5pPr>
      <a:lvl6pPr marL="640080" algn="l" rtl="0" fontAlgn="base">
        <a:spcBef>
          <a:spcPct val="0"/>
        </a:spcBef>
        <a:spcAft>
          <a:spcPct val="0"/>
        </a:spcAft>
        <a:defRPr sz="3400">
          <a:solidFill>
            <a:srgbClr val="D42E12"/>
          </a:solidFill>
          <a:latin typeface="Futura Medium" pitchFamily="2" charset="0"/>
        </a:defRPr>
      </a:lvl6pPr>
      <a:lvl7pPr marL="1280160" algn="l" rtl="0" fontAlgn="base">
        <a:spcBef>
          <a:spcPct val="0"/>
        </a:spcBef>
        <a:spcAft>
          <a:spcPct val="0"/>
        </a:spcAft>
        <a:defRPr sz="3400">
          <a:solidFill>
            <a:srgbClr val="D42E12"/>
          </a:solidFill>
          <a:latin typeface="Futura Medium" pitchFamily="2" charset="0"/>
        </a:defRPr>
      </a:lvl7pPr>
      <a:lvl8pPr marL="1920240" algn="l" rtl="0" fontAlgn="base">
        <a:spcBef>
          <a:spcPct val="0"/>
        </a:spcBef>
        <a:spcAft>
          <a:spcPct val="0"/>
        </a:spcAft>
        <a:defRPr sz="3400">
          <a:solidFill>
            <a:srgbClr val="D42E12"/>
          </a:solidFill>
          <a:latin typeface="Futura Medium" pitchFamily="2" charset="0"/>
        </a:defRPr>
      </a:lvl8pPr>
      <a:lvl9pPr marL="2560320" algn="l" rtl="0" fontAlgn="base">
        <a:spcBef>
          <a:spcPct val="0"/>
        </a:spcBef>
        <a:spcAft>
          <a:spcPct val="0"/>
        </a:spcAft>
        <a:defRPr sz="3400">
          <a:solidFill>
            <a:srgbClr val="D42E12"/>
          </a:solidFill>
          <a:latin typeface="Futura Medium" pitchFamily="2" charset="0"/>
        </a:defRPr>
      </a:lvl9pPr>
    </p:titleStyle>
    <p:bodyStyle>
      <a:lvl1pPr marL="371158" indent="-371158" algn="l" rtl="0" eaLnBrk="0" fontAlgn="base" hangingPunct="0">
        <a:spcBef>
          <a:spcPct val="20000"/>
        </a:spcBef>
        <a:spcAft>
          <a:spcPct val="0"/>
        </a:spcAft>
        <a:buClr>
          <a:schemeClr val="accent2"/>
        </a:buClr>
        <a:buSzPct val="75000"/>
        <a:buBlip>
          <a:blip r:embed="rId2"/>
        </a:buBlip>
        <a:defRPr kern="1200">
          <a:solidFill>
            <a:schemeClr val="tx1"/>
          </a:solidFill>
          <a:latin typeface="+mn-lt"/>
          <a:ea typeface="+mn-ea"/>
          <a:cs typeface="+mn-cs"/>
        </a:defRPr>
      </a:lvl1pPr>
      <a:lvl2pPr marL="626745" indent="-253365" algn="l" rtl="0" eaLnBrk="0" fontAlgn="base" hangingPunct="0">
        <a:spcBef>
          <a:spcPct val="20000"/>
        </a:spcBef>
        <a:spcAft>
          <a:spcPct val="0"/>
        </a:spcAft>
        <a:buFont typeface="Futura Medium" pitchFamily="2" charset="0"/>
        <a:buChar char="—"/>
        <a:defRPr sz="2200" kern="1200">
          <a:solidFill>
            <a:schemeClr val="tx1"/>
          </a:solidFill>
          <a:latin typeface="+mn-lt"/>
          <a:ea typeface="+mn-ea"/>
          <a:cs typeface="+mn-cs"/>
        </a:defRPr>
      </a:lvl2pPr>
      <a:lvl3pPr marL="1253490" indent="-253365" algn="l" rtl="0" eaLnBrk="0" fontAlgn="base" hangingPunct="0">
        <a:spcBef>
          <a:spcPct val="20000"/>
        </a:spcBef>
        <a:spcAft>
          <a:spcPct val="0"/>
        </a:spcAft>
        <a:buFont typeface="Futura Medium" pitchFamily="2" charset="0"/>
        <a:buChar char="—"/>
        <a:defRPr sz="2000" kern="1200">
          <a:solidFill>
            <a:schemeClr val="tx1"/>
          </a:solidFill>
          <a:latin typeface="+mn-lt"/>
          <a:ea typeface="+mn-ea"/>
          <a:cs typeface="+mn-cs"/>
        </a:defRPr>
      </a:lvl3pPr>
      <a:lvl4pPr marL="1760220" indent="-253365" algn="l" rtl="0" eaLnBrk="0" fontAlgn="base" hangingPunct="0">
        <a:spcBef>
          <a:spcPct val="20000"/>
        </a:spcBef>
        <a:spcAft>
          <a:spcPct val="0"/>
        </a:spcAft>
        <a:buFont typeface="Futura Medium" pitchFamily="2" charset="0"/>
        <a:buChar char="—"/>
        <a:defRPr sz="1700" kern="1200">
          <a:solidFill>
            <a:schemeClr val="tx1"/>
          </a:solidFill>
          <a:latin typeface="+mn-lt"/>
          <a:ea typeface="+mn-ea"/>
          <a:cs typeface="+mn-cs"/>
        </a:defRPr>
      </a:lvl4pPr>
      <a:lvl5pPr marL="2880360" indent="-32004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itchFamily="34" charset="0"/>
        <a:buChar char="•"/>
        <a:defRPr sz="2800" kern="1200">
          <a:solidFill>
            <a:schemeClr val="tx1"/>
          </a:solidFill>
          <a:latin typeface="+mn-lt"/>
          <a:ea typeface="+mn-ea"/>
          <a:cs typeface="+mn-cs"/>
        </a:defRPr>
      </a:lvl9pPr>
    </p:bodyStyle>
    <p:otherStyle>
      <a:defPPr>
        <a:defRPr lang="en-US"/>
      </a:defPPr>
      <a:lvl1pPr marL="0" algn="l" defTabSz="1280160" rtl="0" eaLnBrk="1" latinLnBrk="0" hangingPunct="1">
        <a:defRPr sz="2500" kern="1200">
          <a:solidFill>
            <a:schemeClr val="tx1"/>
          </a:solidFill>
          <a:latin typeface="+mn-lt"/>
          <a:ea typeface="+mn-ea"/>
          <a:cs typeface="+mn-cs"/>
        </a:defRPr>
      </a:lvl1pPr>
      <a:lvl2pPr marL="640080" algn="l" defTabSz="1280160" rtl="0" eaLnBrk="1" latinLnBrk="0" hangingPunct="1">
        <a:defRPr sz="2500" kern="1200">
          <a:solidFill>
            <a:schemeClr val="tx1"/>
          </a:solidFill>
          <a:latin typeface="+mn-lt"/>
          <a:ea typeface="+mn-ea"/>
          <a:cs typeface="+mn-cs"/>
        </a:defRPr>
      </a:lvl2pPr>
      <a:lvl3pPr marL="1280160" algn="l" defTabSz="1280160" rtl="0" eaLnBrk="1" latinLnBrk="0" hangingPunct="1">
        <a:defRPr sz="2500" kern="1200">
          <a:solidFill>
            <a:schemeClr val="tx1"/>
          </a:solidFill>
          <a:latin typeface="+mn-lt"/>
          <a:ea typeface="+mn-ea"/>
          <a:cs typeface="+mn-cs"/>
        </a:defRPr>
      </a:lvl3pPr>
      <a:lvl4pPr marL="1920240" algn="l" defTabSz="1280160" rtl="0" eaLnBrk="1" latinLnBrk="0" hangingPunct="1">
        <a:defRPr sz="2500" kern="1200">
          <a:solidFill>
            <a:schemeClr val="tx1"/>
          </a:solidFill>
          <a:latin typeface="+mn-lt"/>
          <a:ea typeface="+mn-ea"/>
          <a:cs typeface="+mn-cs"/>
        </a:defRPr>
      </a:lvl4pPr>
      <a:lvl5pPr marL="2560320" algn="l" defTabSz="1280160" rtl="0" eaLnBrk="1" latinLnBrk="0" hangingPunct="1">
        <a:defRPr sz="2500" kern="1200">
          <a:solidFill>
            <a:schemeClr val="tx1"/>
          </a:solidFill>
          <a:latin typeface="+mn-lt"/>
          <a:ea typeface="+mn-ea"/>
          <a:cs typeface="+mn-cs"/>
        </a:defRPr>
      </a:lvl5pPr>
      <a:lvl6pPr marL="3200400" algn="l" defTabSz="1280160" rtl="0" eaLnBrk="1" latinLnBrk="0" hangingPunct="1">
        <a:defRPr sz="2500" kern="1200">
          <a:solidFill>
            <a:schemeClr val="tx1"/>
          </a:solidFill>
          <a:latin typeface="+mn-lt"/>
          <a:ea typeface="+mn-ea"/>
          <a:cs typeface="+mn-cs"/>
        </a:defRPr>
      </a:lvl6pPr>
      <a:lvl7pPr marL="3840480" algn="l" defTabSz="1280160" rtl="0" eaLnBrk="1" latinLnBrk="0" hangingPunct="1">
        <a:defRPr sz="2500" kern="1200">
          <a:solidFill>
            <a:schemeClr val="tx1"/>
          </a:solidFill>
          <a:latin typeface="+mn-lt"/>
          <a:ea typeface="+mn-ea"/>
          <a:cs typeface="+mn-cs"/>
        </a:defRPr>
      </a:lvl7pPr>
      <a:lvl8pPr marL="4480560" algn="l" defTabSz="1280160" rtl="0" eaLnBrk="1" latinLnBrk="0" hangingPunct="1">
        <a:defRPr sz="2500" kern="1200">
          <a:solidFill>
            <a:schemeClr val="tx1"/>
          </a:solidFill>
          <a:latin typeface="+mn-lt"/>
          <a:ea typeface="+mn-ea"/>
          <a:cs typeface="+mn-cs"/>
        </a:defRPr>
      </a:lvl8pPr>
      <a:lvl9pPr marL="5120640" algn="l" defTabSz="1280160" rtl="0" eaLnBrk="1" latinLnBrk="0" hangingPunct="1">
        <a:defRPr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20041" y="1605374"/>
            <a:ext cx="6202997" cy="1587143"/>
          </a:xfrm>
          <a:prstGeom prst="rect">
            <a:avLst/>
          </a:prstGeom>
          <a:noFill/>
          <a:ln w="28575" algn="ctr">
            <a:solidFill>
              <a:schemeClr val="tx1"/>
            </a:solidFill>
            <a:miter lim="800000"/>
            <a:headEnd/>
            <a:tailEnd/>
          </a:ln>
        </p:spPr>
        <p:txBody>
          <a:bodyPr lIns="128016" tIns="64008" rIns="128016" bIns="64008"/>
          <a:lstStyle/>
          <a:p>
            <a:pPr marL="37783" lvl="1" defTabSz="1526858">
              <a:spcBef>
                <a:spcPts val="420"/>
              </a:spcBef>
              <a:tabLst>
                <a:tab pos="1524635" algn="l"/>
                <a:tab pos="2800350" algn="l"/>
                <a:tab pos="3753803" algn="l"/>
              </a:tabLst>
            </a:pPr>
            <a:endParaRPr lang="en-US" sz="1400" b="1" dirty="0">
              <a:solidFill>
                <a:srgbClr val="C00000"/>
              </a:solidFill>
            </a:endParaRPr>
          </a:p>
          <a:p>
            <a:pPr marL="37783" lvl="1" defTabSz="1526858">
              <a:spcBef>
                <a:spcPts val="420"/>
              </a:spcBef>
              <a:tabLst>
                <a:tab pos="1524635" algn="l"/>
                <a:tab pos="2800350" algn="l"/>
                <a:tab pos="3753803" algn="l"/>
              </a:tabLst>
            </a:pPr>
            <a:r>
              <a:rPr lang="en-US" sz="1400" b="1" dirty="0">
                <a:solidFill>
                  <a:srgbClr val="C00000"/>
                </a:solidFill>
              </a:rPr>
              <a:t>Business Unit:</a:t>
            </a:r>
            <a:r>
              <a:rPr lang="en-US" sz="1400" b="1" dirty="0"/>
              <a:t>        </a:t>
            </a:r>
            <a:r>
              <a:rPr lang="en-US" sz="1400" dirty="0"/>
              <a:t>Waste Management </a:t>
            </a:r>
          </a:p>
          <a:p>
            <a:pPr marL="37783" lvl="1" defTabSz="1526858">
              <a:spcBef>
                <a:spcPts val="420"/>
              </a:spcBef>
              <a:tabLst>
                <a:tab pos="1524635" algn="l"/>
                <a:tab pos="2800350" algn="l"/>
                <a:tab pos="3753803" algn="l"/>
              </a:tabLst>
            </a:pPr>
            <a:r>
              <a:rPr lang="en-US" sz="1400" b="1" dirty="0">
                <a:solidFill>
                  <a:srgbClr val="C00000"/>
                </a:solidFill>
              </a:rPr>
              <a:t>Project Sponsor:    Victor Ojabo</a:t>
            </a:r>
            <a:endParaRPr lang="en-US" sz="1400" dirty="0"/>
          </a:p>
          <a:p>
            <a:pPr marL="37783" lvl="1" defTabSz="1526858">
              <a:spcBef>
                <a:spcPts val="420"/>
              </a:spcBef>
              <a:tabLst>
                <a:tab pos="1524635" algn="l"/>
                <a:tab pos="2800350" algn="l"/>
                <a:tab pos="3753803" algn="l"/>
              </a:tabLst>
            </a:pPr>
            <a:r>
              <a:rPr lang="en-US" sz="1400" b="1" dirty="0">
                <a:solidFill>
                  <a:srgbClr val="C00000"/>
                </a:solidFill>
              </a:rPr>
              <a:t>Champion:            Stephen Iheozor</a:t>
            </a:r>
            <a:endParaRPr lang="en-US" sz="1400" dirty="0"/>
          </a:p>
        </p:txBody>
      </p:sp>
      <p:sp>
        <p:nvSpPr>
          <p:cNvPr id="3" name="Rectangle 4"/>
          <p:cNvSpPr>
            <a:spLocks noChangeArrowheads="1"/>
          </p:cNvSpPr>
          <p:nvPr/>
        </p:nvSpPr>
        <p:spPr bwMode="auto">
          <a:xfrm>
            <a:off x="358310" y="1093573"/>
            <a:ext cx="6202997" cy="439088"/>
          </a:xfrm>
          <a:prstGeom prst="rect">
            <a:avLst/>
          </a:prstGeom>
          <a:solidFill>
            <a:schemeClr val="tx2">
              <a:lumMod val="60000"/>
              <a:lumOff val="40000"/>
            </a:schemeClr>
          </a:solidFill>
          <a:ln w="28575">
            <a:solidFill>
              <a:schemeClr val="tx1"/>
            </a:solidFill>
            <a:miter lim="800000"/>
            <a:headEnd/>
            <a:tailEnd/>
          </a:ln>
        </p:spPr>
        <p:txBody>
          <a:bodyPr wrap="none" lIns="128016" tIns="64008" rIns="128016" bIns="64008" anchor="ctr"/>
          <a:lstStyle/>
          <a:p>
            <a:pPr>
              <a:defRPr/>
            </a:pPr>
            <a:r>
              <a:rPr lang="en-US" sz="1400" b="1" dirty="0">
                <a:solidFill>
                  <a:schemeClr val="bg1"/>
                </a:solidFill>
                <a:latin typeface="Arial" charset="0"/>
              </a:rPr>
              <a:t>PROJECT OWNERSHIP</a:t>
            </a:r>
          </a:p>
        </p:txBody>
      </p:sp>
      <p:sp>
        <p:nvSpPr>
          <p:cNvPr id="4" name="Rectangle 5"/>
          <p:cNvSpPr>
            <a:spLocks noChangeArrowheads="1"/>
          </p:cNvSpPr>
          <p:nvPr/>
        </p:nvSpPr>
        <p:spPr bwMode="auto">
          <a:xfrm>
            <a:off x="320040" y="6096743"/>
            <a:ext cx="6160770" cy="1249139"/>
          </a:xfrm>
          <a:prstGeom prst="rect">
            <a:avLst/>
          </a:prstGeom>
          <a:noFill/>
          <a:ln w="28575" algn="ctr">
            <a:solidFill>
              <a:schemeClr val="tx1"/>
            </a:solidFill>
            <a:miter lim="800000"/>
            <a:headEnd/>
            <a:tailEnd/>
          </a:ln>
        </p:spPr>
        <p:txBody>
          <a:bodyPr lIns="128016" tIns="64008" rIns="128016" bIns="64008"/>
          <a:lstStyle/>
          <a:p>
            <a:pPr algn="just">
              <a:spcBef>
                <a:spcPct val="50000"/>
              </a:spcBef>
              <a:defRPr/>
            </a:pPr>
            <a:r>
              <a:rPr lang="en-US" sz="1600" dirty="0"/>
              <a:t>This will make it possible to reduce the quantity of hazardous waste sent to third party incinerators and landfill translating into cost savings and reduced waste footprint.</a:t>
            </a:r>
            <a:endParaRPr lang="en-GB" sz="1500" dirty="0"/>
          </a:p>
        </p:txBody>
      </p:sp>
      <p:sp>
        <p:nvSpPr>
          <p:cNvPr id="5" name="Rectangle 6"/>
          <p:cNvSpPr>
            <a:spLocks noChangeArrowheads="1"/>
          </p:cNvSpPr>
          <p:nvPr/>
        </p:nvSpPr>
        <p:spPr bwMode="auto">
          <a:xfrm>
            <a:off x="320041" y="5614496"/>
            <a:ext cx="6167438" cy="470123"/>
          </a:xfrm>
          <a:prstGeom prst="rect">
            <a:avLst/>
          </a:prstGeom>
          <a:solidFill>
            <a:schemeClr val="tx2">
              <a:lumMod val="60000"/>
              <a:lumOff val="40000"/>
            </a:schemeClr>
          </a:solidFill>
          <a:ln w="28575">
            <a:solidFill>
              <a:schemeClr val="tx1"/>
            </a:solidFill>
            <a:miter lim="800000"/>
            <a:headEnd/>
            <a:tailEnd/>
          </a:ln>
        </p:spPr>
        <p:txBody>
          <a:bodyPr lIns="128016" tIns="64008" rIns="128016" bIns="64008"/>
          <a:lstStyle/>
          <a:p>
            <a:pPr>
              <a:defRPr/>
            </a:pPr>
            <a:r>
              <a:rPr lang="en-US" sz="1400" b="1" dirty="0">
                <a:solidFill>
                  <a:schemeClr val="bg1"/>
                </a:solidFill>
                <a:latin typeface="Arial" charset="0"/>
              </a:rPr>
              <a:t>OPPORTUNITY STATEMENT  </a:t>
            </a:r>
          </a:p>
        </p:txBody>
      </p:sp>
      <p:sp>
        <p:nvSpPr>
          <p:cNvPr id="19462" name="Rectangle 11"/>
          <p:cNvSpPr>
            <a:spLocks noChangeArrowheads="1"/>
          </p:cNvSpPr>
          <p:nvPr/>
        </p:nvSpPr>
        <p:spPr bwMode="auto">
          <a:xfrm>
            <a:off x="6720840" y="5988505"/>
            <a:ext cx="2880360" cy="1548399"/>
          </a:xfrm>
          <a:prstGeom prst="rect">
            <a:avLst/>
          </a:prstGeom>
          <a:noFill/>
          <a:ln w="28575">
            <a:solidFill>
              <a:schemeClr val="tx1"/>
            </a:solidFill>
            <a:miter lim="800000"/>
            <a:headEnd/>
            <a:tailEnd/>
          </a:ln>
        </p:spPr>
        <p:txBody>
          <a:bodyPr lIns="128016" tIns="64008" rIns="128016" bIns="64008"/>
          <a:lstStyle/>
          <a:p>
            <a:pPr>
              <a:spcBef>
                <a:spcPct val="50000"/>
              </a:spcBef>
            </a:pPr>
            <a:r>
              <a:rPr lang="en-GB" sz="1300" b="1" u="sng" dirty="0">
                <a:solidFill>
                  <a:srgbClr val="C00000"/>
                </a:solidFill>
              </a:rPr>
              <a:t>IN:</a:t>
            </a:r>
          </a:p>
          <a:p>
            <a:pPr>
              <a:buFont typeface="Arial" pitchFamily="34" charset="0"/>
              <a:buChar char="•"/>
            </a:pPr>
            <a:r>
              <a:rPr lang="en-GB" sz="1400" dirty="0"/>
              <a:t> </a:t>
            </a:r>
            <a:r>
              <a:rPr lang="en-US" sz="1200" dirty="0"/>
              <a:t>Build the required waste holding bay that would enable</a:t>
            </a:r>
          </a:p>
          <a:p>
            <a:pPr>
              <a:buFont typeface="Arial" pitchFamily="34" charset="0"/>
              <a:buChar char="•"/>
            </a:pPr>
            <a:r>
              <a:rPr lang="en-US" sz="1200" dirty="0"/>
              <a:t> Procure additional tools (Trolleys, Shovels, Buckets, rakes, baskets etc.)</a:t>
            </a:r>
          </a:p>
          <a:p>
            <a:pPr>
              <a:buFont typeface="Arial" pitchFamily="34" charset="0"/>
              <a:buChar char="•"/>
            </a:pPr>
            <a:r>
              <a:rPr lang="en-US" sz="1200" dirty="0"/>
              <a:t>adjust the Operating hours of the plant from 8 hours to 16 hours</a:t>
            </a:r>
            <a:endParaRPr lang="en-GB" sz="1200" dirty="0"/>
          </a:p>
          <a:p>
            <a:pPr>
              <a:buFont typeface="Arial" pitchFamily="34" charset="0"/>
              <a:buChar char="•"/>
            </a:pPr>
            <a:endParaRPr lang="en-GB" sz="1400" dirty="0"/>
          </a:p>
          <a:p>
            <a:pPr>
              <a:buFont typeface="Arial" pitchFamily="34" charset="0"/>
              <a:buChar char="•"/>
            </a:pPr>
            <a:endParaRPr lang="en-GB" sz="1400" dirty="0"/>
          </a:p>
        </p:txBody>
      </p:sp>
      <p:sp>
        <p:nvSpPr>
          <p:cNvPr id="9" name="Rectangle 12"/>
          <p:cNvSpPr>
            <a:spLocks noChangeArrowheads="1"/>
          </p:cNvSpPr>
          <p:nvPr/>
        </p:nvSpPr>
        <p:spPr bwMode="auto">
          <a:xfrm>
            <a:off x="6720840" y="5577125"/>
            <a:ext cx="5662930" cy="375603"/>
          </a:xfrm>
          <a:prstGeom prst="rect">
            <a:avLst/>
          </a:prstGeom>
          <a:solidFill>
            <a:schemeClr val="tx2">
              <a:lumMod val="60000"/>
              <a:lumOff val="40000"/>
            </a:schemeClr>
          </a:solidFill>
          <a:ln w="28575">
            <a:solidFill>
              <a:schemeClr val="tx1"/>
            </a:solidFill>
            <a:miter lim="800000"/>
            <a:headEnd/>
            <a:tailEnd/>
          </a:ln>
        </p:spPr>
        <p:txBody>
          <a:bodyPr lIns="128016" tIns="64008" rIns="128016" bIns="64008"/>
          <a:lstStyle/>
          <a:p>
            <a:pPr>
              <a:defRPr/>
            </a:pPr>
            <a:r>
              <a:rPr lang="en-US" sz="1400" b="1" dirty="0">
                <a:solidFill>
                  <a:schemeClr val="bg1"/>
                </a:solidFill>
                <a:latin typeface="Arial" charset="0"/>
              </a:rPr>
              <a:t>SCOPE</a:t>
            </a:r>
          </a:p>
        </p:txBody>
      </p:sp>
      <p:sp>
        <p:nvSpPr>
          <p:cNvPr id="19464" name="Rectangle 28"/>
          <p:cNvSpPr>
            <a:spLocks noChangeArrowheads="1"/>
          </p:cNvSpPr>
          <p:nvPr/>
        </p:nvSpPr>
        <p:spPr bwMode="auto">
          <a:xfrm>
            <a:off x="11316971" y="9270048"/>
            <a:ext cx="1020128" cy="284480"/>
          </a:xfrm>
          <a:prstGeom prst="rect">
            <a:avLst/>
          </a:prstGeom>
          <a:noFill/>
          <a:ln w="9525">
            <a:noFill/>
            <a:miter lim="800000"/>
            <a:headEnd/>
            <a:tailEnd/>
          </a:ln>
        </p:spPr>
        <p:txBody>
          <a:bodyPr lIns="128016" tIns="64008" rIns="128016" bIns="64008"/>
          <a:lstStyle/>
          <a:p>
            <a:pPr>
              <a:spcBef>
                <a:spcPct val="20000"/>
              </a:spcBef>
            </a:pPr>
            <a:endParaRPr lang="en-GB" sz="1100" dirty="0"/>
          </a:p>
        </p:txBody>
      </p:sp>
      <p:sp>
        <p:nvSpPr>
          <p:cNvPr id="19467" name="Rectangle 47"/>
          <p:cNvSpPr>
            <a:spLocks noChangeArrowheads="1"/>
          </p:cNvSpPr>
          <p:nvPr/>
        </p:nvSpPr>
        <p:spPr bwMode="auto">
          <a:xfrm>
            <a:off x="6665278" y="8385493"/>
            <a:ext cx="1697990" cy="355600"/>
          </a:xfrm>
          <a:prstGeom prst="rect">
            <a:avLst/>
          </a:prstGeom>
          <a:noFill/>
          <a:ln w="9525">
            <a:noFill/>
            <a:miter lim="800000"/>
            <a:headEnd/>
            <a:tailEnd/>
          </a:ln>
        </p:spPr>
        <p:txBody>
          <a:bodyPr lIns="128016" tIns="64008" rIns="128016" bIns="64008"/>
          <a:lstStyle/>
          <a:p>
            <a:pPr>
              <a:spcBef>
                <a:spcPct val="20000"/>
              </a:spcBef>
            </a:pPr>
            <a:endParaRPr lang="en-GB" sz="1700" b="1" dirty="0"/>
          </a:p>
        </p:txBody>
      </p:sp>
      <p:sp>
        <p:nvSpPr>
          <p:cNvPr id="19468" name="Rectangle 48"/>
          <p:cNvSpPr>
            <a:spLocks noChangeArrowheads="1"/>
          </p:cNvSpPr>
          <p:nvPr/>
        </p:nvSpPr>
        <p:spPr bwMode="auto">
          <a:xfrm>
            <a:off x="11539220" y="3092228"/>
            <a:ext cx="800100" cy="355600"/>
          </a:xfrm>
          <a:prstGeom prst="rect">
            <a:avLst/>
          </a:prstGeom>
          <a:noFill/>
          <a:ln w="9525">
            <a:noFill/>
            <a:miter lim="800000"/>
            <a:headEnd/>
            <a:tailEnd/>
          </a:ln>
        </p:spPr>
        <p:txBody>
          <a:bodyPr lIns="128016" tIns="64008" rIns="128016" bIns="64008" anchor="ctr" anchorCtr="1"/>
          <a:lstStyle/>
          <a:p>
            <a:pPr>
              <a:spcBef>
                <a:spcPct val="20000"/>
              </a:spcBef>
            </a:pPr>
            <a:endParaRPr lang="en-GB" sz="1400" b="1" dirty="0"/>
          </a:p>
        </p:txBody>
      </p:sp>
      <p:sp>
        <p:nvSpPr>
          <p:cNvPr id="86" name="Rectangle 89"/>
          <p:cNvSpPr>
            <a:spLocks noChangeArrowheads="1"/>
          </p:cNvSpPr>
          <p:nvPr/>
        </p:nvSpPr>
        <p:spPr bwMode="auto">
          <a:xfrm>
            <a:off x="320040" y="3599655"/>
            <a:ext cx="6160770" cy="2010257"/>
          </a:xfrm>
          <a:prstGeom prst="rect">
            <a:avLst/>
          </a:prstGeom>
          <a:noFill/>
          <a:ln w="28575" algn="ctr">
            <a:solidFill>
              <a:schemeClr val="tx1"/>
            </a:solidFill>
            <a:miter lim="800000"/>
            <a:headEnd/>
            <a:tailEnd/>
          </a:ln>
        </p:spPr>
        <p:txBody>
          <a:bodyPr lIns="128016" tIns="64008" rIns="128016" bIns="64008"/>
          <a:lstStyle/>
          <a:p>
            <a:pPr algn="just">
              <a:defRPr/>
            </a:pPr>
            <a:r>
              <a:rPr lang="en-US" sz="1200" dirty="0"/>
              <a:t>The Shell General Waste Incinerator was installed in August 2003 to replace an open burner, which was formerly being used to handle Medical Wastes at IA. It was dedicated to incineration of  medical wastes like syringes, human tissues, bottles and laboratory wares. The  capacity of the incinerator is 250kg/hr. Currently, it treats between 11 tones per annuum. An MoC number 53983 approved in October 2018 for the Incinerator to start burning other waste streams apart from medical wastes, including Contaminated paper/cartons, Oily Rags/Adsorbents, Municipal Solid Waste (MSW) and Sewage cake.  However due to absence of on-site holding capacity for these waste at the Incinerator and the limited working hours of the plant, this opportunity has not been fully utilized. This Charter is to undertake Project to ensure the full utilization of the incinerator’s capacity.</a:t>
            </a:r>
            <a:endParaRPr lang="en-GB" sz="1200" dirty="0"/>
          </a:p>
        </p:txBody>
      </p:sp>
      <p:sp>
        <p:nvSpPr>
          <p:cNvPr id="87" name="Rectangle 90"/>
          <p:cNvSpPr>
            <a:spLocks noChangeArrowheads="1"/>
          </p:cNvSpPr>
          <p:nvPr/>
        </p:nvSpPr>
        <p:spPr bwMode="auto">
          <a:xfrm>
            <a:off x="304800" y="3181128"/>
            <a:ext cx="6208098" cy="395336"/>
          </a:xfrm>
          <a:prstGeom prst="rect">
            <a:avLst/>
          </a:prstGeom>
          <a:solidFill>
            <a:schemeClr val="tx2">
              <a:lumMod val="60000"/>
              <a:lumOff val="40000"/>
            </a:schemeClr>
          </a:solidFill>
          <a:ln w="28575">
            <a:solidFill>
              <a:schemeClr val="tx1"/>
            </a:solidFill>
            <a:miter lim="800000"/>
            <a:headEnd/>
            <a:tailEnd/>
          </a:ln>
        </p:spPr>
        <p:txBody>
          <a:bodyPr lIns="128016" tIns="64008" rIns="128016" bIns="64008"/>
          <a:lstStyle/>
          <a:p>
            <a:pPr>
              <a:defRPr/>
            </a:pPr>
            <a:r>
              <a:rPr lang="en-US" sz="1400" b="1" dirty="0">
                <a:solidFill>
                  <a:schemeClr val="bg1"/>
                </a:solidFill>
                <a:latin typeface="Arial" charset="0"/>
              </a:rPr>
              <a:t>BUSINESS </a:t>
            </a:r>
            <a:r>
              <a:rPr lang="en-US" sz="1400" b="1" dirty="0">
                <a:solidFill>
                  <a:schemeClr val="bg1"/>
                </a:solidFill>
              </a:rPr>
              <a:t>CASE</a:t>
            </a:r>
            <a:endParaRPr lang="en-US" sz="1400" b="1" dirty="0">
              <a:solidFill>
                <a:schemeClr val="bg1"/>
              </a:solidFill>
              <a:latin typeface="Arial" charset="0"/>
            </a:endParaRPr>
          </a:p>
        </p:txBody>
      </p:sp>
      <p:sp>
        <p:nvSpPr>
          <p:cNvPr id="107" name="Text Box 2"/>
          <p:cNvSpPr txBox="1">
            <a:spLocks noChangeArrowheads="1"/>
          </p:cNvSpPr>
          <p:nvPr/>
        </p:nvSpPr>
        <p:spPr bwMode="auto">
          <a:xfrm>
            <a:off x="470624" y="92724"/>
            <a:ext cx="12020371" cy="984045"/>
          </a:xfrm>
          <a:prstGeom prst="rect">
            <a:avLst/>
          </a:prstGeom>
          <a:noFill/>
          <a:ln w="9525">
            <a:noFill/>
            <a:miter lim="800000"/>
            <a:headEnd/>
            <a:tailEnd/>
          </a:ln>
        </p:spPr>
        <p:txBody>
          <a:bodyPr wrap="square" lIns="121090" tIns="60544" rIns="121090" bIns="60544">
            <a:spAutoFit/>
          </a:bodyPr>
          <a:lstStyle/>
          <a:p>
            <a:pPr algn="ctr" defTabSz="1211263">
              <a:spcBef>
                <a:spcPct val="50000"/>
              </a:spcBef>
              <a:defRPr/>
            </a:pPr>
            <a:r>
              <a:rPr lang="en-US" sz="2800" b="1" dirty="0">
                <a:solidFill>
                  <a:srgbClr val="FF0000"/>
                </a:solidFill>
                <a:latin typeface="+mj-lt"/>
                <a:ea typeface="Calibri"/>
              </a:rPr>
              <a:t>Project Title: </a:t>
            </a:r>
            <a:r>
              <a:rPr lang="en-US" sz="2800" b="1" dirty="0">
                <a:solidFill>
                  <a:srgbClr val="FF0000"/>
                </a:solidFill>
                <a:latin typeface="+mj-lt"/>
              </a:rPr>
              <a:t> (OPTIMISATION OF THE GENERAL WASTE INCINERATOR, Shell I.A. Port Harcourt)</a:t>
            </a:r>
          </a:p>
        </p:txBody>
      </p:sp>
      <p:sp>
        <p:nvSpPr>
          <p:cNvPr id="123" name="Rectangle 3"/>
          <p:cNvSpPr>
            <a:spLocks noChangeArrowheads="1"/>
          </p:cNvSpPr>
          <p:nvPr/>
        </p:nvSpPr>
        <p:spPr bwMode="auto">
          <a:xfrm>
            <a:off x="4057174" y="1843460"/>
            <a:ext cx="2133600" cy="1248768"/>
          </a:xfrm>
          <a:prstGeom prst="rect">
            <a:avLst/>
          </a:prstGeom>
          <a:noFill/>
          <a:ln w="28575" algn="ctr">
            <a:noFill/>
            <a:miter lim="800000"/>
            <a:headEnd/>
            <a:tailEnd/>
          </a:ln>
        </p:spPr>
        <p:txBody>
          <a:bodyPr lIns="128016" tIns="64008" rIns="128016" bIns="64008"/>
          <a:lstStyle/>
          <a:p>
            <a:pPr marL="38405" lvl="1" defTabSz="1526858">
              <a:spcBef>
                <a:spcPts val="420"/>
              </a:spcBef>
              <a:tabLst>
                <a:tab pos="1524635" algn="l"/>
                <a:tab pos="2800350" algn="l"/>
                <a:tab pos="3753803" algn="l"/>
              </a:tabLst>
              <a:defRPr/>
            </a:pPr>
            <a:r>
              <a:rPr lang="en-US" sz="1200" b="1" dirty="0">
                <a:solidFill>
                  <a:srgbClr val="C00000"/>
                </a:solidFill>
              </a:rPr>
              <a:t>Team Members:</a:t>
            </a:r>
            <a:endParaRPr lang="en-US" sz="1200" b="1" dirty="0"/>
          </a:p>
          <a:p>
            <a:pPr marL="0" lvl="1" defTabSz="1526858">
              <a:buFontTx/>
              <a:buChar char="-"/>
              <a:tabLst>
                <a:tab pos="1524635" algn="l"/>
                <a:tab pos="2800350" algn="l"/>
                <a:tab pos="3753803" algn="l"/>
              </a:tabLst>
              <a:defRPr/>
            </a:pPr>
            <a:r>
              <a:rPr lang="en-US" sz="1200" dirty="0"/>
              <a:t> TERVER Atsar </a:t>
            </a:r>
          </a:p>
          <a:p>
            <a:pPr marL="0" lvl="1" defTabSz="1526858">
              <a:buFontTx/>
              <a:buChar char="-"/>
              <a:tabLst>
                <a:tab pos="1524635" algn="l"/>
                <a:tab pos="2800350" algn="l"/>
                <a:tab pos="3753803" algn="l"/>
              </a:tabLst>
              <a:defRPr/>
            </a:pPr>
            <a:r>
              <a:rPr lang="en-US" sz="1200" dirty="0"/>
              <a:t> Dickson Abanum</a:t>
            </a:r>
          </a:p>
          <a:p>
            <a:pPr marL="0" lvl="1" defTabSz="1526858">
              <a:buFontTx/>
              <a:buChar char="-"/>
              <a:tabLst>
                <a:tab pos="1524635" algn="l"/>
                <a:tab pos="2800350" algn="l"/>
                <a:tab pos="3753803" algn="l"/>
              </a:tabLst>
              <a:defRPr/>
            </a:pPr>
            <a:r>
              <a:rPr lang="en-US" sz="1200" dirty="0"/>
              <a:t> Vivien Idioma</a:t>
            </a:r>
          </a:p>
          <a:p>
            <a:pPr marL="0" lvl="1" defTabSz="1526858">
              <a:buFontTx/>
              <a:buChar char="-"/>
              <a:tabLst>
                <a:tab pos="1524635" algn="l"/>
                <a:tab pos="2800350" algn="l"/>
                <a:tab pos="3753803" algn="l"/>
              </a:tabLst>
              <a:defRPr/>
            </a:pPr>
            <a:r>
              <a:rPr lang="en-US" sz="1200" dirty="0"/>
              <a:t> Adulphus Osuya</a:t>
            </a:r>
          </a:p>
          <a:p>
            <a:pPr marL="0" lvl="1" defTabSz="1526858">
              <a:buFontTx/>
              <a:buChar char="-"/>
              <a:tabLst>
                <a:tab pos="1524635" algn="l"/>
                <a:tab pos="2800350" algn="l"/>
                <a:tab pos="3753803" algn="l"/>
              </a:tabLst>
              <a:defRPr/>
            </a:pPr>
            <a:r>
              <a:rPr lang="en-US" sz="1200" dirty="0"/>
              <a:t> Boye Famoroti</a:t>
            </a:r>
          </a:p>
          <a:p>
            <a:pPr marL="0" lvl="1" defTabSz="1526858">
              <a:tabLst>
                <a:tab pos="1524635" algn="l"/>
                <a:tab pos="2800350" algn="l"/>
                <a:tab pos="3753803" algn="l"/>
              </a:tabLst>
              <a:defRPr/>
            </a:pPr>
            <a:endParaRPr lang="en-US" sz="1200" dirty="0"/>
          </a:p>
          <a:p>
            <a:pPr marL="0" lvl="1" defTabSz="1526858">
              <a:buFontTx/>
              <a:buChar char="-"/>
              <a:tabLst>
                <a:tab pos="1524635" algn="l"/>
                <a:tab pos="2800350" algn="l"/>
                <a:tab pos="3753803" algn="l"/>
              </a:tabLst>
              <a:defRPr/>
            </a:pPr>
            <a:endParaRPr lang="en-US" sz="1200" dirty="0"/>
          </a:p>
        </p:txBody>
      </p:sp>
      <p:sp>
        <p:nvSpPr>
          <p:cNvPr id="128" name="Rectangle 5"/>
          <p:cNvSpPr>
            <a:spLocks noChangeArrowheads="1"/>
          </p:cNvSpPr>
          <p:nvPr/>
        </p:nvSpPr>
        <p:spPr bwMode="auto">
          <a:xfrm>
            <a:off x="344313" y="7729830"/>
            <a:ext cx="6180773" cy="1201948"/>
          </a:xfrm>
          <a:prstGeom prst="rect">
            <a:avLst/>
          </a:prstGeom>
          <a:noFill/>
          <a:ln w="28575" algn="ctr">
            <a:solidFill>
              <a:schemeClr val="tx1"/>
            </a:solidFill>
            <a:miter lim="800000"/>
            <a:headEnd/>
            <a:tailEnd/>
          </a:ln>
        </p:spPr>
        <p:txBody>
          <a:bodyPr lIns="128016" tIns="64008" rIns="128016" bIns="64008"/>
          <a:lstStyle/>
          <a:p>
            <a:pPr>
              <a:buFont typeface="Arial" pitchFamily="34" charset="0"/>
              <a:buChar char="•"/>
            </a:pPr>
            <a:r>
              <a:rPr lang="en-US" sz="1600" dirty="0"/>
              <a:t> </a:t>
            </a:r>
            <a:r>
              <a:rPr lang="en-US" sz="1200" dirty="0"/>
              <a:t>To increase the capacity utilization; increase quantity of waste incinerated at the incinerator from 11tonnes to 20 tones per year (</a:t>
            </a:r>
            <a:r>
              <a:rPr lang="en-GB" sz="1200" dirty="0"/>
              <a:t>Solid Hazardous Wastes -Oily rags, oil impacted vegetation; Solid Non-hazardous Wastes - Garbage, Floaters, Cartons, Confidential documents</a:t>
            </a:r>
            <a:r>
              <a:rPr lang="en-US" sz="1200" dirty="0"/>
              <a:t>).</a:t>
            </a:r>
          </a:p>
          <a:p>
            <a:pPr>
              <a:buFont typeface="Arial" pitchFamily="34" charset="0"/>
              <a:buChar char="•"/>
            </a:pPr>
            <a:r>
              <a:rPr lang="en-US" sz="1200" dirty="0"/>
              <a:t>  To reduce use of third Party Incinerators</a:t>
            </a:r>
          </a:p>
        </p:txBody>
      </p:sp>
      <p:sp>
        <p:nvSpPr>
          <p:cNvPr id="129" name="Rectangle 6"/>
          <p:cNvSpPr>
            <a:spLocks noChangeArrowheads="1"/>
          </p:cNvSpPr>
          <p:nvPr/>
        </p:nvSpPr>
        <p:spPr bwMode="auto">
          <a:xfrm>
            <a:off x="306705" y="7387745"/>
            <a:ext cx="6187440" cy="369995"/>
          </a:xfrm>
          <a:prstGeom prst="rect">
            <a:avLst/>
          </a:prstGeom>
          <a:solidFill>
            <a:schemeClr val="tx2">
              <a:lumMod val="60000"/>
              <a:lumOff val="40000"/>
            </a:schemeClr>
          </a:solidFill>
          <a:ln w="28575">
            <a:solidFill>
              <a:schemeClr val="tx1"/>
            </a:solidFill>
            <a:miter lim="800000"/>
            <a:headEnd/>
            <a:tailEnd/>
          </a:ln>
        </p:spPr>
        <p:txBody>
          <a:bodyPr lIns="128016" tIns="64008" rIns="128016" bIns="64008"/>
          <a:lstStyle/>
          <a:p>
            <a:pPr>
              <a:defRPr/>
            </a:pPr>
            <a:r>
              <a:rPr lang="en-US" sz="1400" b="1" dirty="0">
                <a:solidFill>
                  <a:schemeClr val="bg1"/>
                </a:solidFill>
                <a:latin typeface="Arial" charset="0"/>
              </a:rPr>
              <a:t>GOAL</a:t>
            </a:r>
          </a:p>
        </p:txBody>
      </p:sp>
      <p:sp>
        <p:nvSpPr>
          <p:cNvPr id="132" name="Rectangle 5"/>
          <p:cNvSpPr>
            <a:spLocks noChangeArrowheads="1"/>
          </p:cNvSpPr>
          <p:nvPr/>
        </p:nvSpPr>
        <p:spPr bwMode="auto">
          <a:xfrm>
            <a:off x="6720840" y="7958773"/>
            <a:ext cx="5654040" cy="973005"/>
          </a:xfrm>
          <a:prstGeom prst="rect">
            <a:avLst/>
          </a:prstGeom>
          <a:noFill/>
          <a:ln w="28575" algn="ctr">
            <a:solidFill>
              <a:schemeClr val="tx1"/>
            </a:solidFill>
            <a:miter lim="800000"/>
            <a:headEnd/>
            <a:tailEnd/>
          </a:ln>
        </p:spPr>
        <p:txBody>
          <a:bodyPr lIns="128016" tIns="64008" rIns="128016" bIns="64008"/>
          <a:lstStyle/>
          <a:p>
            <a:pPr>
              <a:buFont typeface="Arial" pitchFamily="34" charset="0"/>
              <a:buChar char="•"/>
              <a:defRPr/>
            </a:pPr>
            <a:r>
              <a:rPr lang="en-US" sz="1500" dirty="0"/>
              <a:t>    </a:t>
            </a:r>
            <a:r>
              <a:rPr lang="en-GB" sz="1500" dirty="0"/>
              <a:t>Budget Availability</a:t>
            </a:r>
          </a:p>
          <a:p>
            <a:pPr marL="285750" indent="-285750">
              <a:buFont typeface="Arial" pitchFamily="34" charset="0"/>
              <a:buChar char="•"/>
              <a:defRPr/>
            </a:pPr>
            <a:r>
              <a:rPr lang="en-US" altLang="en-US" sz="1500" dirty="0"/>
              <a:t>Equipment Integrity</a:t>
            </a:r>
          </a:p>
          <a:p>
            <a:pPr>
              <a:buFont typeface="Arial" pitchFamily="34" charset="0"/>
              <a:buChar char="•"/>
              <a:defRPr/>
            </a:pPr>
            <a:endParaRPr lang="en-US" altLang="en-US" sz="1500" dirty="0"/>
          </a:p>
          <a:p>
            <a:pPr>
              <a:buFont typeface="Arial" pitchFamily="34" charset="0"/>
              <a:buChar char="•"/>
              <a:defRPr/>
            </a:pPr>
            <a:endParaRPr lang="en-US" altLang="en-US" sz="1500" dirty="0"/>
          </a:p>
          <a:p>
            <a:pPr>
              <a:buFont typeface="Arial" pitchFamily="34" charset="0"/>
              <a:buChar char="•"/>
              <a:defRPr/>
            </a:pPr>
            <a:endParaRPr lang="en-GB" sz="1500" dirty="0"/>
          </a:p>
        </p:txBody>
      </p:sp>
      <p:sp>
        <p:nvSpPr>
          <p:cNvPr id="133" name="Rectangle 6"/>
          <p:cNvSpPr>
            <a:spLocks noChangeArrowheads="1"/>
          </p:cNvSpPr>
          <p:nvPr/>
        </p:nvSpPr>
        <p:spPr bwMode="auto">
          <a:xfrm>
            <a:off x="6720840" y="7584459"/>
            <a:ext cx="5654040" cy="384493"/>
          </a:xfrm>
          <a:prstGeom prst="rect">
            <a:avLst/>
          </a:prstGeom>
          <a:solidFill>
            <a:schemeClr val="tx2">
              <a:lumMod val="60000"/>
              <a:lumOff val="40000"/>
            </a:schemeClr>
          </a:solidFill>
          <a:ln w="28575">
            <a:solidFill>
              <a:schemeClr val="tx1"/>
            </a:solidFill>
            <a:miter lim="800000"/>
            <a:headEnd/>
            <a:tailEnd/>
          </a:ln>
        </p:spPr>
        <p:txBody>
          <a:bodyPr lIns="128016" tIns="64008" rIns="128016" bIns="64008"/>
          <a:lstStyle/>
          <a:p>
            <a:pPr>
              <a:defRPr/>
            </a:pPr>
            <a:r>
              <a:rPr lang="en-US" sz="1400" b="1" dirty="0">
                <a:solidFill>
                  <a:schemeClr val="bg1"/>
                </a:solidFill>
              </a:rPr>
              <a:t>POTENTIAL ROADBLOCKS/ ISSUES</a:t>
            </a:r>
            <a:endParaRPr lang="en-US" sz="1400" b="1" dirty="0">
              <a:solidFill>
                <a:schemeClr val="bg1"/>
              </a:solidFill>
              <a:latin typeface="Arial" charset="0"/>
            </a:endParaRPr>
          </a:p>
        </p:txBody>
      </p:sp>
      <p:sp>
        <p:nvSpPr>
          <p:cNvPr id="19477" name="Rectangle 11"/>
          <p:cNvSpPr>
            <a:spLocks noChangeArrowheads="1"/>
          </p:cNvSpPr>
          <p:nvPr/>
        </p:nvSpPr>
        <p:spPr bwMode="auto">
          <a:xfrm>
            <a:off x="9601200" y="5988505"/>
            <a:ext cx="2773680" cy="1548399"/>
          </a:xfrm>
          <a:prstGeom prst="rect">
            <a:avLst/>
          </a:prstGeom>
          <a:noFill/>
          <a:ln w="28575">
            <a:solidFill>
              <a:schemeClr val="tx1"/>
            </a:solidFill>
            <a:miter lim="800000"/>
            <a:headEnd/>
            <a:tailEnd/>
          </a:ln>
        </p:spPr>
        <p:txBody>
          <a:bodyPr lIns="128016" tIns="64008" rIns="128016" bIns="64008"/>
          <a:lstStyle/>
          <a:p>
            <a:pPr>
              <a:spcBef>
                <a:spcPct val="50000"/>
              </a:spcBef>
            </a:pPr>
            <a:r>
              <a:rPr lang="en-GB" sz="1300" b="1" u="sng" dirty="0">
                <a:solidFill>
                  <a:srgbClr val="C00000"/>
                </a:solidFill>
              </a:rPr>
              <a:t>OUT:</a:t>
            </a:r>
          </a:p>
          <a:p>
            <a:pPr marL="240030" indent="-240030">
              <a:buFont typeface="Arial" pitchFamily="34" charset="0"/>
              <a:buChar char="•"/>
            </a:pPr>
            <a:r>
              <a:rPr lang="en-GB" sz="1200" dirty="0"/>
              <a:t>Incineration of some waste steams - Liquid Wastes(chemicals/paints); Plastics; Glass; Tonner Cartridges/Filters; Used Oil/Lubes</a:t>
            </a:r>
          </a:p>
          <a:p>
            <a:pPr marL="240030" indent="-240030">
              <a:buFont typeface="Arial" pitchFamily="34" charset="0"/>
              <a:buChar char="•"/>
            </a:pPr>
            <a:endParaRPr lang="en-GB" sz="1400" dirty="0"/>
          </a:p>
          <a:p>
            <a:pPr marL="240030" indent="-240030">
              <a:buFont typeface="Arial" pitchFamily="34" charset="0"/>
              <a:buChar char="•"/>
            </a:pPr>
            <a:endParaRPr lang="en-GB" sz="1400" dirty="0"/>
          </a:p>
          <a:p>
            <a:pPr marL="240030" indent="-240030">
              <a:buFont typeface="Arial" pitchFamily="34" charset="0"/>
              <a:buChar char="•"/>
            </a:pPr>
            <a:endParaRPr lang="en-GB" sz="1400" dirty="0"/>
          </a:p>
        </p:txBody>
      </p:sp>
      <p:sp>
        <p:nvSpPr>
          <p:cNvPr id="19479" name="Rectangle 91"/>
          <p:cNvSpPr>
            <a:spLocks noChangeArrowheads="1"/>
          </p:cNvSpPr>
          <p:nvPr/>
        </p:nvSpPr>
        <p:spPr bwMode="auto">
          <a:xfrm>
            <a:off x="6709337" y="3981605"/>
            <a:ext cx="2867805" cy="1483379"/>
          </a:xfrm>
          <a:prstGeom prst="rect">
            <a:avLst/>
          </a:prstGeom>
          <a:noFill/>
          <a:ln w="28575">
            <a:solidFill>
              <a:schemeClr val="tx1"/>
            </a:solidFill>
            <a:miter lim="800000"/>
            <a:headEnd/>
            <a:tailEnd/>
          </a:ln>
        </p:spPr>
        <p:txBody>
          <a:bodyPr lIns="128016" tIns="64008" rIns="128016" bIns="64008"/>
          <a:lstStyle/>
          <a:p>
            <a:r>
              <a:rPr lang="en-US" sz="1200" b="1" u="sng" dirty="0">
                <a:solidFill>
                  <a:srgbClr val="C00000"/>
                </a:solidFill>
              </a:rPr>
              <a:t>Gross Hard Benefits*</a:t>
            </a:r>
            <a:r>
              <a:rPr lang="en-US" sz="1200" b="1" dirty="0">
                <a:solidFill>
                  <a:srgbClr val="C00000"/>
                </a:solidFill>
              </a:rPr>
              <a:t>:</a:t>
            </a:r>
          </a:p>
          <a:p>
            <a:pPr>
              <a:spcBef>
                <a:spcPts val="140"/>
              </a:spcBef>
              <a:spcAft>
                <a:spcPts val="140"/>
              </a:spcAft>
            </a:pPr>
            <a:endParaRPr lang="en-US" sz="1200" dirty="0"/>
          </a:p>
          <a:p>
            <a:pPr>
              <a:spcBef>
                <a:spcPts val="140"/>
              </a:spcBef>
              <a:spcAft>
                <a:spcPts val="140"/>
              </a:spcAft>
            </a:pPr>
            <a:endParaRPr lang="en-US" sz="1200" dirty="0"/>
          </a:p>
        </p:txBody>
      </p:sp>
      <p:sp>
        <p:nvSpPr>
          <p:cNvPr id="19480" name="Rectangle 91"/>
          <p:cNvSpPr>
            <a:spLocks noChangeArrowheads="1"/>
          </p:cNvSpPr>
          <p:nvPr/>
        </p:nvSpPr>
        <p:spPr bwMode="auto">
          <a:xfrm>
            <a:off x="9700352" y="3964236"/>
            <a:ext cx="2621189" cy="1585355"/>
          </a:xfrm>
          <a:prstGeom prst="rect">
            <a:avLst/>
          </a:prstGeom>
          <a:noFill/>
          <a:ln w="28575">
            <a:solidFill>
              <a:schemeClr val="tx1"/>
            </a:solidFill>
            <a:miter lim="800000"/>
            <a:headEnd/>
            <a:tailEnd/>
          </a:ln>
        </p:spPr>
        <p:txBody>
          <a:bodyPr lIns="128016" tIns="64008" rIns="128016" bIns="64008"/>
          <a:lstStyle/>
          <a:p>
            <a:r>
              <a:rPr lang="en-US" sz="1300" b="1" u="sng" dirty="0">
                <a:solidFill>
                  <a:srgbClr val="C00000"/>
                </a:solidFill>
              </a:rPr>
              <a:t>Soft Benefits</a:t>
            </a:r>
            <a:r>
              <a:rPr lang="en-US" sz="1300" b="1" dirty="0">
                <a:solidFill>
                  <a:srgbClr val="C00000"/>
                </a:solidFill>
              </a:rPr>
              <a:t>:</a:t>
            </a:r>
          </a:p>
          <a:p>
            <a:pPr>
              <a:spcBef>
                <a:spcPts val="140"/>
              </a:spcBef>
              <a:spcAft>
                <a:spcPts val="140"/>
              </a:spcAft>
            </a:pPr>
            <a:endParaRPr lang="en-US" sz="1400" dirty="0"/>
          </a:p>
        </p:txBody>
      </p:sp>
      <p:sp>
        <p:nvSpPr>
          <p:cNvPr id="114" name="Rectangle 12"/>
          <p:cNvSpPr>
            <a:spLocks noChangeArrowheads="1"/>
          </p:cNvSpPr>
          <p:nvPr/>
        </p:nvSpPr>
        <p:spPr bwMode="auto">
          <a:xfrm>
            <a:off x="6638731" y="3528228"/>
            <a:ext cx="5662930" cy="375603"/>
          </a:xfrm>
          <a:prstGeom prst="rect">
            <a:avLst/>
          </a:prstGeom>
          <a:solidFill>
            <a:schemeClr val="tx2">
              <a:lumMod val="60000"/>
              <a:lumOff val="40000"/>
            </a:schemeClr>
          </a:solidFill>
          <a:ln w="28575">
            <a:solidFill>
              <a:schemeClr val="tx1"/>
            </a:solidFill>
            <a:miter lim="800000"/>
            <a:headEnd/>
            <a:tailEnd/>
          </a:ln>
        </p:spPr>
        <p:txBody>
          <a:bodyPr lIns="128016" tIns="64008" rIns="128016" bIns="64008"/>
          <a:lstStyle/>
          <a:p>
            <a:pPr>
              <a:defRPr/>
            </a:pPr>
            <a:r>
              <a:rPr lang="en-US" sz="1400" b="1" dirty="0">
                <a:solidFill>
                  <a:schemeClr val="bg1"/>
                </a:solidFill>
                <a:latin typeface="Arial" charset="0"/>
              </a:rPr>
              <a:t>BENEFITS</a:t>
            </a:r>
          </a:p>
        </p:txBody>
      </p:sp>
      <p:sp>
        <p:nvSpPr>
          <p:cNvPr id="82" name="Rectangle 15"/>
          <p:cNvSpPr>
            <a:spLocks noChangeArrowheads="1"/>
          </p:cNvSpPr>
          <p:nvPr/>
        </p:nvSpPr>
        <p:spPr bwMode="auto">
          <a:xfrm>
            <a:off x="6720840" y="1143095"/>
            <a:ext cx="5671820" cy="371158"/>
          </a:xfrm>
          <a:prstGeom prst="rect">
            <a:avLst/>
          </a:prstGeom>
          <a:solidFill>
            <a:schemeClr val="tx2">
              <a:lumMod val="60000"/>
              <a:lumOff val="40000"/>
            </a:schemeClr>
          </a:solidFill>
          <a:ln w="28575">
            <a:solidFill>
              <a:schemeClr val="tx1"/>
            </a:solidFill>
            <a:miter lim="800000"/>
            <a:headEnd/>
            <a:tailEnd/>
          </a:ln>
        </p:spPr>
        <p:txBody>
          <a:bodyPr wrap="none" lIns="128016" tIns="64008" rIns="128016" bIns="64008" anchor="ctr"/>
          <a:lstStyle/>
          <a:p>
            <a:pPr>
              <a:defRPr/>
            </a:pPr>
            <a:r>
              <a:rPr lang="en-US" sz="1400" b="1" dirty="0">
                <a:solidFill>
                  <a:schemeClr val="bg1"/>
                </a:solidFill>
                <a:latin typeface="Arial" charset="0"/>
              </a:rPr>
              <a:t>PROJECT STATUS</a:t>
            </a:r>
          </a:p>
        </p:txBody>
      </p:sp>
      <p:sp>
        <p:nvSpPr>
          <p:cNvPr id="19483" name="Oval 16"/>
          <p:cNvSpPr>
            <a:spLocks noChangeArrowheads="1"/>
          </p:cNvSpPr>
          <p:nvPr/>
        </p:nvSpPr>
        <p:spPr bwMode="auto">
          <a:xfrm>
            <a:off x="11036936" y="1214214"/>
            <a:ext cx="297815" cy="124460"/>
          </a:xfrm>
          <a:prstGeom prst="ellipse">
            <a:avLst/>
          </a:prstGeom>
          <a:solidFill>
            <a:srgbClr val="00CC00"/>
          </a:solidFill>
          <a:ln w="9525">
            <a:solidFill>
              <a:schemeClr val="tx1"/>
            </a:solidFill>
            <a:round/>
            <a:headEnd/>
            <a:tailEnd/>
          </a:ln>
        </p:spPr>
        <p:txBody>
          <a:bodyPr wrap="none" lIns="128016" tIns="64008" rIns="128016" bIns="64008" anchor="ctr"/>
          <a:lstStyle/>
          <a:p>
            <a:pPr algn="ctr"/>
            <a:r>
              <a:rPr lang="en-US" sz="800" b="1" dirty="0"/>
              <a:t>G</a:t>
            </a:r>
          </a:p>
        </p:txBody>
      </p:sp>
      <p:sp>
        <p:nvSpPr>
          <p:cNvPr id="19484" name="Oval 17"/>
          <p:cNvSpPr>
            <a:spLocks noChangeArrowheads="1"/>
          </p:cNvSpPr>
          <p:nvPr/>
        </p:nvSpPr>
        <p:spPr bwMode="auto">
          <a:xfrm>
            <a:off x="11483659" y="1214214"/>
            <a:ext cx="251142" cy="151130"/>
          </a:xfrm>
          <a:prstGeom prst="ellipse">
            <a:avLst/>
          </a:prstGeom>
          <a:solidFill>
            <a:srgbClr val="FFFF00"/>
          </a:solidFill>
          <a:ln w="9525">
            <a:solidFill>
              <a:schemeClr val="tx1"/>
            </a:solidFill>
            <a:round/>
            <a:headEnd/>
            <a:tailEnd/>
          </a:ln>
        </p:spPr>
        <p:txBody>
          <a:bodyPr wrap="none" lIns="128016" tIns="64008" rIns="128016" bIns="64008" anchor="ctr"/>
          <a:lstStyle/>
          <a:p>
            <a:pPr algn="ctr"/>
            <a:r>
              <a:rPr lang="en-US" sz="800" b="1" dirty="0"/>
              <a:t>Y</a:t>
            </a:r>
          </a:p>
        </p:txBody>
      </p:sp>
      <p:sp>
        <p:nvSpPr>
          <p:cNvPr id="19485" name="Oval 18"/>
          <p:cNvSpPr>
            <a:spLocks noChangeArrowheads="1"/>
          </p:cNvSpPr>
          <p:nvPr/>
        </p:nvSpPr>
        <p:spPr bwMode="auto">
          <a:xfrm>
            <a:off x="11908155" y="1198658"/>
            <a:ext cx="266700" cy="166687"/>
          </a:xfrm>
          <a:prstGeom prst="ellipse">
            <a:avLst/>
          </a:prstGeom>
          <a:solidFill>
            <a:srgbClr val="FF0000"/>
          </a:solidFill>
          <a:ln w="9525">
            <a:solidFill>
              <a:schemeClr val="tx1"/>
            </a:solidFill>
            <a:round/>
            <a:headEnd/>
            <a:tailEnd/>
          </a:ln>
        </p:spPr>
        <p:txBody>
          <a:bodyPr wrap="none" lIns="128016" tIns="64008" rIns="128016" bIns="64008" anchor="ctr"/>
          <a:lstStyle/>
          <a:p>
            <a:pPr algn="ctr"/>
            <a:r>
              <a:rPr lang="en-US" sz="800" b="1" dirty="0">
                <a:solidFill>
                  <a:schemeClr val="bg1"/>
                </a:solidFill>
              </a:rPr>
              <a:t>R</a:t>
            </a:r>
          </a:p>
        </p:txBody>
      </p:sp>
      <p:sp>
        <p:nvSpPr>
          <p:cNvPr id="19486" name="Rectangle 19"/>
          <p:cNvSpPr>
            <a:spLocks noChangeArrowheads="1"/>
          </p:cNvSpPr>
          <p:nvPr/>
        </p:nvSpPr>
        <p:spPr bwMode="auto">
          <a:xfrm>
            <a:off x="10987871" y="1365344"/>
            <a:ext cx="402273" cy="106680"/>
          </a:xfrm>
          <a:prstGeom prst="rect">
            <a:avLst/>
          </a:prstGeom>
          <a:noFill/>
          <a:ln w="9525">
            <a:noFill/>
            <a:miter lim="800000"/>
            <a:headEnd/>
            <a:tailEnd/>
          </a:ln>
        </p:spPr>
        <p:txBody>
          <a:bodyPr wrap="none" lIns="0" tIns="0" rIns="0" bIns="0" anchor="ctr"/>
          <a:lstStyle/>
          <a:p>
            <a:r>
              <a:rPr lang="en-US" sz="700" b="1" dirty="0">
                <a:solidFill>
                  <a:schemeClr val="bg1"/>
                </a:solidFill>
              </a:rPr>
              <a:t>On Track</a:t>
            </a:r>
          </a:p>
        </p:txBody>
      </p:sp>
      <p:sp>
        <p:nvSpPr>
          <p:cNvPr id="19487" name="Rectangle 20"/>
          <p:cNvSpPr>
            <a:spLocks noChangeArrowheads="1"/>
          </p:cNvSpPr>
          <p:nvPr/>
        </p:nvSpPr>
        <p:spPr bwMode="auto">
          <a:xfrm>
            <a:off x="11420668" y="1367568"/>
            <a:ext cx="400050" cy="106680"/>
          </a:xfrm>
          <a:prstGeom prst="rect">
            <a:avLst/>
          </a:prstGeom>
          <a:noFill/>
          <a:ln w="9525">
            <a:noFill/>
            <a:miter lim="800000"/>
            <a:headEnd/>
            <a:tailEnd/>
          </a:ln>
        </p:spPr>
        <p:txBody>
          <a:bodyPr wrap="none" lIns="0" tIns="0" rIns="0" bIns="0" anchor="ctr"/>
          <a:lstStyle/>
          <a:p>
            <a:r>
              <a:rPr lang="en-US" sz="700" b="1" dirty="0">
                <a:solidFill>
                  <a:schemeClr val="bg1"/>
                </a:solidFill>
              </a:rPr>
              <a:t>Delayed</a:t>
            </a:r>
          </a:p>
        </p:txBody>
      </p:sp>
      <p:sp>
        <p:nvSpPr>
          <p:cNvPr id="19488" name="Rectangle 21"/>
          <p:cNvSpPr>
            <a:spLocks noChangeArrowheads="1"/>
          </p:cNvSpPr>
          <p:nvPr/>
        </p:nvSpPr>
        <p:spPr bwMode="auto">
          <a:xfrm>
            <a:off x="11857937" y="1365344"/>
            <a:ext cx="402273" cy="106680"/>
          </a:xfrm>
          <a:prstGeom prst="rect">
            <a:avLst/>
          </a:prstGeom>
          <a:noFill/>
          <a:ln w="9525">
            <a:noFill/>
            <a:miter lim="800000"/>
            <a:headEnd/>
            <a:tailEnd/>
          </a:ln>
        </p:spPr>
        <p:txBody>
          <a:bodyPr wrap="none" lIns="0" tIns="0" rIns="0" bIns="0" anchor="ctr"/>
          <a:lstStyle/>
          <a:p>
            <a:r>
              <a:rPr lang="en-US" sz="700" b="1" dirty="0">
                <a:solidFill>
                  <a:schemeClr val="bg1"/>
                </a:solidFill>
              </a:rPr>
              <a:t>Stopped</a:t>
            </a:r>
          </a:p>
        </p:txBody>
      </p:sp>
      <p:sp>
        <p:nvSpPr>
          <p:cNvPr id="19489" name="Rectangle 48"/>
          <p:cNvSpPr>
            <a:spLocks noChangeArrowheads="1"/>
          </p:cNvSpPr>
          <p:nvPr/>
        </p:nvSpPr>
        <p:spPr bwMode="auto">
          <a:xfrm>
            <a:off x="11539220" y="3092228"/>
            <a:ext cx="800100" cy="355600"/>
          </a:xfrm>
          <a:prstGeom prst="rect">
            <a:avLst/>
          </a:prstGeom>
          <a:noFill/>
          <a:ln w="9525">
            <a:noFill/>
            <a:miter lim="800000"/>
            <a:headEnd/>
            <a:tailEnd/>
          </a:ln>
        </p:spPr>
        <p:txBody>
          <a:bodyPr lIns="128016" tIns="64008" rIns="128016" bIns="64008" anchor="ctr" anchorCtr="1"/>
          <a:lstStyle/>
          <a:p>
            <a:pPr>
              <a:spcBef>
                <a:spcPct val="20000"/>
              </a:spcBef>
            </a:pPr>
            <a:endParaRPr lang="en-GB" sz="1400" b="1" dirty="0"/>
          </a:p>
        </p:txBody>
      </p:sp>
      <p:sp>
        <p:nvSpPr>
          <p:cNvPr id="19490" name="Rectangle 52"/>
          <p:cNvSpPr>
            <a:spLocks noChangeArrowheads="1"/>
          </p:cNvSpPr>
          <p:nvPr/>
        </p:nvSpPr>
        <p:spPr bwMode="auto">
          <a:xfrm>
            <a:off x="11539220" y="2736628"/>
            <a:ext cx="800100" cy="355600"/>
          </a:xfrm>
          <a:prstGeom prst="rect">
            <a:avLst/>
          </a:prstGeom>
          <a:noFill/>
          <a:ln w="9525">
            <a:noFill/>
            <a:miter lim="800000"/>
            <a:headEnd/>
            <a:tailEnd/>
          </a:ln>
        </p:spPr>
        <p:txBody>
          <a:bodyPr lIns="128016" tIns="64008" rIns="128016" bIns="64008" anchor="ctr" anchorCtr="1"/>
          <a:lstStyle/>
          <a:p>
            <a:pPr>
              <a:spcBef>
                <a:spcPct val="20000"/>
              </a:spcBef>
            </a:pPr>
            <a:endParaRPr lang="en-GB" sz="1400" b="1" dirty="0"/>
          </a:p>
        </p:txBody>
      </p:sp>
      <p:sp>
        <p:nvSpPr>
          <p:cNvPr id="19491" name="Rectangle 53"/>
          <p:cNvSpPr>
            <a:spLocks noChangeArrowheads="1"/>
          </p:cNvSpPr>
          <p:nvPr/>
        </p:nvSpPr>
        <p:spPr bwMode="auto">
          <a:xfrm>
            <a:off x="10603549" y="2736628"/>
            <a:ext cx="935672" cy="355600"/>
          </a:xfrm>
          <a:prstGeom prst="rect">
            <a:avLst/>
          </a:prstGeom>
          <a:noFill/>
          <a:ln w="9525">
            <a:noFill/>
            <a:miter lim="800000"/>
            <a:headEnd/>
            <a:tailEnd/>
          </a:ln>
        </p:spPr>
        <p:txBody>
          <a:bodyPr lIns="128016" tIns="64008" rIns="128016" bIns="64008" anchor="ctr" anchorCtr="1"/>
          <a:lstStyle/>
          <a:p>
            <a:pPr>
              <a:spcBef>
                <a:spcPct val="20000"/>
              </a:spcBef>
            </a:pPr>
            <a:r>
              <a:rPr lang="en-US" sz="1400" b="1" dirty="0"/>
              <a:t>0%</a:t>
            </a:r>
          </a:p>
        </p:txBody>
      </p:sp>
      <p:sp>
        <p:nvSpPr>
          <p:cNvPr id="19492" name="Rectangle 54"/>
          <p:cNvSpPr>
            <a:spLocks noChangeArrowheads="1"/>
          </p:cNvSpPr>
          <p:nvPr/>
        </p:nvSpPr>
        <p:spPr bwMode="auto">
          <a:xfrm>
            <a:off x="9481185" y="2736628"/>
            <a:ext cx="1122363" cy="355600"/>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493" name="Rectangle 55"/>
          <p:cNvSpPr>
            <a:spLocks noChangeArrowheads="1"/>
          </p:cNvSpPr>
          <p:nvPr/>
        </p:nvSpPr>
        <p:spPr bwMode="auto">
          <a:xfrm>
            <a:off x="8363268" y="2736628"/>
            <a:ext cx="1117917" cy="355600"/>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494" name="Rectangle 56"/>
          <p:cNvSpPr>
            <a:spLocks noChangeArrowheads="1"/>
          </p:cNvSpPr>
          <p:nvPr/>
        </p:nvSpPr>
        <p:spPr bwMode="auto">
          <a:xfrm>
            <a:off x="11539220" y="2378805"/>
            <a:ext cx="800100" cy="357823"/>
          </a:xfrm>
          <a:prstGeom prst="rect">
            <a:avLst/>
          </a:prstGeom>
          <a:noFill/>
          <a:ln w="9525">
            <a:noFill/>
            <a:miter lim="800000"/>
            <a:headEnd/>
            <a:tailEnd/>
          </a:ln>
        </p:spPr>
        <p:txBody>
          <a:bodyPr lIns="128016" tIns="64008" rIns="128016" bIns="64008" anchor="ctr" anchorCtr="1"/>
          <a:lstStyle/>
          <a:p>
            <a:pPr>
              <a:spcBef>
                <a:spcPct val="20000"/>
              </a:spcBef>
            </a:pPr>
            <a:endParaRPr lang="en-GB" sz="1400" b="1" dirty="0"/>
          </a:p>
        </p:txBody>
      </p:sp>
      <p:sp>
        <p:nvSpPr>
          <p:cNvPr id="19495" name="Rectangle 57"/>
          <p:cNvSpPr>
            <a:spLocks noChangeArrowheads="1"/>
          </p:cNvSpPr>
          <p:nvPr/>
        </p:nvSpPr>
        <p:spPr bwMode="auto">
          <a:xfrm>
            <a:off x="10603549" y="2378805"/>
            <a:ext cx="935672" cy="357823"/>
          </a:xfrm>
          <a:prstGeom prst="rect">
            <a:avLst/>
          </a:prstGeom>
          <a:noFill/>
          <a:ln w="9525">
            <a:noFill/>
            <a:miter lim="800000"/>
            <a:headEnd/>
            <a:tailEnd/>
          </a:ln>
        </p:spPr>
        <p:txBody>
          <a:bodyPr lIns="128016" tIns="64008" rIns="128016" bIns="64008" anchor="ctr" anchorCtr="1"/>
          <a:lstStyle/>
          <a:p>
            <a:pPr>
              <a:spcBef>
                <a:spcPct val="20000"/>
              </a:spcBef>
            </a:pPr>
            <a:r>
              <a:rPr lang="en-US" sz="1400" b="1" dirty="0"/>
              <a:t>0%</a:t>
            </a:r>
          </a:p>
        </p:txBody>
      </p:sp>
      <p:sp>
        <p:nvSpPr>
          <p:cNvPr id="19496" name="Rectangle 58"/>
          <p:cNvSpPr>
            <a:spLocks noChangeArrowheads="1"/>
          </p:cNvSpPr>
          <p:nvPr/>
        </p:nvSpPr>
        <p:spPr bwMode="auto">
          <a:xfrm>
            <a:off x="9481185" y="2378805"/>
            <a:ext cx="1122363" cy="357823"/>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497" name="Rectangle 59"/>
          <p:cNvSpPr>
            <a:spLocks noChangeArrowheads="1"/>
          </p:cNvSpPr>
          <p:nvPr/>
        </p:nvSpPr>
        <p:spPr bwMode="auto">
          <a:xfrm>
            <a:off x="8363268" y="2378805"/>
            <a:ext cx="1117917" cy="357823"/>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498" name="Rectangle 60"/>
          <p:cNvSpPr>
            <a:spLocks noChangeArrowheads="1"/>
          </p:cNvSpPr>
          <p:nvPr/>
        </p:nvSpPr>
        <p:spPr bwMode="auto">
          <a:xfrm>
            <a:off x="11539220" y="2023204"/>
            <a:ext cx="800100" cy="355600"/>
          </a:xfrm>
          <a:prstGeom prst="rect">
            <a:avLst/>
          </a:prstGeom>
          <a:noFill/>
          <a:ln w="9525">
            <a:noFill/>
            <a:miter lim="800000"/>
            <a:headEnd/>
            <a:tailEnd/>
          </a:ln>
        </p:spPr>
        <p:txBody>
          <a:bodyPr lIns="128016" tIns="64008" rIns="128016" bIns="64008" anchor="ctr" anchorCtr="1"/>
          <a:lstStyle/>
          <a:p>
            <a:pPr>
              <a:spcBef>
                <a:spcPct val="20000"/>
              </a:spcBef>
            </a:pPr>
            <a:endParaRPr lang="en-GB" sz="1400" b="1" dirty="0"/>
          </a:p>
        </p:txBody>
      </p:sp>
      <p:sp>
        <p:nvSpPr>
          <p:cNvPr id="19499" name="Rectangle 61"/>
          <p:cNvSpPr>
            <a:spLocks noChangeArrowheads="1"/>
          </p:cNvSpPr>
          <p:nvPr/>
        </p:nvSpPr>
        <p:spPr bwMode="auto">
          <a:xfrm>
            <a:off x="10603549" y="2023204"/>
            <a:ext cx="935672" cy="355600"/>
          </a:xfrm>
          <a:prstGeom prst="rect">
            <a:avLst/>
          </a:prstGeom>
          <a:noFill/>
          <a:ln w="9525">
            <a:noFill/>
            <a:miter lim="800000"/>
            <a:headEnd/>
            <a:tailEnd/>
          </a:ln>
        </p:spPr>
        <p:txBody>
          <a:bodyPr lIns="128016" tIns="64008" rIns="128016" bIns="64008" anchor="ctr" anchorCtr="1"/>
          <a:lstStyle/>
          <a:p>
            <a:pPr>
              <a:spcBef>
                <a:spcPct val="20000"/>
              </a:spcBef>
            </a:pPr>
            <a:r>
              <a:rPr lang="en-US" sz="1400" b="1" dirty="0"/>
              <a:t>50%</a:t>
            </a:r>
          </a:p>
        </p:txBody>
      </p:sp>
      <p:sp>
        <p:nvSpPr>
          <p:cNvPr id="19500" name="Rectangle 62"/>
          <p:cNvSpPr>
            <a:spLocks noChangeArrowheads="1"/>
          </p:cNvSpPr>
          <p:nvPr/>
        </p:nvSpPr>
        <p:spPr bwMode="auto">
          <a:xfrm>
            <a:off x="9481185" y="2023204"/>
            <a:ext cx="1122363" cy="355600"/>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501" name="Rectangle 63"/>
          <p:cNvSpPr>
            <a:spLocks noChangeArrowheads="1"/>
          </p:cNvSpPr>
          <p:nvPr/>
        </p:nvSpPr>
        <p:spPr bwMode="auto">
          <a:xfrm>
            <a:off x="8363268" y="2023204"/>
            <a:ext cx="1117917" cy="355600"/>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502" name="Rectangle 64"/>
          <p:cNvSpPr>
            <a:spLocks noChangeArrowheads="1"/>
          </p:cNvSpPr>
          <p:nvPr/>
        </p:nvSpPr>
        <p:spPr bwMode="auto">
          <a:xfrm>
            <a:off x="11539220" y="1483138"/>
            <a:ext cx="800100" cy="513397"/>
          </a:xfrm>
          <a:prstGeom prst="rect">
            <a:avLst/>
          </a:prstGeom>
          <a:noFill/>
          <a:ln w="9525">
            <a:noFill/>
            <a:miter lim="800000"/>
            <a:headEnd/>
            <a:tailEnd/>
          </a:ln>
        </p:spPr>
        <p:txBody>
          <a:bodyPr lIns="128016" tIns="64008" rIns="128016" bIns="64008" anchor="ctr" anchorCtr="1"/>
          <a:lstStyle/>
          <a:p>
            <a:pPr>
              <a:spcBef>
                <a:spcPct val="20000"/>
              </a:spcBef>
            </a:pPr>
            <a:r>
              <a:rPr lang="en-US" sz="1100" b="1" dirty="0"/>
              <a:t>  </a:t>
            </a:r>
            <a:r>
              <a:rPr lang="en-US" sz="1100" b="1" dirty="0">
                <a:latin typeface="+mj-lt"/>
              </a:rPr>
              <a:t>Health</a:t>
            </a:r>
          </a:p>
        </p:txBody>
      </p:sp>
      <p:sp>
        <p:nvSpPr>
          <p:cNvPr id="19503" name="Rectangle 65"/>
          <p:cNvSpPr>
            <a:spLocks noChangeArrowheads="1"/>
          </p:cNvSpPr>
          <p:nvPr/>
        </p:nvSpPr>
        <p:spPr bwMode="auto">
          <a:xfrm>
            <a:off x="10603549" y="1509808"/>
            <a:ext cx="935672" cy="513397"/>
          </a:xfrm>
          <a:prstGeom prst="rect">
            <a:avLst/>
          </a:prstGeom>
          <a:noFill/>
          <a:ln w="9525">
            <a:noFill/>
            <a:miter lim="800000"/>
            <a:headEnd/>
            <a:tailEnd/>
          </a:ln>
        </p:spPr>
        <p:txBody>
          <a:bodyPr lIns="128016" tIns="64008" rIns="128016" bIns="64008" anchor="ctr" anchorCtr="1"/>
          <a:lstStyle/>
          <a:p>
            <a:pPr>
              <a:spcBef>
                <a:spcPct val="20000"/>
              </a:spcBef>
            </a:pPr>
            <a:r>
              <a:rPr lang="en-US" sz="1100" b="1" dirty="0">
                <a:latin typeface="+mj-lt"/>
              </a:rPr>
              <a:t>% Comply</a:t>
            </a:r>
          </a:p>
        </p:txBody>
      </p:sp>
      <p:sp>
        <p:nvSpPr>
          <p:cNvPr id="19504" name="Rectangle 66"/>
          <p:cNvSpPr>
            <a:spLocks noChangeArrowheads="1"/>
          </p:cNvSpPr>
          <p:nvPr/>
        </p:nvSpPr>
        <p:spPr bwMode="auto">
          <a:xfrm>
            <a:off x="9481185" y="1509808"/>
            <a:ext cx="1122363" cy="513397"/>
          </a:xfrm>
          <a:prstGeom prst="rect">
            <a:avLst/>
          </a:prstGeom>
          <a:noFill/>
          <a:ln w="9525">
            <a:noFill/>
            <a:miter lim="800000"/>
            <a:headEnd/>
            <a:tailEnd/>
          </a:ln>
        </p:spPr>
        <p:txBody>
          <a:bodyPr lIns="128016" tIns="64008" rIns="128016" bIns="64008" anchor="ctr" anchorCtr="1"/>
          <a:lstStyle/>
          <a:p>
            <a:pPr>
              <a:spcBef>
                <a:spcPct val="20000"/>
              </a:spcBef>
            </a:pPr>
            <a:r>
              <a:rPr lang="en-US" sz="1100" b="1" dirty="0">
                <a:latin typeface="+mj-lt"/>
              </a:rPr>
              <a:t>Completion Date</a:t>
            </a:r>
          </a:p>
        </p:txBody>
      </p:sp>
      <p:sp>
        <p:nvSpPr>
          <p:cNvPr id="19505" name="Rectangle 67"/>
          <p:cNvSpPr>
            <a:spLocks noChangeArrowheads="1"/>
          </p:cNvSpPr>
          <p:nvPr/>
        </p:nvSpPr>
        <p:spPr bwMode="auto">
          <a:xfrm>
            <a:off x="8363268" y="1509808"/>
            <a:ext cx="1117917" cy="513397"/>
          </a:xfrm>
          <a:prstGeom prst="rect">
            <a:avLst/>
          </a:prstGeom>
          <a:noFill/>
          <a:ln w="9525">
            <a:noFill/>
            <a:miter lim="800000"/>
            <a:headEnd/>
            <a:tailEnd/>
          </a:ln>
        </p:spPr>
        <p:txBody>
          <a:bodyPr lIns="128016" tIns="64008" rIns="128016" bIns="64008" anchor="ctr" anchorCtr="1"/>
          <a:lstStyle/>
          <a:p>
            <a:pPr>
              <a:spcBef>
                <a:spcPct val="20000"/>
              </a:spcBef>
            </a:pPr>
            <a:r>
              <a:rPr lang="en-US" sz="1100" b="1" dirty="0"/>
              <a:t>Start  Date</a:t>
            </a:r>
          </a:p>
        </p:txBody>
      </p:sp>
      <p:sp>
        <p:nvSpPr>
          <p:cNvPr id="19506" name="Rectangle 68"/>
          <p:cNvSpPr>
            <a:spLocks noChangeArrowheads="1"/>
          </p:cNvSpPr>
          <p:nvPr/>
        </p:nvSpPr>
        <p:spPr bwMode="auto">
          <a:xfrm>
            <a:off x="6665278" y="1509808"/>
            <a:ext cx="1697990" cy="513397"/>
          </a:xfrm>
          <a:prstGeom prst="rect">
            <a:avLst/>
          </a:prstGeom>
          <a:noFill/>
          <a:ln w="9525">
            <a:noFill/>
            <a:miter lim="800000"/>
            <a:headEnd/>
            <a:tailEnd/>
          </a:ln>
        </p:spPr>
        <p:txBody>
          <a:bodyPr lIns="128016" tIns="64008" rIns="128016" bIns="64008"/>
          <a:lstStyle/>
          <a:p>
            <a:pPr>
              <a:spcBef>
                <a:spcPct val="20000"/>
              </a:spcBef>
            </a:pPr>
            <a:endParaRPr lang="en-GB" sz="1400" b="1" dirty="0"/>
          </a:p>
        </p:txBody>
      </p:sp>
      <p:sp>
        <p:nvSpPr>
          <p:cNvPr id="19507" name="Line 72"/>
          <p:cNvSpPr>
            <a:spLocks noChangeShapeType="1"/>
          </p:cNvSpPr>
          <p:nvPr/>
        </p:nvSpPr>
        <p:spPr bwMode="auto">
          <a:xfrm>
            <a:off x="9481185" y="1509808"/>
            <a:ext cx="0" cy="513397"/>
          </a:xfrm>
          <a:prstGeom prst="line">
            <a:avLst/>
          </a:prstGeom>
          <a:noFill/>
          <a:ln w="12700">
            <a:solidFill>
              <a:schemeClr val="bg1"/>
            </a:solidFill>
            <a:round/>
            <a:headEnd/>
            <a:tailEnd/>
          </a:ln>
        </p:spPr>
        <p:txBody>
          <a:bodyPr lIns="128016" tIns="64008" rIns="128016" bIns="64008"/>
          <a:lstStyle/>
          <a:p>
            <a:endParaRPr lang="en-GB" dirty="0"/>
          </a:p>
        </p:txBody>
      </p:sp>
      <p:sp>
        <p:nvSpPr>
          <p:cNvPr id="19508" name="Line 73"/>
          <p:cNvSpPr>
            <a:spLocks noChangeShapeType="1"/>
          </p:cNvSpPr>
          <p:nvPr/>
        </p:nvSpPr>
        <p:spPr bwMode="auto">
          <a:xfrm>
            <a:off x="10603548" y="1509808"/>
            <a:ext cx="0" cy="513397"/>
          </a:xfrm>
          <a:prstGeom prst="line">
            <a:avLst/>
          </a:prstGeom>
          <a:noFill/>
          <a:ln w="12700">
            <a:solidFill>
              <a:schemeClr val="bg1"/>
            </a:solidFill>
            <a:round/>
            <a:headEnd/>
            <a:tailEnd/>
          </a:ln>
        </p:spPr>
        <p:txBody>
          <a:bodyPr lIns="128016" tIns="64008" rIns="128016" bIns="64008"/>
          <a:lstStyle/>
          <a:p>
            <a:endParaRPr lang="en-GB" dirty="0"/>
          </a:p>
        </p:txBody>
      </p:sp>
      <p:sp>
        <p:nvSpPr>
          <p:cNvPr id="19509" name="Line 74"/>
          <p:cNvSpPr>
            <a:spLocks noChangeShapeType="1"/>
          </p:cNvSpPr>
          <p:nvPr/>
        </p:nvSpPr>
        <p:spPr bwMode="auto">
          <a:xfrm>
            <a:off x="11539220" y="1509808"/>
            <a:ext cx="0" cy="513397"/>
          </a:xfrm>
          <a:prstGeom prst="line">
            <a:avLst/>
          </a:prstGeom>
          <a:noFill/>
          <a:ln w="12700">
            <a:solidFill>
              <a:schemeClr val="bg1"/>
            </a:solidFill>
            <a:round/>
            <a:headEnd/>
            <a:tailEnd/>
          </a:ln>
        </p:spPr>
        <p:txBody>
          <a:bodyPr lIns="128016" tIns="64008" rIns="128016" bIns="64008"/>
          <a:lstStyle/>
          <a:p>
            <a:endParaRPr lang="en-GB" dirty="0"/>
          </a:p>
        </p:txBody>
      </p:sp>
      <p:sp>
        <p:nvSpPr>
          <p:cNvPr id="19510" name="Line 77"/>
          <p:cNvSpPr>
            <a:spLocks noChangeShapeType="1"/>
          </p:cNvSpPr>
          <p:nvPr/>
        </p:nvSpPr>
        <p:spPr bwMode="auto">
          <a:xfrm>
            <a:off x="8363269" y="2378804"/>
            <a:ext cx="3976052" cy="0"/>
          </a:xfrm>
          <a:prstGeom prst="line">
            <a:avLst/>
          </a:prstGeom>
          <a:noFill/>
          <a:ln w="12700">
            <a:solidFill>
              <a:schemeClr val="tx1"/>
            </a:solidFill>
            <a:round/>
            <a:headEnd/>
            <a:tailEnd/>
          </a:ln>
        </p:spPr>
        <p:txBody>
          <a:bodyPr lIns="128016" tIns="64008" rIns="128016" bIns="64008"/>
          <a:lstStyle/>
          <a:p>
            <a:endParaRPr lang="en-GB" dirty="0"/>
          </a:p>
        </p:txBody>
      </p:sp>
      <p:sp>
        <p:nvSpPr>
          <p:cNvPr id="19511" name="Line 78"/>
          <p:cNvSpPr>
            <a:spLocks noChangeShapeType="1"/>
          </p:cNvSpPr>
          <p:nvPr/>
        </p:nvSpPr>
        <p:spPr bwMode="auto">
          <a:xfrm>
            <a:off x="8363269" y="2023204"/>
            <a:ext cx="3976052" cy="0"/>
          </a:xfrm>
          <a:prstGeom prst="line">
            <a:avLst/>
          </a:prstGeom>
          <a:noFill/>
          <a:ln w="12700">
            <a:solidFill>
              <a:schemeClr val="tx1"/>
            </a:solidFill>
            <a:round/>
            <a:headEnd/>
            <a:tailEnd/>
          </a:ln>
        </p:spPr>
        <p:txBody>
          <a:bodyPr lIns="128016" tIns="64008" rIns="128016" bIns="64008"/>
          <a:lstStyle/>
          <a:p>
            <a:endParaRPr lang="en-GB" dirty="0"/>
          </a:p>
        </p:txBody>
      </p:sp>
      <p:sp>
        <p:nvSpPr>
          <p:cNvPr id="19512" name="Line 79"/>
          <p:cNvSpPr>
            <a:spLocks noChangeShapeType="1"/>
          </p:cNvSpPr>
          <p:nvPr/>
        </p:nvSpPr>
        <p:spPr bwMode="auto">
          <a:xfrm>
            <a:off x="8363269" y="2736628"/>
            <a:ext cx="3976052" cy="0"/>
          </a:xfrm>
          <a:prstGeom prst="line">
            <a:avLst/>
          </a:prstGeom>
          <a:noFill/>
          <a:ln w="12700">
            <a:solidFill>
              <a:schemeClr val="tx1"/>
            </a:solidFill>
            <a:round/>
            <a:headEnd/>
            <a:tailEnd/>
          </a:ln>
        </p:spPr>
        <p:txBody>
          <a:bodyPr lIns="128016" tIns="64008" rIns="128016" bIns="64008"/>
          <a:lstStyle/>
          <a:p>
            <a:endParaRPr lang="en-GB" dirty="0"/>
          </a:p>
        </p:txBody>
      </p:sp>
      <p:sp>
        <p:nvSpPr>
          <p:cNvPr id="19513" name="Text Box 87"/>
          <p:cNvSpPr txBox="1">
            <a:spLocks noChangeArrowheads="1"/>
          </p:cNvSpPr>
          <p:nvPr/>
        </p:nvSpPr>
        <p:spPr bwMode="auto">
          <a:xfrm>
            <a:off x="6690366" y="1505363"/>
            <a:ext cx="1055045" cy="529376"/>
          </a:xfrm>
          <a:prstGeom prst="rect">
            <a:avLst/>
          </a:prstGeom>
          <a:noFill/>
          <a:ln w="9525">
            <a:noFill/>
            <a:miter lim="800000"/>
            <a:headEnd/>
            <a:tailEnd/>
          </a:ln>
        </p:spPr>
        <p:txBody>
          <a:bodyPr wrap="square" lIns="128016" tIns="64008" rIns="128016" bIns="64008">
            <a:spAutoFit/>
          </a:bodyPr>
          <a:lstStyle/>
          <a:p>
            <a:pPr>
              <a:spcBef>
                <a:spcPct val="50000"/>
              </a:spcBef>
            </a:pPr>
            <a:r>
              <a:rPr lang="en-US" sz="1300" b="1" dirty="0"/>
              <a:t>Overall % Comply</a:t>
            </a:r>
          </a:p>
        </p:txBody>
      </p:sp>
      <p:sp>
        <p:nvSpPr>
          <p:cNvPr id="19514" name="Oval 88"/>
          <p:cNvSpPr>
            <a:spLocks noChangeArrowheads="1"/>
          </p:cNvSpPr>
          <p:nvPr/>
        </p:nvSpPr>
        <p:spPr bwMode="auto">
          <a:xfrm>
            <a:off x="7574280" y="1605374"/>
            <a:ext cx="651193" cy="346710"/>
          </a:xfrm>
          <a:prstGeom prst="ellipse">
            <a:avLst/>
          </a:prstGeom>
          <a:solidFill>
            <a:srgbClr val="00FF00"/>
          </a:solidFill>
          <a:ln w="19050">
            <a:solidFill>
              <a:schemeClr val="tx1"/>
            </a:solidFill>
            <a:round/>
            <a:headEnd/>
            <a:tailEnd/>
          </a:ln>
        </p:spPr>
        <p:txBody>
          <a:bodyPr wrap="none" lIns="128016" tIns="64008" rIns="128016" bIns="64008" anchor="ctr"/>
          <a:lstStyle/>
          <a:p>
            <a:pPr algn="ctr"/>
            <a:r>
              <a:rPr lang="en-US" sz="1400" b="1" dirty="0"/>
              <a:t>  0%</a:t>
            </a:r>
            <a:endParaRPr lang="en-US" sz="2800" dirty="0"/>
          </a:p>
        </p:txBody>
      </p:sp>
      <p:sp>
        <p:nvSpPr>
          <p:cNvPr id="19517" name="AutoShape 96"/>
          <p:cNvSpPr>
            <a:spLocks noChangeArrowheads="1"/>
          </p:cNvSpPr>
          <p:nvPr/>
        </p:nvSpPr>
        <p:spPr bwMode="auto">
          <a:xfrm>
            <a:off x="6845300" y="2098769"/>
            <a:ext cx="1297940" cy="248920"/>
          </a:xfrm>
          <a:prstGeom prst="homePlate">
            <a:avLst>
              <a:gd name="adj" fmla="val 49994"/>
            </a:avLst>
          </a:prstGeom>
          <a:solidFill>
            <a:srgbClr val="DDDDDD"/>
          </a:solidFill>
          <a:ln w="9525">
            <a:solidFill>
              <a:schemeClr val="tx1"/>
            </a:solidFill>
            <a:miter lim="800000"/>
            <a:headEnd/>
            <a:tailEnd/>
          </a:ln>
        </p:spPr>
        <p:txBody>
          <a:bodyPr wrap="none" lIns="128016" tIns="64008" rIns="128016" bIns="64008" anchor="ctr"/>
          <a:lstStyle/>
          <a:p>
            <a:r>
              <a:rPr lang="en-US" sz="1300" b="1" dirty="0"/>
              <a:t>IDENTIFY</a:t>
            </a:r>
          </a:p>
        </p:txBody>
      </p:sp>
      <p:sp>
        <p:nvSpPr>
          <p:cNvPr id="19518" name="AutoShape 97"/>
          <p:cNvSpPr>
            <a:spLocks noChangeArrowheads="1"/>
          </p:cNvSpPr>
          <p:nvPr/>
        </p:nvSpPr>
        <p:spPr bwMode="auto">
          <a:xfrm>
            <a:off x="6845300" y="2436589"/>
            <a:ext cx="1297940" cy="248920"/>
          </a:xfrm>
          <a:prstGeom prst="homePlate">
            <a:avLst>
              <a:gd name="adj" fmla="val 49994"/>
            </a:avLst>
          </a:prstGeom>
          <a:solidFill>
            <a:srgbClr val="DDDDDD"/>
          </a:solidFill>
          <a:ln w="9525">
            <a:solidFill>
              <a:schemeClr val="tx1"/>
            </a:solidFill>
            <a:miter lim="800000"/>
            <a:headEnd/>
            <a:tailEnd/>
          </a:ln>
        </p:spPr>
        <p:txBody>
          <a:bodyPr wrap="none" lIns="128016" tIns="64008" rIns="128016" bIns="64008" anchor="ctr"/>
          <a:lstStyle/>
          <a:p>
            <a:r>
              <a:rPr lang="en-US" sz="1300" b="1" dirty="0"/>
              <a:t>IMPROVE</a:t>
            </a:r>
          </a:p>
        </p:txBody>
      </p:sp>
      <p:sp>
        <p:nvSpPr>
          <p:cNvPr id="19519" name="AutoShape 98"/>
          <p:cNvSpPr>
            <a:spLocks noChangeArrowheads="1"/>
          </p:cNvSpPr>
          <p:nvPr/>
        </p:nvSpPr>
        <p:spPr bwMode="auto">
          <a:xfrm>
            <a:off x="6845300" y="2783299"/>
            <a:ext cx="1297940" cy="248920"/>
          </a:xfrm>
          <a:prstGeom prst="homePlate">
            <a:avLst>
              <a:gd name="adj" fmla="val 49994"/>
            </a:avLst>
          </a:prstGeom>
          <a:solidFill>
            <a:srgbClr val="DDDDDD"/>
          </a:solidFill>
          <a:ln w="9525">
            <a:solidFill>
              <a:schemeClr val="tx1"/>
            </a:solidFill>
            <a:miter lim="800000"/>
            <a:headEnd/>
            <a:tailEnd/>
          </a:ln>
        </p:spPr>
        <p:txBody>
          <a:bodyPr wrap="none" lIns="128016" tIns="64008" rIns="128016" bIns="64008" anchor="ctr"/>
          <a:lstStyle/>
          <a:p>
            <a:r>
              <a:rPr lang="en-US" sz="1300" b="1" dirty="0"/>
              <a:t>SUSTAIN</a:t>
            </a:r>
          </a:p>
        </p:txBody>
      </p:sp>
      <p:sp>
        <p:nvSpPr>
          <p:cNvPr id="19520" name="Oval 107"/>
          <p:cNvSpPr>
            <a:spLocks noChangeArrowheads="1"/>
          </p:cNvSpPr>
          <p:nvPr/>
        </p:nvSpPr>
        <p:spPr bwMode="auto">
          <a:xfrm>
            <a:off x="11743691" y="2089880"/>
            <a:ext cx="300038" cy="242253"/>
          </a:xfrm>
          <a:prstGeom prst="ellipse">
            <a:avLst/>
          </a:prstGeom>
          <a:solidFill>
            <a:srgbClr val="92D050"/>
          </a:solidFill>
          <a:ln w="9525">
            <a:solidFill>
              <a:schemeClr val="tx1"/>
            </a:solidFill>
            <a:round/>
            <a:headEnd/>
            <a:tailEnd/>
          </a:ln>
        </p:spPr>
        <p:txBody>
          <a:bodyPr wrap="none" lIns="128016" tIns="64008" rIns="128016" bIns="64008" anchor="ctr"/>
          <a:lstStyle/>
          <a:p>
            <a:pPr algn="ctr"/>
            <a:r>
              <a:rPr lang="en-US" sz="800" b="1" dirty="0"/>
              <a:t>G</a:t>
            </a:r>
            <a:endParaRPr lang="en-US" sz="800" b="1" dirty="0">
              <a:solidFill>
                <a:srgbClr val="00B050"/>
              </a:solidFill>
            </a:endParaRPr>
          </a:p>
        </p:txBody>
      </p:sp>
      <p:sp>
        <p:nvSpPr>
          <p:cNvPr id="19521" name="Rectangle 13"/>
          <p:cNvSpPr>
            <a:spLocks noChangeArrowheads="1"/>
          </p:cNvSpPr>
          <p:nvPr/>
        </p:nvSpPr>
        <p:spPr bwMode="auto">
          <a:xfrm>
            <a:off x="6720840" y="1500918"/>
            <a:ext cx="5636260" cy="1955233"/>
          </a:xfrm>
          <a:prstGeom prst="rect">
            <a:avLst/>
          </a:prstGeom>
          <a:noFill/>
          <a:ln w="28575">
            <a:solidFill>
              <a:schemeClr val="tx1"/>
            </a:solidFill>
            <a:miter lim="800000"/>
            <a:headEnd/>
            <a:tailEnd/>
          </a:ln>
        </p:spPr>
        <p:txBody>
          <a:bodyPr lIns="128016" tIns="64008" rIns="128016" bIns="64008"/>
          <a:lstStyle/>
          <a:p>
            <a:pPr marL="160020" lvl="1">
              <a:spcBef>
                <a:spcPct val="20000"/>
              </a:spcBef>
            </a:pPr>
            <a:endParaRPr lang="en-AU" sz="1300" dirty="0"/>
          </a:p>
        </p:txBody>
      </p:sp>
      <p:sp>
        <p:nvSpPr>
          <p:cNvPr id="19522" name="Rectangle 53"/>
          <p:cNvSpPr>
            <a:spLocks noChangeArrowheads="1"/>
          </p:cNvSpPr>
          <p:nvPr/>
        </p:nvSpPr>
        <p:spPr bwMode="auto">
          <a:xfrm>
            <a:off x="10621329" y="3134454"/>
            <a:ext cx="935672" cy="355600"/>
          </a:xfrm>
          <a:prstGeom prst="rect">
            <a:avLst/>
          </a:prstGeom>
          <a:noFill/>
          <a:ln w="9525">
            <a:noFill/>
            <a:miter lim="800000"/>
            <a:headEnd/>
            <a:tailEnd/>
          </a:ln>
        </p:spPr>
        <p:txBody>
          <a:bodyPr lIns="128016" tIns="64008" rIns="128016" bIns="64008" anchor="ctr" anchorCtr="1"/>
          <a:lstStyle/>
          <a:p>
            <a:pPr>
              <a:spcBef>
                <a:spcPct val="20000"/>
              </a:spcBef>
            </a:pPr>
            <a:r>
              <a:rPr lang="en-US" sz="1400" b="1" dirty="0"/>
              <a:t>0%</a:t>
            </a:r>
          </a:p>
        </p:txBody>
      </p:sp>
      <p:sp>
        <p:nvSpPr>
          <p:cNvPr id="19523" name="Rectangle 54"/>
          <p:cNvSpPr>
            <a:spLocks noChangeArrowheads="1"/>
          </p:cNvSpPr>
          <p:nvPr/>
        </p:nvSpPr>
        <p:spPr bwMode="auto">
          <a:xfrm>
            <a:off x="9498965" y="3134454"/>
            <a:ext cx="1122363" cy="355600"/>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524" name="Rectangle 55"/>
          <p:cNvSpPr>
            <a:spLocks noChangeArrowheads="1"/>
          </p:cNvSpPr>
          <p:nvPr/>
        </p:nvSpPr>
        <p:spPr bwMode="auto">
          <a:xfrm>
            <a:off x="8381048" y="3134454"/>
            <a:ext cx="1117917" cy="355600"/>
          </a:xfrm>
          <a:prstGeom prst="rect">
            <a:avLst/>
          </a:prstGeom>
          <a:noFill/>
          <a:ln w="9525">
            <a:noFill/>
            <a:miter lim="800000"/>
            <a:headEnd/>
            <a:tailEnd/>
          </a:ln>
        </p:spPr>
        <p:txBody>
          <a:bodyPr lIns="128016" tIns="64008" rIns="128016" bIns="64008" anchor="ctr" anchorCtr="1"/>
          <a:lstStyle/>
          <a:p>
            <a:pPr>
              <a:spcBef>
                <a:spcPct val="20000"/>
              </a:spcBef>
            </a:pPr>
            <a:endParaRPr lang="en-US" sz="1300" b="1" dirty="0"/>
          </a:p>
        </p:txBody>
      </p:sp>
      <p:sp>
        <p:nvSpPr>
          <p:cNvPr id="19525" name="Line 79"/>
          <p:cNvSpPr>
            <a:spLocks noChangeShapeType="1"/>
          </p:cNvSpPr>
          <p:nvPr/>
        </p:nvSpPr>
        <p:spPr bwMode="auto">
          <a:xfrm>
            <a:off x="8345489" y="3134454"/>
            <a:ext cx="3976052" cy="0"/>
          </a:xfrm>
          <a:prstGeom prst="line">
            <a:avLst/>
          </a:prstGeom>
          <a:noFill/>
          <a:ln w="12700">
            <a:solidFill>
              <a:schemeClr val="tx1"/>
            </a:solidFill>
            <a:round/>
            <a:headEnd/>
            <a:tailEnd/>
          </a:ln>
        </p:spPr>
        <p:txBody>
          <a:bodyPr lIns="128016" tIns="64008" rIns="128016" bIns="64008"/>
          <a:lstStyle/>
          <a:p>
            <a:endParaRPr lang="en-GB" dirty="0"/>
          </a:p>
        </p:txBody>
      </p:sp>
      <p:sp>
        <p:nvSpPr>
          <p:cNvPr id="19527" name="AutoShape 98"/>
          <p:cNvSpPr>
            <a:spLocks noChangeArrowheads="1"/>
          </p:cNvSpPr>
          <p:nvPr/>
        </p:nvSpPr>
        <p:spPr bwMode="auto">
          <a:xfrm>
            <a:off x="6827520" y="3181128"/>
            <a:ext cx="1297940" cy="248920"/>
          </a:xfrm>
          <a:prstGeom prst="homePlate">
            <a:avLst>
              <a:gd name="adj" fmla="val 49994"/>
            </a:avLst>
          </a:prstGeom>
          <a:solidFill>
            <a:srgbClr val="DDDDDD"/>
          </a:solidFill>
          <a:ln w="9525">
            <a:solidFill>
              <a:schemeClr val="tx1"/>
            </a:solidFill>
            <a:miter lim="800000"/>
            <a:headEnd/>
            <a:tailEnd/>
          </a:ln>
        </p:spPr>
        <p:txBody>
          <a:bodyPr wrap="none" lIns="128016" tIns="64008" rIns="128016" bIns="64008" anchor="ctr"/>
          <a:lstStyle/>
          <a:p>
            <a:r>
              <a:rPr lang="en-US" sz="1300" b="1" dirty="0"/>
              <a:t>CLOSE</a:t>
            </a:r>
          </a:p>
        </p:txBody>
      </p:sp>
      <p:sp>
        <p:nvSpPr>
          <p:cNvPr id="69" name="Oval 16"/>
          <p:cNvSpPr>
            <a:spLocks noChangeArrowheads="1"/>
          </p:cNvSpPr>
          <p:nvPr/>
        </p:nvSpPr>
        <p:spPr bwMode="auto">
          <a:xfrm>
            <a:off x="10538679" y="1221276"/>
            <a:ext cx="297815" cy="124460"/>
          </a:xfrm>
          <a:prstGeom prst="ellipse">
            <a:avLst/>
          </a:prstGeom>
          <a:solidFill>
            <a:srgbClr val="00B0F0"/>
          </a:solidFill>
          <a:ln w="9525">
            <a:solidFill>
              <a:schemeClr val="tx1"/>
            </a:solidFill>
            <a:round/>
            <a:headEnd/>
            <a:tailEnd/>
          </a:ln>
        </p:spPr>
        <p:txBody>
          <a:bodyPr wrap="none" lIns="128016" tIns="64008" rIns="128016" bIns="64008" anchor="ctr"/>
          <a:lstStyle/>
          <a:p>
            <a:pPr algn="ctr"/>
            <a:r>
              <a:rPr lang="en-US" sz="800" b="1" dirty="0"/>
              <a:t>NS</a:t>
            </a:r>
          </a:p>
        </p:txBody>
      </p:sp>
      <p:sp>
        <p:nvSpPr>
          <p:cNvPr id="70" name="Rectangle 19"/>
          <p:cNvSpPr>
            <a:spLocks noChangeArrowheads="1"/>
          </p:cNvSpPr>
          <p:nvPr/>
        </p:nvSpPr>
        <p:spPr bwMode="auto">
          <a:xfrm>
            <a:off x="10433249" y="1365344"/>
            <a:ext cx="554623" cy="106680"/>
          </a:xfrm>
          <a:prstGeom prst="rect">
            <a:avLst/>
          </a:prstGeom>
          <a:noFill/>
          <a:ln w="9525">
            <a:noFill/>
            <a:miter lim="800000"/>
            <a:headEnd/>
            <a:tailEnd/>
          </a:ln>
        </p:spPr>
        <p:txBody>
          <a:bodyPr wrap="none" lIns="0" tIns="0" rIns="0" bIns="0" anchor="ctr"/>
          <a:lstStyle/>
          <a:p>
            <a:r>
              <a:rPr lang="en-US" sz="700" b="1" dirty="0">
                <a:solidFill>
                  <a:schemeClr val="bg1"/>
                </a:solidFill>
              </a:rPr>
              <a:t>Not Started</a:t>
            </a:r>
          </a:p>
        </p:txBody>
      </p:sp>
      <p:sp>
        <p:nvSpPr>
          <p:cNvPr id="72" name="Oval 107"/>
          <p:cNvSpPr>
            <a:spLocks noChangeArrowheads="1"/>
          </p:cNvSpPr>
          <p:nvPr/>
        </p:nvSpPr>
        <p:spPr bwMode="auto">
          <a:xfrm>
            <a:off x="11729392" y="2470115"/>
            <a:ext cx="300038" cy="242253"/>
          </a:xfrm>
          <a:prstGeom prst="ellipse">
            <a:avLst/>
          </a:prstGeom>
          <a:solidFill>
            <a:srgbClr val="00B0F0"/>
          </a:solidFill>
          <a:ln w="9525">
            <a:solidFill>
              <a:schemeClr val="tx1"/>
            </a:solidFill>
            <a:round/>
            <a:headEnd/>
            <a:tailEnd/>
          </a:ln>
        </p:spPr>
        <p:txBody>
          <a:bodyPr wrap="none" lIns="128016" tIns="64008" rIns="128016" bIns="64008" anchor="ctr"/>
          <a:lstStyle/>
          <a:p>
            <a:pPr algn="ctr"/>
            <a:r>
              <a:rPr lang="en-US" sz="800" b="1" dirty="0"/>
              <a:t>NS</a:t>
            </a:r>
          </a:p>
        </p:txBody>
      </p:sp>
      <p:sp>
        <p:nvSpPr>
          <p:cNvPr id="2" name="Rectangle 1">
            <a:extLst>
              <a:ext uri="{FF2B5EF4-FFF2-40B4-BE49-F238E27FC236}">
                <a16:creationId xmlns:a16="http://schemas.microsoft.com/office/drawing/2014/main" id="{A459ADF6-E96E-49B4-8995-96083539196E}"/>
              </a:ext>
            </a:extLst>
          </p:cNvPr>
          <p:cNvSpPr/>
          <p:nvPr/>
        </p:nvSpPr>
        <p:spPr>
          <a:xfrm>
            <a:off x="6827520" y="4421426"/>
            <a:ext cx="2533650" cy="553998"/>
          </a:xfrm>
          <a:prstGeom prst="rect">
            <a:avLst/>
          </a:prstGeom>
        </p:spPr>
        <p:txBody>
          <a:bodyPr wrap="square">
            <a:spAutoFit/>
          </a:bodyPr>
          <a:lstStyle/>
          <a:p>
            <a:r>
              <a:rPr lang="en-US" sz="1600" b="1" dirty="0"/>
              <a:t>F$500,000 s</a:t>
            </a:r>
            <a:r>
              <a:rPr lang="en-US" sz="1600" dirty="0"/>
              <a:t>avings per </a:t>
            </a:r>
            <a:r>
              <a:rPr lang="en-US" sz="1400" dirty="0"/>
              <a:t>Annum</a:t>
            </a:r>
          </a:p>
        </p:txBody>
      </p:sp>
      <p:sp>
        <p:nvSpPr>
          <p:cNvPr id="6" name="Rectangle 5">
            <a:extLst>
              <a:ext uri="{FF2B5EF4-FFF2-40B4-BE49-F238E27FC236}">
                <a16:creationId xmlns:a16="http://schemas.microsoft.com/office/drawing/2014/main" id="{18A442BE-C61A-4F84-AC75-B881C56BD0C9}"/>
              </a:ext>
            </a:extLst>
          </p:cNvPr>
          <p:cNvSpPr/>
          <p:nvPr/>
        </p:nvSpPr>
        <p:spPr>
          <a:xfrm>
            <a:off x="9747886" y="4174048"/>
            <a:ext cx="2573655" cy="697627"/>
          </a:xfrm>
          <a:prstGeom prst="rect">
            <a:avLst/>
          </a:prstGeom>
        </p:spPr>
        <p:txBody>
          <a:bodyPr wrap="square">
            <a:spAutoFit/>
          </a:bodyPr>
          <a:lstStyle/>
          <a:p>
            <a:pPr>
              <a:spcBef>
                <a:spcPts val="140"/>
              </a:spcBef>
              <a:spcAft>
                <a:spcPts val="140"/>
              </a:spcAft>
            </a:pPr>
            <a:r>
              <a:rPr lang="en-US" sz="1400" dirty="0"/>
              <a:t>Minimize waste footprint</a:t>
            </a:r>
          </a:p>
          <a:p>
            <a:pPr>
              <a:spcBef>
                <a:spcPts val="140"/>
              </a:spcBef>
              <a:spcAft>
                <a:spcPts val="140"/>
              </a:spcAft>
            </a:pPr>
            <a:r>
              <a:rPr lang="en-US" sz="1100" dirty="0"/>
              <a:t> </a:t>
            </a:r>
          </a:p>
          <a:p>
            <a:pPr marL="240030" indent="-240030">
              <a:spcBef>
                <a:spcPts val="140"/>
              </a:spcBef>
              <a:spcAft>
                <a:spcPts val="140"/>
              </a:spcAft>
              <a:buFontTx/>
              <a:buChar char="-"/>
            </a:pPr>
            <a:endParaRPr lang="en-US" sz="1100" dirty="0"/>
          </a:p>
        </p:txBody>
      </p:sp>
      <p:sp>
        <p:nvSpPr>
          <p:cNvPr id="73" name="Oval 107">
            <a:extLst>
              <a:ext uri="{FF2B5EF4-FFF2-40B4-BE49-F238E27FC236}">
                <a16:creationId xmlns:a16="http://schemas.microsoft.com/office/drawing/2014/main" id="{6E20CAB9-681C-4C62-AFE0-E1380627A196}"/>
              </a:ext>
            </a:extLst>
          </p:cNvPr>
          <p:cNvSpPr>
            <a:spLocks noChangeArrowheads="1"/>
          </p:cNvSpPr>
          <p:nvPr/>
        </p:nvSpPr>
        <p:spPr bwMode="auto">
          <a:xfrm>
            <a:off x="11729392" y="2799230"/>
            <a:ext cx="300038" cy="242253"/>
          </a:xfrm>
          <a:prstGeom prst="ellipse">
            <a:avLst/>
          </a:prstGeom>
          <a:solidFill>
            <a:srgbClr val="00B0F0"/>
          </a:solidFill>
          <a:ln w="9525">
            <a:solidFill>
              <a:schemeClr val="tx1"/>
            </a:solidFill>
            <a:round/>
            <a:headEnd/>
            <a:tailEnd/>
          </a:ln>
        </p:spPr>
        <p:txBody>
          <a:bodyPr wrap="none" lIns="128016" tIns="64008" rIns="128016" bIns="64008" anchor="ctr"/>
          <a:lstStyle/>
          <a:p>
            <a:pPr algn="ctr"/>
            <a:r>
              <a:rPr lang="en-US" sz="800" b="1" dirty="0"/>
              <a:t>NS</a:t>
            </a:r>
          </a:p>
        </p:txBody>
      </p:sp>
      <p:sp>
        <p:nvSpPr>
          <p:cNvPr id="74" name="Oval 107">
            <a:extLst>
              <a:ext uri="{FF2B5EF4-FFF2-40B4-BE49-F238E27FC236}">
                <a16:creationId xmlns:a16="http://schemas.microsoft.com/office/drawing/2014/main" id="{A2B4FB40-7D0C-4FCE-8FE8-6DC3C7514110}"/>
              </a:ext>
            </a:extLst>
          </p:cNvPr>
          <p:cNvSpPr>
            <a:spLocks noChangeArrowheads="1"/>
          </p:cNvSpPr>
          <p:nvPr/>
        </p:nvSpPr>
        <p:spPr bwMode="auto">
          <a:xfrm>
            <a:off x="11717386" y="3175491"/>
            <a:ext cx="300038" cy="242253"/>
          </a:xfrm>
          <a:prstGeom prst="ellipse">
            <a:avLst/>
          </a:prstGeom>
          <a:solidFill>
            <a:srgbClr val="00B0F0"/>
          </a:solidFill>
          <a:ln w="9525">
            <a:solidFill>
              <a:schemeClr val="tx1"/>
            </a:solidFill>
            <a:round/>
            <a:headEnd/>
            <a:tailEnd/>
          </a:ln>
        </p:spPr>
        <p:txBody>
          <a:bodyPr wrap="none" lIns="128016" tIns="64008" rIns="128016" bIns="64008" anchor="ctr"/>
          <a:lstStyle/>
          <a:p>
            <a:pPr algn="ctr"/>
            <a:r>
              <a:rPr lang="en-US" sz="800" b="1" dirty="0"/>
              <a:t>NS</a:t>
            </a:r>
          </a:p>
        </p:txBody>
      </p:sp>
    </p:spTree>
    <p:extLst>
      <p:ext uri="{BB962C8B-B14F-4D97-AF65-F5344CB8AC3E}">
        <p14:creationId xmlns:p14="http://schemas.microsoft.com/office/powerpoint/2010/main" val="237715836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STYLE" val="AcnStamp"/>
  <p:tag name="DATE" val="9/13/2010 12:11:56 PM"/>
</p:tagLst>
</file>

<file path=ppt/tags/tag2.xml><?xml version="1.0" encoding="utf-8"?>
<p:tagLst xmlns:a="http://schemas.openxmlformats.org/drawingml/2006/main" xmlns:r="http://schemas.openxmlformats.org/officeDocument/2006/relationships" xmlns:p="http://schemas.openxmlformats.org/presentationml/2006/main">
  <p:tag name="STYLE" val="AcnStpConnector"/>
  <p:tag name="DATE" val="9/13/2010 12:11:56 PM"/>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9/13/2010 12:11:56 PM"/>
</p:tagLst>
</file>

<file path=ppt/theme/theme1.xml><?xml version="1.0" encoding="utf-8"?>
<a:theme xmlns:a="http://schemas.openxmlformats.org/drawingml/2006/main" name="Accenture Ferris Wheel">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2.xml><?xml version="1.0" encoding="utf-8"?>
<a:theme xmlns:a="http://schemas.openxmlformats.org/drawingml/2006/main" name="Accenture FerrisWheel-Full Brand">
  <a:themeElements>
    <a:clrScheme name="Custom 765">
      <a:dk1>
        <a:srgbClr val="000000"/>
      </a:dk1>
      <a:lt1>
        <a:srgbClr val="FFFFFF"/>
      </a:lt1>
      <a:dk2>
        <a:srgbClr val="666666"/>
      </a:dk2>
      <a:lt2>
        <a:srgbClr val="778888"/>
      </a:lt2>
      <a:accent1>
        <a:srgbClr val="6688BB"/>
      </a:accent1>
      <a:accent2>
        <a:srgbClr val="FF9900"/>
      </a:accent2>
      <a:accent3>
        <a:srgbClr val="2F539C"/>
      </a:accent3>
      <a:accent4>
        <a:srgbClr val="359B4C"/>
      </a:accent4>
      <a:accent5>
        <a:srgbClr val="A0CCBF"/>
      </a:accent5>
      <a:accent6>
        <a:srgbClr val="DD4411"/>
      </a:accent6>
      <a:hlink>
        <a:srgbClr val="408FCD"/>
      </a:hlink>
      <a:folHlink>
        <a:srgbClr val="2F539C"/>
      </a:folHlink>
    </a:clrScheme>
    <a:fontScheme name="Accenture FerrisWheel-Full Bran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12700" algn="ctr">
          <a:noFill/>
          <a:miter lim="800000"/>
          <a:headEnd/>
          <a:tailEnd/>
        </a:ln>
        <a:effectLst/>
      </a:spPr>
      <a:bodyPr wrap="none" lIns="0" tIns="0" rIns="0" bIns="0" rtlCol="0" anchor="ctr"/>
      <a:lstStyle>
        <a:defPPr algn="ctr">
          <a:defRPr>
            <a:solidFill>
              <a:schemeClr val="tx1"/>
            </a:solidFill>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75000"/>
          </a:spcBef>
          <a:spcAft>
            <a:spcPct val="0"/>
          </a:spcAft>
          <a:buClrTx/>
          <a:buSzTx/>
          <a:buFontTx/>
          <a:buNone/>
          <a:tabLst/>
          <a:defRPr kumimoji="0" lang="en-US" sz="1400" b="0" i="0" u="none" strike="noStrike" cap="none" normalizeH="0" baseline="0" smtClean="0">
            <a:ln>
              <a:noFill/>
            </a:ln>
            <a:solidFill>
              <a:schemeClr val="bg1"/>
            </a:solidFill>
            <a:effectLst/>
            <a:latin typeface="Arial" charset="0"/>
          </a:defRPr>
        </a:defPPr>
      </a:lstStyle>
    </a:lnDef>
  </a:objectDefaults>
  <a:extraClrSchemeLst>
    <a:extraClrScheme>
      <a:clrScheme name="Accenture FerrisWheel-Full Brand 1">
        <a:dk1>
          <a:srgbClr val="000000"/>
        </a:dk1>
        <a:lt1>
          <a:srgbClr val="FFFFFF"/>
        </a:lt1>
        <a:dk2>
          <a:srgbClr val="000000"/>
        </a:dk2>
        <a:lt2>
          <a:srgbClr val="FFFFFF"/>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Accenture FerrisWheel-Full Brand 2">
        <a:dk1>
          <a:srgbClr val="000000"/>
        </a:dk1>
        <a:lt1>
          <a:srgbClr val="FFFFFF"/>
        </a:lt1>
        <a:dk2>
          <a:srgbClr val="F8F8F8"/>
        </a:dk2>
        <a:lt2>
          <a:srgbClr val="C0C0C0"/>
        </a:lt2>
        <a:accent1>
          <a:srgbClr val="006699"/>
        </a:accent1>
        <a:accent2>
          <a:srgbClr val="FF6600"/>
        </a:accent2>
        <a:accent3>
          <a:srgbClr val="FFFFFF"/>
        </a:accent3>
        <a:accent4>
          <a:srgbClr val="000000"/>
        </a:accent4>
        <a:accent5>
          <a:srgbClr val="AAB8CA"/>
        </a:accent5>
        <a:accent6>
          <a:srgbClr val="E75C00"/>
        </a:accent6>
        <a:hlink>
          <a:srgbClr val="663399"/>
        </a:hlink>
        <a:folHlink>
          <a:srgbClr val="FF0000"/>
        </a:folHlink>
      </a:clrScheme>
      <a:clrMap bg1="lt1" tx1="dk1" bg2="lt2" tx2="dk2" accent1="accent1" accent2="accent2" accent3="accent3" accent4="accent4" accent5="accent5" accent6="accent6" hlink="hlink" folHlink="folHlink"/>
    </a:extraClrScheme>
    <a:extraClrScheme>
      <a:clrScheme name="Accenture FerrisWheel-Full Brand 3">
        <a:dk1>
          <a:srgbClr val="000000"/>
        </a:dk1>
        <a:lt1>
          <a:srgbClr val="FFFFFF"/>
        </a:lt1>
        <a:dk2>
          <a:srgbClr val="F8F8F8"/>
        </a:dk2>
        <a:lt2>
          <a:srgbClr val="C0C0C0"/>
        </a:lt2>
        <a:accent1>
          <a:srgbClr val="336633"/>
        </a:accent1>
        <a:accent2>
          <a:srgbClr val="336666"/>
        </a:accent2>
        <a:accent3>
          <a:srgbClr val="FFFFFF"/>
        </a:accent3>
        <a:accent4>
          <a:srgbClr val="000000"/>
        </a:accent4>
        <a:accent5>
          <a:srgbClr val="ADB8AD"/>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ccenture FerrisWheel-Full Brand 4">
        <a:dk1>
          <a:srgbClr val="000000"/>
        </a:dk1>
        <a:lt1>
          <a:srgbClr val="FFFFFF"/>
        </a:lt1>
        <a:dk2>
          <a:srgbClr val="F8F8F8"/>
        </a:dk2>
        <a:lt2>
          <a:srgbClr val="C0C0C0"/>
        </a:lt2>
        <a:accent1>
          <a:srgbClr val="CCCC33"/>
        </a:accent1>
        <a:accent2>
          <a:srgbClr val="66CC00"/>
        </a:accent2>
        <a:accent3>
          <a:srgbClr val="FFFFFF"/>
        </a:accent3>
        <a:accent4>
          <a:srgbClr val="000000"/>
        </a:accent4>
        <a:accent5>
          <a:srgbClr val="E2E2AD"/>
        </a:accent5>
        <a:accent6>
          <a:srgbClr val="5CB900"/>
        </a:accent6>
        <a:hlink>
          <a:srgbClr val="0099CC"/>
        </a:hlink>
        <a:folHlink>
          <a:srgbClr val="666699"/>
        </a:folHlink>
      </a:clrScheme>
      <a:clrMap bg1="lt1" tx1="dk1" bg2="lt2" tx2="dk2" accent1="accent1" accent2="accent2" accent3="accent3" accent4="accent4" accent5="accent5" accent6="accent6" hlink="hlink" folHlink="folHlink"/>
    </a:extraClrScheme>
    <a:extraClrScheme>
      <a:clrScheme name="Accenture FerrisWheel-Full Brand 5">
        <a:dk1>
          <a:srgbClr val="000000"/>
        </a:dk1>
        <a:lt1>
          <a:srgbClr val="FFFFFF"/>
        </a:lt1>
        <a:dk2>
          <a:srgbClr val="F8F8F8"/>
        </a:dk2>
        <a:lt2>
          <a:srgbClr val="C0C0C0"/>
        </a:lt2>
        <a:accent1>
          <a:srgbClr val="660000"/>
        </a:accent1>
        <a:accent2>
          <a:srgbClr val="336666"/>
        </a:accent2>
        <a:accent3>
          <a:srgbClr val="FFFFFF"/>
        </a:accent3>
        <a:accent4>
          <a:srgbClr val="000000"/>
        </a:accent4>
        <a:accent5>
          <a:srgbClr val="B8AAAA"/>
        </a:accent5>
        <a:accent6>
          <a:srgbClr val="2D5C5C"/>
        </a:accent6>
        <a:hlink>
          <a:srgbClr val="990033"/>
        </a:hlink>
        <a:folHlink>
          <a:srgbClr val="666633"/>
        </a:folHlink>
      </a:clrScheme>
      <a:clrMap bg1="lt1" tx1="dk1" bg2="lt2" tx2="dk2" accent1="accent1" accent2="accent2" accent3="accent3" accent4="accent4" accent5="accent5" accent6="accent6" hlink="hlink" folHlink="folHlink"/>
    </a:extraClrScheme>
    <a:extraClrScheme>
      <a:clrScheme name="Accenture FerrisWheel-Full Brand 6">
        <a:dk1>
          <a:srgbClr val="000000"/>
        </a:dk1>
        <a:lt1>
          <a:srgbClr val="FFFFFF"/>
        </a:lt1>
        <a:dk2>
          <a:srgbClr val="F8F8F8"/>
        </a:dk2>
        <a:lt2>
          <a:srgbClr val="C0C0C0"/>
        </a:lt2>
        <a:accent1>
          <a:srgbClr val="CC3300"/>
        </a:accent1>
        <a:accent2>
          <a:srgbClr val="336666"/>
        </a:accent2>
        <a:accent3>
          <a:srgbClr val="FFFFFF"/>
        </a:accent3>
        <a:accent4>
          <a:srgbClr val="000000"/>
        </a:accent4>
        <a:accent5>
          <a:srgbClr val="E2ADAA"/>
        </a:accent5>
        <a:accent6>
          <a:srgbClr val="2D5C5C"/>
        </a:accent6>
        <a:hlink>
          <a:srgbClr val="660000"/>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7">
        <a:dk1>
          <a:srgbClr val="000000"/>
        </a:dk1>
        <a:lt1>
          <a:srgbClr val="CCFFFF"/>
        </a:lt1>
        <a:dk2>
          <a:srgbClr val="F8F8F8"/>
        </a:dk2>
        <a:lt2>
          <a:srgbClr val="C0C0C0"/>
        </a:lt2>
        <a:accent1>
          <a:srgbClr val="CC3300"/>
        </a:accent1>
        <a:accent2>
          <a:srgbClr val="336666"/>
        </a:accent2>
        <a:accent3>
          <a:srgbClr val="E2FFFF"/>
        </a:accent3>
        <a:accent4>
          <a:srgbClr val="000000"/>
        </a:accent4>
        <a:accent5>
          <a:srgbClr val="E2ADAA"/>
        </a:accent5>
        <a:accent6>
          <a:srgbClr val="2D5C5C"/>
        </a:accent6>
        <a:hlink>
          <a:srgbClr val="660000"/>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8">
        <a:dk1>
          <a:srgbClr val="000000"/>
        </a:dk1>
        <a:lt1>
          <a:srgbClr val="FFFFFF"/>
        </a:lt1>
        <a:dk2>
          <a:srgbClr val="F8F8F8"/>
        </a:dk2>
        <a:lt2>
          <a:srgbClr val="CCFFFF"/>
        </a:lt2>
        <a:accent1>
          <a:srgbClr val="CC3300"/>
        </a:accent1>
        <a:accent2>
          <a:srgbClr val="336666"/>
        </a:accent2>
        <a:accent3>
          <a:srgbClr val="FFFFFF"/>
        </a:accent3>
        <a:accent4>
          <a:srgbClr val="000000"/>
        </a:accent4>
        <a:accent5>
          <a:srgbClr val="E2ADAA"/>
        </a:accent5>
        <a:accent6>
          <a:srgbClr val="2D5C5C"/>
        </a:accent6>
        <a:hlink>
          <a:srgbClr val="660000"/>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9">
        <a:dk1>
          <a:srgbClr val="000000"/>
        </a:dk1>
        <a:lt1>
          <a:srgbClr val="FFFFFF"/>
        </a:lt1>
        <a:dk2>
          <a:srgbClr val="F8F8F8"/>
        </a:dk2>
        <a:lt2>
          <a:srgbClr val="CCFFFF"/>
        </a:lt2>
        <a:accent1>
          <a:srgbClr val="CC3300"/>
        </a:accent1>
        <a:accent2>
          <a:srgbClr val="669933"/>
        </a:accent2>
        <a:accent3>
          <a:srgbClr val="FFFFFF"/>
        </a:accent3>
        <a:accent4>
          <a:srgbClr val="000000"/>
        </a:accent4>
        <a:accent5>
          <a:srgbClr val="E2ADAA"/>
        </a:accent5>
        <a:accent6>
          <a:srgbClr val="5C8A2D"/>
        </a:accent6>
        <a:hlink>
          <a:srgbClr val="660000"/>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10">
        <a:dk1>
          <a:srgbClr val="000000"/>
        </a:dk1>
        <a:lt1>
          <a:srgbClr val="FFFFFF"/>
        </a:lt1>
        <a:dk2>
          <a:srgbClr val="F8F8F8"/>
        </a:dk2>
        <a:lt2>
          <a:srgbClr val="CCFFFF"/>
        </a:lt2>
        <a:accent1>
          <a:srgbClr val="CC3300"/>
        </a:accent1>
        <a:accent2>
          <a:srgbClr val="006699"/>
        </a:accent2>
        <a:accent3>
          <a:srgbClr val="FFFFFF"/>
        </a:accent3>
        <a:accent4>
          <a:srgbClr val="000000"/>
        </a:accent4>
        <a:accent5>
          <a:srgbClr val="E2ADAA"/>
        </a:accent5>
        <a:accent6>
          <a:srgbClr val="005C8A"/>
        </a:accent6>
        <a:hlink>
          <a:srgbClr val="660000"/>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11">
        <a:dk1>
          <a:srgbClr val="000000"/>
        </a:dk1>
        <a:lt1>
          <a:srgbClr val="FFFFFF"/>
        </a:lt1>
        <a:dk2>
          <a:srgbClr val="F8F8F8"/>
        </a:dk2>
        <a:lt2>
          <a:srgbClr val="CCFFFF"/>
        </a:lt2>
        <a:accent1>
          <a:srgbClr val="993333"/>
        </a:accent1>
        <a:accent2>
          <a:srgbClr val="66CC00"/>
        </a:accent2>
        <a:accent3>
          <a:srgbClr val="FFFFFF"/>
        </a:accent3>
        <a:accent4>
          <a:srgbClr val="000000"/>
        </a:accent4>
        <a:accent5>
          <a:srgbClr val="CAADAD"/>
        </a:accent5>
        <a:accent6>
          <a:srgbClr val="5CB900"/>
        </a:accent6>
        <a:hlink>
          <a:srgbClr val="336666"/>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12">
        <a:dk1>
          <a:srgbClr val="000000"/>
        </a:dk1>
        <a:lt1>
          <a:srgbClr val="FFFFFF"/>
        </a:lt1>
        <a:dk2>
          <a:srgbClr val="F8F8F8"/>
        </a:dk2>
        <a:lt2>
          <a:srgbClr val="CCFFFF"/>
        </a:lt2>
        <a:accent1>
          <a:srgbClr val="660000"/>
        </a:accent1>
        <a:accent2>
          <a:srgbClr val="66CC00"/>
        </a:accent2>
        <a:accent3>
          <a:srgbClr val="FFFFFF"/>
        </a:accent3>
        <a:accent4>
          <a:srgbClr val="000000"/>
        </a:accent4>
        <a:accent5>
          <a:srgbClr val="B8AAAA"/>
        </a:accent5>
        <a:accent6>
          <a:srgbClr val="5CB900"/>
        </a:accent6>
        <a:hlink>
          <a:srgbClr val="336666"/>
        </a:hlink>
        <a:folHlink>
          <a:srgbClr val="999999"/>
        </a:folHlink>
      </a:clrScheme>
      <a:clrMap bg1="lt1" tx1="dk1" bg2="lt2" tx2="dk2" accent1="accent1" accent2="accent2" accent3="accent3" accent4="accent4" accent5="accent5" accent6="accent6" hlink="hlink" folHlink="folHlink"/>
    </a:extraClrScheme>
    <a:extraClrScheme>
      <a:clrScheme name="Accenture FerrisWheel-Full Brand 13">
        <a:dk1>
          <a:srgbClr val="000000"/>
        </a:dk1>
        <a:lt1>
          <a:srgbClr val="FFFFFF"/>
        </a:lt1>
        <a:dk2>
          <a:srgbClr val="F8F8F8"/>
        </a:dk2>
        <a:lt2>
          <a:srgbClr val="DDDDDD"/>
        </a:lt2>
        <a:accent1>
          <a:srgbClr val="669933"/>
        </a:accent1>
        <a:accent2>
          <a:srgbClr val="FF6600"/>
        </a:accent2>
        <a:accent3>
          <a:srgbClr val="FFFFFF"/>
        </a:accent3>
        <a:accent4>
          <a:srgbClr val="000000"/>
        </a:accent4>
        <a:accent5>
          <a:srgbClr val="B8CAAD"/>
        </a:accent5>
        <a:accent6>
          <a:srgbClr val="E75C00"/>
        </a:accent6>
        <a:hlink>
          <a:srgbClr val="000033"/>
        </a:hlink>
        <a:folHlink>
          <a:srgbClr val="CCFFFF"/>
        </a:folHlink>
      </a:clrScheme>
      <a:clrMap bg1="lt1" tx1="dk1" bg2="lt2" tx2="dk2" accent1="accent1" accent2="accent2" accent3="accent3" accent4="accent4" accent5="accent5" accent6="accent6" hlink="hlink" folHlink="folHlink"/>
    </a:extraClrScheme>
    <a:extraClrScheme>
      <a:clrScheme name="Accenture FerrisWheel-Full Brand 14">
        <a:dk1>
          <a:srgbClr val="000000"/>
        </a:dk1>
        <a:lt1>
          <a:srgbClr val="FFFFFF"/>
        </a:lt1>
        <a:dk2>
          <a:srgbClr val="F8F8F8"/>
        </a:dk2>
        <a:lt2>
          <a:srgbClr val="DDDDDD"/>
        </a:lt2>
        <a:accent1>
          <a:srgbClr val="66AA44"/>
        </a:accent1>
        <a:accent2>
          <a:srgbClr val="FF9900"/>
        </a:accent2>
        <a:accent3>
          <a:srgbClr val="FFFFFF"/>
        </a:accent3>
        <a:accent4>
          <a:srgbClr val="000000"/>
        </a:accent4>
        <a:accent5>
          <a:srgbClr val="B8D2B0"/>
        </a:accent5>
        <a:accent6>
          <a:srgbClr val="E78A00"/>
        </a:accent6>
        <a:hlink>
          <a:srgbClr val="002266"/>
        </a:hlink>
        <a:folHlink>
          <a:srgbClr val="AADDE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Default Design">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Shell PowerPoint MASTER Template2010">
  <a:themeElements>
    <a:clrScheme name="Shell PowerPoint MASTER Template2010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Shell PowerPoint MASTER Template2010">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ell PowerPoint MASTER Template2010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Default Design">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hell WizKit V3_Template_4by3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extLst>
    <a:ext uri="{05A4C25C-085E-4340-85A3-A5531E510DB2}">
      <thm15:themeFamily xmlns:thm15="http://schemas.microsoft.com/office/thememl/2012/main" name="Shell Template - Presentation Mode New v33.potx" id="{657A983B-3BF7-4CDF-9F8D-C341850A1E6B}" vid="{92CB91EA-BB9F-439C-8000-8296E719B80B}"/>
    </a:ext>
  </a:extLst>
</a:theme>
</file>

<file path=ppt/theme/theme7.xml><?xml version="1.0" encoding="utf-8"?>
<a:theme xmlns:a="http://schemas.openxmlformats.org/drawingml/2006/main" name="Shell layouts without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Accenture Ferris Wheel</Template>
  <TotalTime>26121</TotalTime>
  <Words>351</Words>
  <Application>Microsoft Office PowerPoint</Application>
  <PresentationFormat>A3 Paper (297x420 mm)</PresentationFormat>
  <Paragraphs>65</Paragraphs>
  <Slides>1</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1</vt:i4>
      </vt:variant>
    </vt:vector>
  </HeadingPairs>
  <TitlesOfParts>
    <vt:vector size="14" baseType="lpstr">
      <vt:lpstr>Arial</vt:lpstr>
      <vt:lpstr>Calibri</vt:lpstr>
      <vt:lpstr>Futura</vt:lpstr>
      <vt:lpstr>Futura Bold</vt:lpstr>
      <vt:lpstr>Futura Medium</vt:lpstr>
      <vt:lpstr>Wingdings</vt:lpstr>
      <vt:lpstr>Accenture Ferris Wheel</vt:lpstr>
      <vt:lpstr>Accenture FerrisWheel-Full Brand</vt:lpstr>
      <vt:lpstr>Default Design</vt:lpstr>
      <vt:lpstr>Shell PowerPoint MASTER Template2010</vt:lpstr>
      <vt:lpstr>1_Default Design</vt:lpstr>
      <vt:lpstr>Shell WizKit V3_Template_4by3_06July2016</vt:lpstr>
      <vt:lpstr>Shell layouts without footer</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Waste Management Project Charter - Wave Initiative 6076</dc:title>
  <dc:subject>Wave Initiatve Project Charter</dc:subject>
  <dc:creator>Eugene Ogolo</dc:creator>
  <cp:lastModifiedBy>Atsar, Terver SPDC-UPC/G/USLW</cp:lastModifiedBy>
  <cp:revision>1191</cp:revision>
  <cp:lastPrinted>2015-12-02T09:53:11Z</cp:lastPrinted>
  <dcterms:created xsi:type="dcterms:W3CDTF">2013-12-09T11:53:01Z</dcterms:created>
  <dcterms:modified xsi:type="dcterms:W3CDTF">2020-06-19T09:08:39Z</dcterms:modified>
</cp:coreProperties>
</file>