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7FF5E-B42E-48D5-BC82-6E03756C1141}" type="datetimeFigureOut">
              <a:rPr lang="en-US" smtClean="0"/>
              <a:t>2/22/2022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5E975-123F-4938-8BA8-97401FE3EE98}" type="slidenum">
              <a:rPr lang="en-US" smtClean="0"/>
              <a:t>‹#›</a:t>
            </a:fld>
            <a:endParaRPr lang="en-US"/>
          </a:p>
        </p:txBody>
      </p:sp>
    </p:spTree>
    <p:extLst>
      <p:ext uri="{BB962C8B-B14F-4D97-AF65-F5344CB8AC3E}">
        <p14:creationId xmlns:p14="http://schemas.microsoft.com/office/powerpoint/2010/main" val="133625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7600" y="698500"/>
            <a:ext cx="4646613" cy="3484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984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8" name="Rectangle 2"/>
          <p:cNvSpPr>
            <a:spLocks noGrp="1" noChangeArrowheads="1"/>
          </p:cNvSpPr>
          <p:nvPr>
            <p:ph type="ctrTitle"/>
          </p:nvPr>
        </p:nvSpPr>
        <p:spPr>
          <a:xfrm>
            <a:off x="1334618" y="951614"/>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334618" y="3310197"/>
            <a:ext cx="7424810"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334618" y="4588235"/>
            <a:ext cx="5857896"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334618" y="4840064"/>
            <a:ext cx="5857896" cy="237600"/>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8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135026734"/>
      </p:ext>
    </p:extLst>
  </p:cSld>
  <p:clrMapOvr>
    <a:masterClrMapping/>
  </p:clrMapOvr>
  <p:transition/>
  <p:hf sldNum="0" hdr="0" ftr="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381985" y="6201070"/>
            <a:ext cx="4157288" cy="158455"/>
          </a:xfrm>
        </p:spPr>
        <p:txBody>
          <a:bodyPr wrap="square">
            <a:noAutofit/>
          </a:bodyPr>
          <a:lstStyle>
            <a:lvl1pPr>
              <a:defRPr sz="638" cap="none" baseline="0">
                <a:solidFill>
                  <a:schemeClr val="tx1"/>
                </a:solidFill>
                <a:latin typeface="Futura Medium" panose="00000400000000000000" pitchFamily="2" charset="0"/>
              </a:defRPr>
            </a:lvl1pPr>
          </a:lstStyle>
          <a:p>
            <a:pPr lvl="0"/>
            <a:r>
              <a:rPr lang="en-GB" dirty="0"/>
              <a:t>Click to edit source</a:t>
            </a:r>
          </a:p>
        </p:txBody>
      </p:sp>
      <p:sp>
        <p:nvSpPr>
          <p:cNvPr id="32" name="Rectangle 2"/>
          <p:cNvSpPr>
            <a:spLocks noGrp="1" noChangeArrowheads="1"/>
          </p:cNvSpPr>
          <p:nvPr>
            <p:ph type="title"/>
          </p:nvPr>
        </p:nvSpPr>
        <p:spPr bwMode="auto">
          <a:xfrm>
            <a:off x="381000" y="712801"/>
            <a:ext cx="837842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381000" y="4199575"/>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381000" y="3864611"/>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381000" y="4141370"/>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381000" y="4456230"/>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381000" y="5966640"/>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381000" y="1863727"/>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381000" y="1528763"/>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381000" y="1805523"/>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381000" y="2120383"/>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381000" y="3732357"/>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661298" y="4199575"/>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661298" y="3864611"/>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4661298" y="4141387"/>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661298" y="4456230"/>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4661298" y="5966658"/>
            <a:ext cx="4098131"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661298" y="1863727"/>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661298" y="1528763"/>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4661298" y="1805539"/>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661298" y="2120383"/>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4566832" y="3730543"/>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3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611497163"/>
      </p:ext>
    </p:extLst>
  </p:cSld>
  <p:clrMapOvr>
    <a:masterClrMapping/>
  </p:clrMapOvr>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7" name="Rectangle 26"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8" name="Title 1"/>
          <p:cNvSpPr>
            <a:spLocks noGrp="1"/>
          </p:cNvSpPr>
          <p:nvPr>
            <p:ph type="title"/>
          </p:nvPr>
        </p:nvSpPr>
        <p:spPr>
          <a:xfrm>
            <a:off x="572401" y="2636981"/>
            <a:ext cx="4798088"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1" y="1696947"/>
            <a:ext cx="4798088"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34" name="Text Placeholder 13"/>
          <p:cNvSpPr>
            <a:spLocks noGrp="1"/>
          </p:cNvSpPr>
          <p:nvPr>
            <p:ph type="body" sz="quarter" idx="13" hasCustomPrompt="1"/>
          </p:nvPr>
        </p:nvSpPr>
        <p:spPr bwMode="gray">
          <a:xfrm>
            <a:off x="5552125" y="1924113"/>
            <a:ext cx="3206132" cy="2930523"/>
          </a:xfrm>
          <a:prstGeom prst="rect">
            <a:avLst/>
          </a:prstGeom>
        </p:spPr>
        <p:txBody>
          <a:bodyPr lIns="0" tIns="0" rIns="0" bIns="0"/>
          <a:lstStyle>
            <a:lvl1pPr marL="0" algn="r" defTabSz="914378" rtl="0" eaLnBrk="1" latinLnBrk="0" hangingPunct="1">
              <a:lnSpc>
                <a:spcPct val="100000"/>
              </a:lnSpc>
              <a:buClr>
                <a:srgbClr val="DD1D21"/>
              </a:buClr>
              <a:buSzPct val="85000"/>
              <a:buNone/>
              <a:tabLst>
                <a:tab pos="810816" algn="l"/>
              </a:tabLst>
              <a:defRPr lang="en-GB" sz="15000" kern="10000" spc="-75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nl-NL" noProof="1"/>
              <a:t>Date Month 2016</a:t>
            </a:r>
          </a:p>
        </p:txBody>
      </p:sp>
      <p:sp>
        <p:nvSpPr>
          <p:cNvPr id="15"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nl-NL" sz="638" noProof="1">
                <a:solidFill>
                  <a:schemeClr val="tx1"/>
                </a:solidFill>
                <a:latin typeface="Futura Medium" panose="00000400000000000000" pitchFamily="2" charset="0"/>
                <a:cs typeface="Arial" pitchFamily="34" charset="0"/>
              </a:rPr>
              <a:t>Company name appears here</a:t>
            </a:r>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nl-NL" noProof="1"/>
              <a:t>Footer </a:t>
            </a:r>
          </a:p>
        </p:txBody>
      </p:sp>
    </p:spTree>
    <p:extLst>
      <p:ext uri="{BB962C8B-B14F-4D97-AF65-F5344CB8AC3E}">
        <p14:creationId xmlns:p14="http://schemas.microsoft.com/office/powerpoint/2010/main" val="1553114838"/>
      </p:ext>
    </p:extLst>
  </p:cSld>
  <p:clrMapOvr>
    <a:masterClrMapping/>
  </p:clrMapOvr>
  <p:transition/>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571495" y="3556003"/>
            <a:ext cx="51435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grpSp>
      <p:sp>
        <p:nvSpPr>
          <p:cNvPr id="32" name="Rectangle 31"/>
          <p:cNvSpPr/>
          <p:nvPr/>
        </p:nvSpPr>
        <p:spPr bwMode="white">
          <a:xfrm>
            <a:off x="376205" y="488936"/>
            <a:ext cx="983319"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7" name="Rectangle 2"/>
          <p:cNvSpPr>
            <a:spLocks noGrp="1" noChangeArrowheads="1"/>
          </p:cNvSpPr>
          <p:nvPr>
            <p:ph type="ctrTitle"/>
          </p:nvPr>
        </p:nvSpPr>
        <p:spPr>
          <a:xfrm>
            <a:off x="859406" y="4028766"/>
            <a:ext cx="4633317" cy="865472"/>
          </a:xfrm>
          <a:noFill/>
        </p:spPr>
        <p:txBody>
          <a:bodyPr lIns="0" tIns="0" rIns="0"/>
          <a:lstStyle>
            <a:lvl1pPr>
              <a:defRPr sz="18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859406" y="5092242"/>
            <a:ext cx="4633317" cy="770676"/>
          </a:xfrm>
        </p:spPr>
        <p:txBody>
          <a:bodyPr/>
          <a:lstStyle>
            <a:lvl1pPr marL="0" indent="0">
              <a:lnSpc>
                <a:spcPct val="90000"/>
              </a:lnSpc>
              <a:spcBef>
                <a:spcPct val="0"/>
              </a:spcBef>
              <a:spcAft>
                <a:spcPts val="0"/>
              </a:spcAft>
              <a:buFont typeface="Wingdings" pitchFamily="2" charset="2"/>
              <a:buNone/>
              <a:defRPr lang="en-GB" sz="105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000725547"/>
      </p:ext>
    </p:extLst>
  </p:cSld>
  <p:clrMapOvr>
    <a:masterClrMapping/>
  </p:clrMapOvr>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1800" b="0" kern="1200" cap="none" baseline="0" noProof="0" dirty="0" smtClean="0">
                <a:solidFill>
                  <a:schemeClr val="tx1"/>
                </a:solidFill>
                <a:latin typeface="+mj-lt"/>
                <a:ea typeface="+mj-ea"/>
                <a:cs typeface="+mj-cs"/>
              </a:defRPr>
            </a:lvl1pPr>
          </a:lstStyle>
          <a:p>
            <a:pPr lvl="0" algn="l" defTabSz="914378"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340132459"/>
      </p:ext>
    </p:extLst>
  </p:cSld>
  <p:clrMapOvr>
    <a:masterClrMapping/>
  </p:clrMapOvr>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4"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3" name="Text Placeholder 2" descr="&lt;IGNORE&gt;" title="&lt;IGNORE&gt;"/>
          <p:cNvSpPr>
            <a:spLocks noGrp="1"/>
          </p:cNvSpPr>
          <p:nvPr>
            <p:ph type="body" sz="quarter" idx="13"/>
          </p:nvPr>
        </p:nvSpPr>
        <p:spPr>
          <a:xfrm>
            <a:off x="384885" y="1438480"/>
            <a:ext cx="8374921" cy="2861742"/>
          </a:xfrm>
        </p:spPr>
        <p:txBody>
          <a:bodyPr/>
          <a:lstStyle>
            <a:lvl1pPr>
              <a:lnSpc>
                <a:spcPct val="110000"/>
              </a:lnSpc>
              <a:defRPr lang="en-US" sz="255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802719120"/>
      </p:ext>
    </p:extLst>
  </p:cSld>
  <p:clrMapOvr>
    <a:masterClrMapping/>
  </p:clrMapOvr>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3" name="Rectangle 22"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4" name="Title 1"/>
          <p:cNvSpPr>
            <a:spLocks noGrp="1"/>
          </p:cNvSpPr>
          <p:nvPr>
            <p:ph type="title"/>
          </p:nvPr>
        </p:nvSpPr>
        <p:spPr>
          <a:xfrm>
            <a:off x="572400" y="2636981"/>
            <a:ext cx="3890604"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0" y="1696947"/>
            <a:ext cx="4781821"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2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27"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grpSp>
        <p:nvGrpSpPr>
          <p:cNvPr id="31" name="Group 30"/>
          <p:cNvGrpSpPr/>
          <p:nvPr/>
        </p:nvGrpSpPr>
        <p:grpSpPr bwMode="gray">
          <a:xfrm>
            <a:off x="4837510" y="2557463"/>
            <a:ext cx="3898106"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grpSp>
    </p:spTree>
    <p:extLst>
      <p:ext uri="{BB962C8B-B14F-4D97-AF65-F5344CB8AC3E}">
        <p14:creationId xmlns:p14="http://schemas.microsoft.com/office/powerpoint/2010/main" val="2293448160"/>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2130053382"/>
      </p:ext>
    </p:extLst>
  </p:cSld>
  <p:clrMapOvr>
    <a:masterClrMapping/>
  </p:clrMapOvr>
  <p:transition/>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2656" y="1257010"/>
            <a:ext cx="3237300" cy="4316400"/>
          </a:xfrm>
          <a:prstGeom prst="rect">
            <a:avLst/>
          </a:prstGeom>
        </p:spPr>
      </p:pic>
    </p:spTree>
    <p:extLst>
      <p:ext uri="{BB962C8B-B14F-4D97-AF65-F5344CB8AC3E}">
        <p14:creationId xmlns:p14="http://schemas.microsoft.com/office/powerpoint/2010/main" val="3653238352"/>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1" y="4313786"/>
            <a:ext cx="9143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0" name="Rectangle 2"/>
          <p:cNvSpPr>
            <a:spLocks noGrp="1" noChangeArrowheads="1"/>
          </p:cNvSpPr>
          <p:nvPr>
            <p:ph type="ctrTitle"/>
          </p:nvPr>
        </p:nvSpPr>
        <p:spPr>
          <a:xfrm>
            <a:off x="1334618" y="950400"/>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334618" y="3310197"/>
            <a:ext cx="3623492"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334618" y="4588235"/>
            <a:ext cx="3653193"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334618" y="4840064"/>
            <a:ext cx="3653193" cy="489785"/>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3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3" name="Picture Placeholder 2"/>
          <p:cNvSpPr>
            <a:spLocks noGrp="1"/>
          </p:cNvSpPr>
          <p:nvPr>
            <p:ph type="pic" sz="quarter" idx="12"/>
          </p:nvPr>
        </p:nvSpPr>
        <p:spPr>
          <a:xfrm>
            <a:off x="5136314" y="2795384"/>
            <a:ext cx="3623114" cy="3049484"/>
          </a:xfrm>
        </p:spPr>
        <p:txBody>
          <a:bodyPr/>
          <a:lstStyle>
            <a:lvl1pPr>
              <a:defRPr sz="1600"/>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3"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860841447"/>
      </p:ext>
    </p:extLst>
  </p:cSld>
  <p:clrMapOvr>
    <a:masterClrMapping/>
  </p:clrMapOvr>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697"/>
            <a:ext cx="3884804" cy="834301"/>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974081626"/>
      </p:ext>
    </p:extLst>
  </p:cSld>
  <p:clrMapOvr>
    <a:masterClrMapping/>
  </p:clrMapOvr>
  <p:transition/>
  <p:hf sldNum="0"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1" y="1"/>
            <a:ext cx="9146042"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200"/>
            <a:ext cx="3884804" cy="835200"/>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725427890"/>
      </p:ext>
    </p:extLst>
  </p:cSld>
  <p:clrMapOvr>
    <a:masterClrMapping/>
  </p:clrMapOvr>
  <p:transition/>
  <p:hf sldNum="0"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8378429"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4271825730"/>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1786" y="0"/>
            <a:ext cx="9145787"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1600"/>
            </a:lvl1pPr>
          </a:lstStyle>
          <a:p>
            <a:r>
              <a:rPr lang="en-US"/>
              <a:t>Click icon to add picture</a:t>
            </a:r>
            <a:endParaRPr lang="en-GB" dirty="0"/>
          </a:p>
        </p:txBody>
      </p:sp>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4101704"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368381860"/>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0"/>
            <a:ext cx="8378429"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18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381000" y="1528763"/>
            <a:ext cx="8378429" cy="4830762"/>
          </a:xfrm>
        </p:spPr>
        <p:txBody>
          <a:bodyPr/>
          <a:lstStyle>
            <a:lvl1pPr marL="0" indent="0" defTabSz="268281">
              <a:lnSpc>
                <a:spcPct val="140000"/>
              </a:lnSpc>
              <a:spcBef>
                <a:spcPts val="0"/>
              </a:spcBef>
              <a:defRPr sz="1050"/>
            </a:lvl1pPr>
            <a:lvl2pPr marL="132300" indent="-132300" defTabSz="268281">
              <a:lnSpc>
                <a:spcPct val="140000"/>
              </a:lnSpc>
              <a:spcBef>
                <a:spcPts val="0"/>
              </a:spcBef>
              <a:defRPr sz="1050"/>
            </a:lvl2pPr>
            <a:lvl3pPr marL="265650" indent="-133350" defTabSz="268281">
              <a:lnSpc>
                <a:spcPct val="140000"/>
              </a:lnSpc>
              <a:spcBef>
                <a:spcPts val="0"/>
              </a:spcBef>
              <a:buClr>
                <a:schemeClr val="tx1"/>
              </a:buClr>
              <a:buSzPct val="75000"/>
              <a:buFont typeface="Wingdings" pitchFamily="2" charset="2"/>
              <a:buChar char=""/>
              <a:defRPr sz="1050"/>
            </a:lvl3pPr>
            <a:lvl4pPr marL="399000" indent="-133350" defTabSz="268281">
              <a:lnSpc>
                <a:spcPct val="140000"/>
              </a:lnSpc>
              <a:spcBef>
                <a:spcPts val="0"/>
              </a:spcBef>
              <a:buClr>
                <a:schemeClr val="tx1"/>
              </a:buClr>
              <a:buSzPct val="75000"/>
              <a:buFont typeface="Wingdings" pitchFamily="2" charset="2"/>
              <a:buChar char=""/>
              <a:defRPr sz="1050"/>
            </a:lvl4pPr>
            <a:lvl5pPr marL="513300" indent="-114300" defTabSz="268281">
              <a:lnSpc>
                <a:spcPct val="140000"/>
              </a:lnSpc>
              <a:spcBef>
                <a:spcPts val="0"/>
              </a:spcBef>
              <a:buClr>
                <a:schemeClr val="tx1"/>
              </a:buClr>
              <a:buSzPct val="75000"/>
              <a:buFont typeface="Wingdings" pitchFamily="2" charset="2"/>
              <a:buChar char=""/>
              <a:tabLst/>
              <a:defRPr sz="900"/>
            </a:lvl5pPr>
            <a:lvl6pPr marL="618075" indent="-104775" defTabSz="268281">
              <a:lnSpc>
                <a:spcPct val="140000"/>
              </a:lnSpc>
              <a:buClr>
                <a:schemeClr val="tx1"/>
              </a:buClr>
              <a:buSzPct val="75000"/>
              <a:buFont typeface="Wingdings" pitchFamily="2" charset="2"/>
              <a:buChar char=""/>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345664837"/>
      </p:ext>
    </p:extLst>
  </p:cSld>
  <p:clrMapOvr>
    <a:masterClrMapping/>
  </p:clrMapOvr>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18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5"/>
            <a:ext cx="4098131" cy="4830761"/>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Bef>
                <a:spcPts val="0"/>
              </a:spcBef>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n"/>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308611941"/>
      </p:ext>
    </p:extLst>
  </p:cSld>
  <p:clrMapOvr>
    <a:masterClrMapping/>
  </p:clrMapOvr>
  <p:transition/>
  <p:hf sldNum="0" hdr="0" ft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4"/>
            <a:ext cx="4098131" cy="4830762"/>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Bef>
                <a:spcPts val="0"/>
              </a:spcBef>
              <a:spcAft>
                <a:spcPts val="0"/>
              </a:spcAft>
              <a:buClr>
                <a:schemeClr val="accent2"/>
              </a:buClr>
              <a:buSzPct val="85000"/>
              <a:buFont typeface="Wingdings" pitchFamily="2" charset="2"/>
              <a:buChar char="n"/>
              <a:defRPr sz="1050"/>
            </a:lvl2pPr>
            <a:lvl3pPr marL="265650" indent="-133350">
              <a:lnSpc>
                <a:spcPct val="140000"/>
              </a:lnSpc>
              <a:spcBef>
                <a:spcPts val="0"/>
              </a:spcBef>
              <a:spcAft>
                <a:spcPts val="0"/>
              </a:spcAft>
              <a:buClr>
                <a:schemeClr val="tx1"/>
              </a:buClr>
              <a:buFont typeface="Wingdings" pitchFamily="2" charset="2"/>
              <a:buChar char="n"/>
              <a:defRPr sz="1050"/>
            </a:lvl3pPr>
            <a:lvl4pPr marL="399000" indent="-133350">
              <a:lnSpc>
                <a:spcPct val="140000"/>
              </a:lnSpc>
              <a:spcBef>
                <a:spcPts val="0"/>
              </a:spcBef>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tabLst/>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Aft>
                <a:spcPts val="0"/>
              </a:spcAft>
              <a:buClr>
                <a:schemeClr val="accent2"/>
              </a:buClr>
              <a:buSzPct val="85000"/>
              <a:buFont typeface="Wingdings" pitchFamily="2" charset="2"/>
              <a:buChar char="n"/>
              <a:defRPr sz="1050"/>
            </a:lvl2pPr>
            <a:lvl3pPr marL="265650" indent="-133350">
              <a:lnSpc>
                <a:spcPct val="140000"/>
              </a:lnSpc>
              <a:spcAft>
                <a:spcPts val="0"/>
              </a:spcAft>
              <a:buClr>
                <a:schemeClr val="tx1"/>
              </a:buClr>
              <a:buFont typeface="Wingdings" pitchFamily="2" charset="2"/>
              <a:buChar char=""/>
              <a:defRPr sz="1050"/>
            </a:lvl3pPr>
            <a:lvl4pPr marL="399000" indent="-133350">
              <a:lnSpc>
                <a:spcPct val="140000"/>
              </a:lnSpc>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833859559"/>
      </p:ext>
    </p:extLst>
  </p:cSld>
  <p:clrMapOvr>
    <a:masterClrMapping/>
  </p:clrMapOvr>
  <p:transition/>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381000" y="1528763"/>
            <a:ext cx="8378429"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381000" y="712801"/>
            <a:ext cx="8378429"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381008" y="508000"/>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sp>
        <p:nvSpPr>
          <p:cNvPr id="8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83"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3760030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sldNum="0" hdr="0" ftr="0"/>
  <p:txStyles>
    <p:titleStyle>
      <a:lvl1pPr algn="l" defTabSz="914378" rtl="0" eaLnBrk="1" latinLnBrk="0" hangingPunct="1">
        <a:lnSpc>
          <a:spcPct val="100000"/>
        </a:lnSpc>
        <a:spcBef>
          <a:spcPct val="0"/>
        </a:spcBef>
        <a:buNone/>
        <a:defRPr sz="1800" b="0" kern="1200" cap="none" baseline="0">
          <a:solidFill>
            <a:schemeClr val="tx1"/>
          </a:solidFill>
          <a:latin typeface="+mj-lt"/>
          <a:ea typeface="+mj-ea"/>
          <a:cs typeface="+mj-cs"/>
        </a:defRPr>
      </a:lvl1pPr>
    </p:titleStyle>
    <p:bodyStyle>
      <a:lvl1pPr marL="0" indent="0" algn="l" defTabSz="268281" rtl="0" eaLnBrk="1" latinLnBrk="0" hangingPunct="1">
        <a:lnSpc>
          <a:spcPct val="140000"/>
        </a:lnSpc>
        <a:spcBef>
          <a:spcPts val="0"/>
        </a:spcBef>
        <a:spcAft>
          <a:spcPts val="0"/>
        </a:spcAft>
        <a:buClr>
          <a:schemeClr val="accent2"/>
        </a:buClr>
        <a:buSzPct val="85000"/>
        <a:buFont typeface="Wingdings" pitchFamily="2" charset="2"/>
        <a:buNone/>
        <a:defRPr sz="1350" kern="1200" baseline="0">
          <a:solidFill>
            <a:schemeClr val="tx1"/>
          </a:solidFill>
          <a:latin typeface="+mn-lt"/>
          <a:ea typeface="+mn-ea"/>
          <a:cs typeface="+mn-cs"/>
        </a:defRPr>
      </a:lvl1pPr>
      <a:lvl2pPr marL="172800" indent="-172800" algn="l" defTabSz="268281" rtl="0" eaLnBrk="1" latinLnBrk="0" hangingPunct="1">
        <a:lnSpc>
          <a:spcPct val="140000"/>
        </a:lnSpc>
        <a:spcBef>
          <a:spcPts val="0"/>
        </a:spcBef>
        <a:spcAft>
          <a:spcPts val="0"/>
        </a:spcAft>
        <a:buClr>
          <a:schemeClr val="accent2"/>
        </a:buClr>
        <a:buSzPct val="85000"/>
        <a:buFont typeface="Wingdings" pitchFamily="2" charset="2"/>
        <a:buChar char="n"/>
        <a:defRPr sz="1350" b="0" kern="1200">
          <a:solidFill>
            <a:schemeClr val="tx1"/>
          </a:solidFill>
          <a:latin typeface="+mn-lt"/>
          <a:ea typeface="+mn-ea"/>
          <a:cs typeface="+mn-cs"/>
        </a:defRPr>
      </a:lvl2pPr>
      <a:lvl3pPr marL="34425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a:solidFill>
            <a:schemeClr val="tx1"/>
          </a:solidFill>
          <a:latin typeface="+mn-lt"/>
          <a:ea typeface="+mn-ea"/>
          <a:cs typeface="+mn-cs"/>
        </a:defRPr>
      </a:lvl3pPr>
      <a:lvl4pPr marL="51570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baseline="0">
          <a:solidFill>
            <a:schemeClr val="tx1"/>
          </a:solidFill>
          <a:latin typeface="+mn-lt"/>
          <a:ea typeface="+mn-ea"/>
          <a:cs typeface="+mn-cs"/>
        </a:defRPr>
      </a:lvl4pPr>
      <a:lvl5pPr marL="668100" indent="-152400" algn="l" defTabSz="268281" rtl="0" eaLnBrk="1" latinLnBrk="0" hangingPunct="1">
        <a:lnSpc>
          <a:spcPct val="140000"/>
        </a:lnSpc>
        <a:spcBef>
          <a:spcPts val="0"/>
        </a:spcBef>
        <a:spcAft>
          <a:spcPts val="0"/>
        </a:spcAft>
        <a:buClr>
          <a:schemeClr val="tx1"/>
        </a:buClr>
        <a:buSzPct val="75000"/>
        <a:buFont typeface="Wingdings" pitchFamily="2" charset="2"/>
        <a:buChar char=""/>
        <a:defRPr sz="1200" kern="1200">
          <a:solidFill>
            <a:schemeClr val="tx1"/>
          </a:solidFill>
          <a:latin typeface="+mn-lt"/>
          <a:ea typeface="+mn-ea"/>
          <a:cs typeface="+mn-cs"/>
        </a:defRPr>
      </a:lvl5pPr>
      <a:lvl6pPr marL="782400" indent="-114300" algn="l" defTabSz="268281" rtl="0" eaLnBrk="1" latinLnBrk="0" hangingPunct="1">
        <a:lnSpc>
          <a:spcPct val="140000"/>
        </a:lnSpc>
        <a:spcBef>
          <a:spcPts val="0"/>
        </a:spcBef>
        <a:spcAft>
          <a:spcPts val="0"/>
        </a:spcAft>
        <a:buClr>
          <a:schemeClr val="tx1"/>
        </a:buClr>
        <a:buSzPct val="75000"/>
        <a:buFont typeface="Wingdings" pitchFamily="2" charset="2"/>
        <a:buChar char=""/>
        <a:defRPr sz="900" kern="1200" baseline="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85" y="581902"/>
            <a:ext cx="8685015" cy="405431"/>
          </a:xfrm>
          <a:prstGeom prst="rect">
            <a:avLst/>
          </a:prstGeom>
        </p:spPr>
        <p:txBody>
          <a:bodyPr>
            <a:normAutofit/>
          </a:bodyPr>
          <a:lstStyle/>
          <a:p>
            <a:pPr>
              <a:defRPr/>
            </a:pPr>
            <a:r>
              <a:rPr lang="en-US" sz="1500" b="1" dirty="0">
                <a:latin typeface="Futura Medium" panose="00000400000000000000" pitchFamily="2" charset="0"/>
              </a:rPr>
              <a:t>Project Title: Installation of </a:t>
            </a:r>
            <a:r>
              <a:rPr lang="en-US" sz="1500" b="1" dirty="0" err="1">
                <a:latin typeface="Futura Medium" panose="00000400000000000000" pitchFamily="2" charset="0"/>
              </a:rPr>
              <a:t>Hiber</a:t>
            </a:r>
            <a:r>
              <a:rPr lang="en-US" sz="1500" b="1" dirty="0">
                <a:latin typeface="Futura Medium" panose="00000400000000000000" pitchFamily="2" charset="0"/>
              </a:rPr>
              <a:t> Hilo Technology on Afremo wells</a:t>
            </a:r>
            <a:endParaRPr lang="en-US" sz="1500" dirty="0">
              <a:latin typeface="Futura Medium" panose="00000400000000000000" pitchFamily="2" charset="0"/>
            </a:endParaRPr>
          </a:p>
        </p:txBody>
      </p:sp>
      <p:sp>
        <p:nvSpPr>
          <p:cNvPr id="13" name="Text Placeholder 2 rename 1"/>
          <p:cNvSpPr txBox="1">
            <a:spLocks/>
          </p:cNvSpPr>
          <p:nvPr/>
        </p:nvSpPr>
        <p:spPr>
          <a:xfrm>
            <a:off x="3098405" y="3519144"/>
            <a:ext cx="3624263" cy="2043455"/>
          </a:xfrm>
          <a:prstGeom prst="rect">
            <a:avLst/>
          </a:prstGeom>
          <a:ln>
            <a:solidFill>
              <a:srgbClr val="2C2C2C"/>
            </a:solidFill>
          </a:ln>
        </p:spPr>
        <p:txBody>
          <a:bodyPr/>
          <a:lstStyle/>
          <a:p>
            <a:pPr defTabSz="685800">
              <a:spcAft>
                <a:spcPts val="375"/>
              </a:spcAft>
              <a:defRPr/>
            </a:pPr>
            <a:r>
              <a:rPr lang="en-US" sz="1050" b="1" u="sng" dirty="0">
                <a:solidFill>
                  <a:srgbClr val="404040"/>
                </a:solidFill>
                <a:latin typeface="Futura Medium" panose="00000400000000000000" pitchFamily="2" charset="0"/>
              </a:rPr>
              <a:t>Project Scope/Actions :</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Connect with the Wells business support for Afremo adoption for </a:t>
            </a:r>
            <a:r>
              <a:rPr lang="en-US" sz="1050" dirty="0" err="1">
                <a:solidFill>
                  <a:srgbClr val="404040"/>
                </a:solidFill>
                <a:latin typeface="Futura Medium" panose="00000400000000000000" pitchFamily="2" charset="0"/>
              </a:rPr>
              <a:t>Hiber</a:t>
            </a:r>
            <a:r>
              <a:rPr lang="en-US" sz="1050" dirty="0">
                <a:solidFill>
                  <a:srgbClr val="404040"/>
                </a:solidFill>
                <a:latin typeface="Futura Medium" panose="00000400000000000000" pitchFamily="2" charset="0"/>
              </a:rPr>
              <a:t> pilot installation.</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Complete </a:t>
            </a:r>
            <a:r>
              <a:rPr lang="en-US" sz="1050" dirty="0" err="1">
                <a:solidFill>
                  <a:srgbClr val="404040"/>
                </a:solidFill>
                <a:latin typeface="Futura Medium" panose="00000400000000000000" pitchFamily="2" charset="0"/>
              </a:rPr>
              <a:t>Hiber</a:t>
            </a:r>
            <a:r>
              <a:rPr lang="en-US" sz="1050" dirty="0">
                <a:solidFill>
                  <a:srgbClr val="404040"/>
                </a:solidFill>
                <a:latin typeface="Futura Medium" panose="00000400000000000000" pitchFamily="2" charset="0"/>
              </a:rPr>
              <a:t> pilot installation on AFRE04L, FORC5T &amp; FORC121T.</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Provide cost of full scale </a:t>
            </a:r>
            <a:r>
              <a:rPr lang="en-US" sz="1050" dirty="0" err="1">
                <a:solidFill>
                  <a:srgbClr val="404040"/>
                </a:solidFill>
                <a:latin typeface="Futura Medium" panose="00000400000000000000" pitchFamily="2" charset="0"/>
              </a:rPr>
              <a:t>Hiber</a:t>
            </a:r>
            <a:r>
              <a:rPr lang="en-US" sz="1050" dirty="0">
                <a:solidFill>
                  <a:srgbClr val="404040"/>
                </a:solidFill>
                <a:latin typeface="Futura Medium" panose="00000400000000000000" pitchFamily="2" charset="0"/>
              </a:rPr>
              <a:t> deployment at Afremo A &amp; B platforms and engage asset leadership for funding.</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Connect with Wells business support for vendor installation and support.  </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Install and monitor</a:t>
            </a:r>
          </a:p>
          <a:p>
            <a:pPr defTabSz="685800">
              <a:spcAft>
                <a:spcPts val="375"/>
              </a:spcAft>
              <a:defRPr/>
            </a:pPr>
            <a:endParaRPr lang="en-US" sz="1050" dirty="0">
              <a:solidFill>
                <a:srgbClr val="404040"/>
              </a:solidFill>
              <a:latin typeface="Futura Medium" panose="00000400000000000000" pitchFamily="2" charset="0"/>
            </a:endParaRPr>
          </a:p>
          <a:p>
            <a:pPr defTabSz="685800">
              <a:spcAft>
                <a:spcPts val="375"/>
              </a:spcAft>
              <a:defRPr/>
            </a:pPr>
            <a:r>
              <a:rPr lang="en-US" sz="1050" b="1" u="sng" dirty="0">
                <a:solidFill>
                  <a:srgbClr val="404040"/>
                </a:solidFill>
                <a:latin typeface="Futura Medium" panose="00000400000000000000" pitchFamily="2" charset="0"/>
              </a:rPr>
              <a:t> </a:t>
            </a:r>
            <a:endParaRPr lang="en-GB" sz="1050" dirty="0"/>
          </a:p>
        </p:txBody>
      </p:sp>
      <p:sp>
        <p:nvSpPr>
          <p:cNvPr id="10" name="Text Placeholder 2 rename 2"/>
          <p:cNvSpPr txBox="1">
            <a:spLocks/>
          </p:cNvSpPr>
          <p:nvPr/>
        </p:nvSpPr>
        <p:spPr>
          <a:xfrm>
            <a:off x="3098405" y="5715000"/>
            <a:ext cx="3624263" cy="914400"/>
          </a:xfrm>
          <a:prstGeom prst="rect">
            <a:avLst/>
          </a:prstGeom>
          <a:solidFill>
            <a:schemeClr val="bg1"/>
          </a:solidFill>
          <a:ln>
            <a:solidFill>
              <a:srgbClr val="2C2C2C"/>
            </a:solidFill>
          </a:ln>
        </p:spPr>
        <p:txBody>
          <a:bodyPr/>
          <a:lstStyle/>
          <a:p>
            <a:pPr algn="just" defTabSz="685800">
              <a:spcAft>
                <a:spcPts val="375"/>
              </a:spcAft>
              <a:defRPr/>
            </a:pPr>
            <a:r>
              <a:rPr lang="en-GB" sz="1050" b="1" u="sng" dirty="0">
                <a:solidFill>
                  <a:srgbClr val="404040"/>
                </a:solidFill>
                <a:latin typeface="Futura Medium" panose="00000400000000000000" pitchFamily="2" charset="0"/>
              </a:rPr>
              <a:t>High-level Timeline:</a:t>
            </a:r>
          </a:p>
          <a:p>
            <a:pPr marL="228600" indent="-228600" algn="just" defTabSz="685800">
              <a:spcAft>
                <a:spcPts val="375"/>
              </a:spcAft>
              <a:buAutoNum type="arabicPeriod"/>
              <a:defRPr/>
            </a:pPr>
            <a:r>
              <a:rPr lang="en-GB" sz="1050" dirty="0">
                <a:solidFill>
                  <a:srgbClr val="404040"/>
                </a:solidFill>
                <a:latin typeface="Futura Medium" panose="00000400000000000000" pitchFamily="2" charset="0"/>
              </a:rPr>
              <a:t>Conduct pilot project deployment- Q2 2022</a:t>
            </a:r>
          </a:p>
          <a:p>
            <a:pPr marL="228600" indent="-228600" algn="just" defTabSz="685800">
              <a:spcAft>
                <a:spcPts val="375"/>
              </a:spcAft>
              <a:buAutoNum type="arabicPeriod"/>
              <a:defRPr/>
            </a:pPr>
            <a:r>
              <a:rPr lang="en-GB" sz="1050" dirty="0">
                <a:solidFill>
                  <a:srgbClr val="404040"/>
                </a:solidFill>
                <a:latin typeface="Futura Medium" panose="00000400000000000000" pitchFamily="2" charset="0"/>
              </a:rPr>
              <a:t>Secure funding for full deployment- Q3 2022</a:t>
            </a:r>
          </a:p>
          <a:p>
            <a:pPr marL="228600" indent="-228600" algn="just" defTabSz="685800">
              <a:spcAft>
                <a:spcPts val="375"/>
              </a:spcAft>
              <a:buAutoNum type="arabicPeriod"/>
              <a:defRPr/>
            </a:pPr>
            <a:r>
              <a:rPr lang="en-GB" sz="1050" dirty="0">
                <a:solidFill>
                  <a:srgbClr val="404040"/>
                </a:solidFill>
                <a:latin typeface="Futura Medium" panose="00000400000000000000" pitchFamily="2" charset="0"/>
              </a:rPr>
              <a:t>Install and monitor- Q3 2022</a:t>
            </a:r>
          </a:p>
          <a:p>
            <a:pPr algn="just" defTabSz="685800">
              <a:spcBef>
                <a:spcPts val="150"/>
              </a:spcBef>
              <a:spcAft>
                <a:spcPts val="150"/>
              </a:spcAft>
              <a:buClr>
                <a:srgbClr val="9BBB59">
                  <a:lumMod val="50000"/>
                </a:srgbClr>
              </a:buClr>
              <a:buSzPct val="125000"/>
              <a:defRPr/>
            </a:pPr>
            <a:endParaRPr lang="en-US" sz="1050" dirty="0">
              <a:solidFill>
                <a:srgbClr val="404040"/>
              </a:solidFill>
              <a:latin typeface="Futura Medium" panose="00000400000000000000" pitchFamily="2" charset="0"/>
            </a:endParaRPr>
          </a:p>
        </p:txBody>
      </p:sp>
      <p:sp>
        <p:nvSpPr>
          <p:cNvPr id="11" name="Text Placeholder 2 rename 3"/>
          <p:cNvSpPr txBox="1">
            <a:spLocks/>
          </p:cNvSpPr>
          <p:nvPr/>
        </p:nvSpPr>
        <p:spPr>
          <a:xfrm>
            <a:off x="6844688" y="3528773"/>
            <a:ext cx="2146912" cy="1379173"/>
          </a:xfrm>
          <a:prstGeom prst="rect">
            <a:avLst/>
          </a:prstGeom>
          <a:solidFill>
            <a:schemeClr val="bg1"/>
          </a:solidFill>
          <a:ln>
            <a:solidFill>
              <a:srgbClr val="2C2C2C"/>
            </a:solidFill>
          </a:ln>
        </p:spPr>
        <p:txBody>
          <a:bodyPr/>
          <a:lstStyle/>
          <a:p>
            <a:pPr defTabSz="685800">
              <a:spcAft>
                <a:spcPts val="375"/>
              </a:spcAft>
              <a:defRPr/>
            </a:pPr>
            <a:r>
              <a:rPr lang="en-US" sz="1050" b="1" u="sng" dirty="0">
                <a:solidFill>
                  <a:srgbClr val="404040"/>
                </a:solidFill>
                <a:latin typeface="Futura Medium" panose="00000400000000000000" pitchFamily="2" charset="0"/>
              </a:rPr>
              <a:t>Critical Success Factors:</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Budget availability</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Success of pilot deployment</a:t>
            </a:r>
          </a:p>
          <a:p>
            <a:pPr defTabSz="685800">
              <a:spcAft>
                <a:spcPts val="375"/>
              </a:spcAft>
              <a:defRPr/>
            </a:pPr>
            <a:endParaRPr lang="en-US" sz="1050" dirty="0">
              <a:solidFill>
                <a:srgbClr val="404040"/>
              </a:solidFill>
              <a:latin typeface="Futura Medium" panose="00000400000000000000" pitchFamily="2" charset="0"/>
            </a:endParaRPr>
          </a:p>
          <a:p>
            <a:pPr marL="228600" indent="-228600" defTabSz="685800">
              <a:spcAft>
                <a:spcPts val="375"/>
              </a:spcAft>
              <a:buFont typeface="+mj-lt"/>
              <a:buAutoNum type="arabicPeriod"/>
              <a:defRPr/>
            </a:pPr>
            <a:endParaRPr lang="en-GB" sz="1050" dirty="0">
              <a:solidFill>
                <a:srgbClr val="404040"/>
              </a:solidFill>
              <a:latin typeface="Futura Medium" panose="00000400000000000000" pitchFamily="2" charset="0"/>
            </a:endParaRPr>
          </a:p>
        </p:txBody>
      </p:sp>
      <p:sp>
        <p:nvSpPr>
          <p:cNvPr id="12" name="Text Placeholder 2 rename 4"/>
          <p:cNvSpPr txBox="1">
            <a:spLocks/>
          </p:cNvSpPr>
          <p:nvPr/>
        </p:nvSpPr>
        <p:spPr>
          <a:xfrm>
            <a:off x="87411" y="3519144"/>
            <a:ext cx="2876744" cy="3110256"/>
          </a:xfrm>
          <a:prstGeom prst="rect">
            <a:avLst/>
          </a:prstGeom>
          <a:solidFill>
            <a:schemeClr val="bg1"/>
          </a:solidFill>
          <a:ln>
            <a:solidFill>
              <a:srgbClr val="2C2C2C"/>
            </a:solidFill>
          </a:ln>
        </p:spPr>
        <p:txBody>
          <a:bodyPr/>
          <a:lstStyle/>
          <a:p>
            <a:pPr algn="just" defTabSz="685800">
              <a:spcAft>
                <a:spcPts val="375"/>
              </a:spcAft>
              <a:defRPr/>
            </a:pPr>
            <a:r>
              <a:rPr lang="en-US" sz="1050" b="1" u="sng" dirty="0">
                <a:solidFill>
                  <a:srgbClr val="404040"/>
                </a:solidFill>
                <a:latin typeface="Futura Medium" panose="00000400000000000000" pitchFamily="2" charset="0"/>
              </a:rPr>
              <a:t>Potential Benefits &amp; Measurement:</a:t>
            </a:r>
          </a:p>
          <a:p>
            <a:pPr marL="171450" indent="-171450" algn="just" defTabSz="685800">
              <a:spcAft>
                <a:spcPts val="375"/>
              </a:spcAft>
              <a:buFont typeface="Wingdings" panose="05000000000000000000" pitchFamily="2" charset="2"/>
              <a:buChar char="§"/>
              <a:defRPr/>
            </a:pPr>
            <a:r>
              <a:rPr lang="en-US" sz="1050" dirty="0">
                <a:solidFill>
                  <a:srgbClr val="404040"/>
                </a:solidFill>
                <a:latin typeface="Futura Medium" panose="00000400000000000000" pitchFamily="2" charset="0"/>
              </a:rPr>
              <a:t>$150k- Reduction in Estuary pilotage fees, AGO and security cost.</a:t>
            </a:r>
          </a:p>
          <a:p>
            <a:pPr marL="171450" indent="-171450" algn="just" defTabSz="685800">
              <a:spcAft>
                <a:spcPts val="375"/>
              </a:spcAft>
              <a:buFont typeface="Wingdings" panose="05000000000000000000" pitchFamily="2" charset="2"/>
              <a:buChar char="§"/>
              <a:defRPr/>
            </a:pPr>
            <a:r>
              <a:rPr lang="en-GB" sz="1050" dirty="0">
                <a:solidFill>
                  <a:srgbClr val="404040"/>
                </a:solidFill>
                <a:latin typeface="Futura Medium" pitchFamily="2" charset="0"/>
                <a:cs typeface="Arial" charset="0"/>
              </a:rPr>
              <a:t>Reduction in HSE exposure for personnel</a:t>
            </a:r>
          </a:p>
          <a:p>
            <a:pPr marL="171450" indent="-171450" algn="just" defTabSz="685800">
              <a:spcAft>
                <a:spcPts val="375"/>
              </a:spcAft>
              <a:buFont typeface="Wingdings" panose="05000000000000000000" pitchFamily="2" charset="2"/>
              <a:buChar char="§"/>
              <a:defRPr/>
            </a:pPr>
            <a:r>
              <a:rPr lang="en-US" sz="1050" dirty="0" err="1">
                <a:solidFill>
                  <a:srgbClr val="404040"/>
                </a:solidFill>
                <a:latin typeface="Futura Medium" panose="00000400000000000000" pitchFamily="2" charset="0"/>
              </a:rPr>
              <a:t>xxxbopd</a:t>
            </a:r>
            <a:r>
              <a:rPr lang="en-US" sz="1050" dirty="0">
                <a:solidFill>
                  <a:srgbClr val="404040"/>
                </a:solidFill>
                <a:latin typeface="Futura Medium" panose="00000400000000000000" pitchFamily="2" charset="0"/>
              </a:rPr>
              <a:t>- Quick identification and restoration of quit wells.</a:t>
            </a:r>
          </a:p>
          <a:p>
            <a:pPr marL="171450" indent="-171450" algn="just" defTabSz="685800">
              <a:spcAft>
                <a:spcPts val="375"/>
              </a:spcAft>
              <a:buFont typeface="Wingdings" panose="05000000000000000000" pitchFamily="2" charset="2"/>
              <a:buChar char="Ø"/>
              <a:defRPr/>
            </a:pPr>
            <a:endParaRPr lang="en-US" sz="1050" dirty="0">
              <a:solidFill>
                <a:srgbClr val="404040"/>
              </a:solidFill>
              <a:latin typeface="Futura Medium" panose="00000400000000000000" pitchFamily="2" charset="0"/>
            </a:endParaRPr>
          </a:p>
          <a:p>
            <a:pPr algn="just" defTabSz="685800">
              <a:spcAft>
                <a:spcPts val="375"/>
              </a:spcAft>
              <a:defRPr/>
            </a:pPr>
            <a:r>
              <a:rPr lang="en-US" sz="1050" b="1" dirty="0">
                <a:solidFill>
                  <a:srgbClr val="404040"/>
                </a:solidFill>
                <a:latin typeface="Futura Medium" panose="00000400000000000000" pitchFamily="2" charset="0"/>
              </a:rPr>
              <a:t>Total: $150k cost reduction + </a:t>
            </a:r>
            <a:r>
              <a:rPr lang="en-US" sz="1050" b="1" dirty="0" err="1">
                <a:solidFill>
                  <a:srgbClr val="404040"/>
                </a:solidFill>
                <a:latin typeface="Futura Medium" panose="00000400000000000000" pitchFamily="2" charset="0"/>
              </a:rPr>
              <a:t>xxxbopd</a:t>
            </a:r>
            <a:endParaRPr lang="en-US" sz="1050" b="1" dirty="0">
              <a:solidFill>
                <a:srgbClr val="404040"/>
              </a:solidFill>
              <a:latin typeface="Futura Medium" panose="00000400000000000000" pitchFamily="2" charset="0"/>
            </a:endParaRPr>
          </a:p>
          <a:p>
            <a:pPr algn="just" defTabSz="685800">
              <a:spcAft>
                <a:spcPts val="375"/>
              </a:spcAft>
              <a:defRPr/>
            </a:pPr>
            <a:endParaRPr lang="en-US" sz="1050" dirty="0">
              <a:solidFill>
                <a:srgbClr val="404040"/>
              </a:solidFill>
              <a:latin typeface="Futura Medium" panose="00000400000000000000" pitchFamily="2" charset="0"/>
            </a:endParaRPr>
          </a:p>
          <a:p>
            <a:pPr marL="171450" indent="-171450" algn="just" defTabSz="685800">
              <a:spcAft>
                <a:spcPts val="375"/>
              </a:spcAft>
              <a:buFont typeface="Wingdings" panose="05000000000000000000" pitchFamily="2" charset="2"/>
              <a:buChar char="Ø"/>
              <a:defRPr/>
            </a:pPr>
            <a:endParaRPr lang="en-GB" sz="1050" dirty="0">
              <a:solidFill>
                <a:srgbClr val="404040"/>
              </a:solidFill>
              <a:latin typeface="Futura Medium" panose="00000400000000000000" pitchFamily="2" charset="0"/>
            </a:endParaRPr>
          </a:p>
        </p:txBody>
      </p:sp>
      <p:sp>
        <p:nvSpPr>
          <p:cNvPr id="3" name="TextBox 2"/>
          <p:cNvSpPr txBox="1"/>
          <p:nvPr/>
        </p:nvSpPr>
        <p:spPr>
          <a:xfrm>
            <a:off x="7229720" y="335403"/>
            <a:ext cx="1422762" cy="300082"/>
          </a:xfrm>
          <a:prstGeom prst="rect">
            <a:avLst/>
          </a:prstGeom>
          <a:solidFill>
            <a:schemeClr val="accent1"/>
          </a:solidFill>
        </p:spPr>
        <p:txBody>
          <a:bodyPr wrap="none" rtlCol="0">
            <a:spAutoFit/>
          </a:bodyPr>
          <a:lstStyle/>
          <a:p>
            <a:pPr defTabSz="685800"/>
            <a:r>
              <a:rPr lang="en-US" sz="1350" dirty="0">
                <a:solidFill>
                  <a:srgbClr val="000000"/>
                </a:solidFill>
                <a:latin typeface="Futura Medium" panose="00000400000000000000" pitchFamily="2" charset="0"/>
              </a:rPr>
              <a:t>Charter Template</a:t>
            </a:r>
          </a:p>
        </p:txBody>
      </p:sp>
      <p:sp>
        <p:nvSpPr>
          <p:cNvPr id="5" name="Slide Number Placeholder 4">
            <a:extLst>
              <a:ext uri="{FF2B5EF4-FFF2-40B4-BE49-F238E27FC236}">
                <a16:creationId xmlns:a16="http://schemas.microsoft.com/office/drawing/2014/main" id="{EEFB1023-1DB2-4E63-B7C4-EB80418B7921}"/>
              </a:ext>
            </a:extLst>
          </p:cNvPr>
          <p:cNvSpPr>
            <a:spLocks noGrp="1"/>
          </p:cNvSpPr>
          <p:nvPr>
            <p:ph type="sldNum" sz="quarter" idx="4"/>
          </p:nvPr>
        </p:nvSpPr>
        <p:spPr/>
        <p:txBody>
          <a:bodyPr/>
          <a:lstStyle/>
          <a:p>
            <a:pPr defTabSz="914378"/>
            <a:fld id="{D32BAE6A-B452-4007-8177-56DD051636F9}" type="slidenum">
              <a:rPr lang="en-GB" noProof="1">
                <a:solidFill>
                  <a:srgbClr val="404040"/>
                </a:solidFill>
              </a:rPr>
              <a:pPr defTabSz="914378"/>
              <a:t>1</a:t>
            </a:fld>
            <a:endParaRPr lang="en-GB" noProof="1">
              <a:solidFill>
                <a:srgbClr val="404040"/>
              </a:solidFill>
            </a:endParaRPr>
          </a:p>
        </p:txBody>
      </p:sp>
      <p:sp>
        <p:nvSpPr>
          <p:cNvPr id="15" name="Text Placeholder 2 rename 5"/>
          <p:cNvSpPr txBox="1">
            <a:spLocks/>
          </p:cNvSpPr>
          <p:nvPr/>
        </p:nvSpPr>
        <p:spPr>
          <a:xfrm>
            <a:off x="6823234" y="5031593"/>
            <a:ext cx="2168366" cy="1610212"/>
          </a:xfrm>
          <a:prstGeom prst="rect">
            <a:avLst/>
          </a:prstGeom>
          <a:solidFill>
            <a:schemeClr val="bg1"/>
          </a:solidFill>
          <a:ln>
            <a:solidFill>
              <a:srgbClr val="2C2C2C"/>
            </a:solidFill>
          </a:ln>
        </p:spPr>
        <p:txBody>
          <a:bodyPr/>
          <a:lstStyle/>
          <a:p>
            <a:pPr defTabSz="914378">
              <a:spcBef>
                <a:spcPts val="225"/>
              </a:spcBef>
            </a:pPr>
            <a:r>
              <a:rPr lang="en-US" sz="1050" b="1" dirty="0">
                <a:solidFill>
                  <a:srgbClr val="404040"/>
                </a:solidFill>
                <a:latin typeface="Futura Medium"/>
                <a:ea typeface="Times New Roman"/>
                <a:cs typeface="Times New Roman"/>
              </a:rPr>
              <a:t>Project Sponsor: </a:t>
            </a:r>
            <a:r>
              <a:rPr lang="en-US" sz="1050" dirty="0">
                <a:solidFill>
                  <a:srgbClr val="404040"/>
                </a:solidFill>
                <a:latin typeface="Futura Medium"/>
                <a:ea typeface="Times New Roman"/>
                <a:cs typeface="Times New Roman"/>
              </a:rPr>
              <a:t>Tunde Akinro &amp; Udoh Godwin</a:t>
            </a:r>
          </a:p>
          <a:p>
            <a:pPr defTabSz="914378">
              <a:spcBef>
                <a:spcPts val="225"/>
              </a:spcBef>
            </a:pPr>
            <a:r>
              <a:rPr lang="en-US" sz="1050" b="1" dirty="0">
                <a:solidFill>
                  <a:srgbClr val="404040"/>
                </a:solidFill>
                <a:latin typeface="Futura Medium"/>
                <a:ea typeface="Times New Roman"/>
                <a:cs typeface="Times New Roman"/>
              </a:rPr>
              <a:t>Project Team:</a:t>
            </a:r>
          </a:p>
          <a:p>
            <a:pPr defTabSz="914378">
              <a:spcBef>
                <a:spcPts val="225"/>
              </a:spcBef>
            </a:pPr>
            <a:r>
              <a:rPr lang="en-US" sz="1050" dirty="0">
                <a:solidFill>
                  <a:srgbClr val="404040"/>
                </a:solidFill>
                <a:latin typeface="Futura Medium"/>
                <a:ea typeface="Times New Roman"/>
                <a:cs typeface="Times New Roman"/>
              </a:rPr>
              <a:t>Jacks Dapriye</a:t>
            </a:r>
          </a:p>
          <a:p>
            <a:pPr defTabSz="914378">
              <a:spcBef>
                <a:spcPts val="225"/>
              </a:spcBef>
            </a:pPr>
            <a:r>
              <a:rPr lang="en-US" sz="1050" dirty="0">
                <a:solidFill>
                  <a:srgbClr val="404040"/>
                </a:solidFill>
                <a:latin typeface="Futura Medium"/>
                <a:ea typeface="Times New Roman"/>
                <a:cs typeface="Times New Roman"/>
              </a:rPr>
              <a:t>Femi Agboola</a:t>
            </a:r>
          </a:p>
        </p:txBody>
      </p:sp>
      <p:sp>
        <p:nvSpPr>
          <p:cNvPr id="7" name="Text Placeholder 2"/>
          <p:cNvSpPr txBox="1">
            <a:spLocks/>
          </p:cNvSpPr>
          <p:nvPr/>
        </p:nvSpPr>
        <p:spPr>
          <a:xfrm>
            <a:off x="87411" y="1032406"/>
            <a:ext cx="8920163" cy="2271187"/>
          </a:xfrm>
          <a:prstGeom prst="rect">
            <a:avLst/>
          </a:prstGeom>
          <a:solidFill>
            <a:schemeClr val="bg1"/>
          </a:solidFill>
          <a:ln>
            <a:solidFill>
              <a:srgbClr val="2C2C2C"/>
            </a:solidFill>
          </a:ln>
        </p:spPr>
        <p:txBody>
          <a:bodyPr/>
          <a:lstStyle/>
          <a:p>
            <a:pPr algn="just" defTabSz="685800">
              <a:spcAft>
                <a:spcPts val="375"/>
              </a:spcAft>
              <a:defRPr/>
            </a:pPr>
            <a:r>
              <a:rPr lang="en-GB" sz="1050" b="1" u="sng" dirty="0">
                <a:solidFill>
                  <a:srgbClr val="404040"/>
                </a:solidFill>
                <a:latin typeface="Futura Medium" panose="00000400000000000000" pitchFamily="2" charset="0"/>
              </a:rPr>
              <a:t>Business Case/Objectives</a:t>
            </a:r>
            <a:r>
              <a:rPr lang="en-GB" sz="1050" b="1" dirty="0">
                <a:solidFill>
                  <a:srgbClr val="404040"/>
                </a:solidFill>
                <a:latin typeface="Futura Medium" pitchFamily="2" charset="0"/>
                <a:cs typeface="Arial" charset="0"/>
              </a:rPr>
              <a:t>:</a:t>
            </a:r>
          </a:p>
          <a:p>
            <a:pPr algn="just" defTabSz="685800">
              <a:spcAft>
                <a:spcPts val="375"/>
              </a:spcAft>
              <a:defRPr/>
            </a:pPr>
            <a:r>
              <a:rPr lang="en-GB" sz="1050" dirty="0">
                <a:solidFill>
                  <a:srgbClr val="404040"/>
                </a:solidFill>
                <a:latin typeface="Futura Medium" pitchFamily="2" charset="0"/>
                <a:cs typeface="Arial" charset="0"/>
              </a:rPr>
              <a:t>There are 2 wellhead platform at Afremo (Afremo A &amp; B) located shallow offshore with about 10 wells. These platforms are visited frequently for various production and safety critical activities (PM, CM, Well test, surveillance, MER, sampling, etc). There is an opportunity to eliminate wellhead visit for routine surveillance and pressure monitor if a remote monitoring technology can be installed, which provides capability to remotely obtain pressure and temperature data.</a:t>
            </a:r>
          </a:p>
          <a:p>
            <a:pPr algn="just" defTabSz="685800">
              <a:spcAft>
                <a:spcPts val="375"/>
              </a:spcAft>
              <a:defRPr/>
            </a:pPr>
            <a:r>
              <a:rPr lang="en-GB" sz="1050" dirty="0">
                <a:solidFill>
                  <a:srgbClr val="404040"/>
                </a:solidFill>
                <a:latin typeface="Futura Medium" pitchFamily="2" charset="0"/>
                <a:cs typeface="Arial" charset="0"/>
              </a:rPr>
              <a:t>The </a:t>
            </a:r>
            <a:r>
              <a:rPr lang="en-US" sz="1050" dirty="0">
                <a:solidFill>
                  <a:srgbClr val="404040"/>
                </a:solidFill>
                <a:latin typeface="Futura Medium" pitchFamily="2" charset="0"/>
                <a:cs typeface="Arial" charset="0"/>
              </a:rPr>
              <a:t>Installation of </a:t>
            </a:r>
            <a:r>
              <a:rPr lang="en-US" sz="1050" dirty="0" err="1">
                <a:solidFill>
                  <a:srgbClr val="404040"/>
                </a:solidFill>
                <a:latin typeface="Futura Medium" pitchFamily="2" charset="0"/>
                <a:cs typeface="Arial" charset="0"/>
              </a:rPr>
              <a:t>Hiber</a:t>
            </a:r>
            <a:r>
              <a:rPr lang="en-US" sz="1050" dirty="0">
                <a:solidFill>
                  <a:srgbClr val="404040"/>
                </a:solidFill>
                <a:latin typeface="Futura Medium" pitchFamily="2" charset="0"/>
                <a:cs typeface="Arial" charset="0"/>
              </a:rPr>
              <a:t> Hilo Technology on Afremo wells </a:t>
            </a:r>
            <a:r>
              <a:rPr lang="en-GB" sz="1050" dirty="0">
                <a:solidFill>
                  <a:srgbClr val="404040"/>
                </a:solidFill>
                <a:latin typeface="Futura Medium" pitchFamily="2" charset="0"/>
                <a:cs typeface="Arial" charset="0"/>
              </a:rPr>
              <a:t>will provide remote monitoring capability, which will reduce marine journey to obtain basic well data, reduce HSE exposure for personnel and enable quick identification/restoration of quit wells. This might provide ~40% reduction in marine trips to Afremo for routine surveillance.</a:t>
            </a:r>
          </a:p>
          <a:p>
            <a:pPr algn="just" defTabSz="685800">
              <a:spcAft>
                <a:spcPts val="375"/>
              </a:spcAft>
              <a:defRPr/>
            </a:pPr>
            <a:endParaRPr lang="en-US" sz="1050" dirty="0">
              <a:solidFill>
                <a:srgbClr val="404040"/>
              </a:solidFill>
              <a:latin typeface="Futura Medium" pitchFamily="2" charset="0"/>
              <a:cs typeface="Arial" charset="0"/>
            </a:endParaRPr>
          </a:p>
        </p:txBody>
      </p:sp>
    </p:spTree>
    <p:extLst>
      <p:ext uri="{BB962C8B-B14F-4D97-AF65-F5344CB8AC3E}">
        <p14:creationId xmlns:p14="http://schemas.microsoft.com/office/powerpoint/2010/main" val="3405708841"/>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4" id="{12D2936B-ECEB-48BC-96D4-167E39C69A90}" vid="{F6A45887-BFEC-4A05-8CA7-4E4BA58EA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4804</TotalTime>
  <Words>312</Words>
  <Application>Microsoft Office PowerPoint</Application>
  <PresentationFormat>On-screen Show (4:3)</PresentationFormat>
  <Paragraphs>32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Futura Bold</vt:lpstr>
      <vt:lpstr>Futura Medium</vt:lpstr>
      <vt:lpstr>Wingdings</vt:lpstr>
      <vt:lpstr>Shell layouts with footer</vt:lpstr>
      <vt:lpstr>Project Title: Installation of Hiber Hilo Technology on Afremo wells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UTILIZE MOTION-SENSITIVE LIGHTING SYSTEMS AND CONSOLIDATE OFFICE SPACE DURING OFF-PERIODS</dc:title>
  <dc:creator>SPDC LEH IMOR OH SPDC-UPO/G/PLI</dc:creator>
  <cp:lastModifiedBy>Mark, Enyo SPDC-UPC/G/UW</cp:lastModifiedBy>
  <cp:revision>124</cp:revision>
  <dcterms:created xsi:type="dcterms:W3CDTF">2006-08-16T00:00:00Z</dcterms:created>
  <dcterms:modified xsi:type="dcterms:W3CDTF">2022-02-22T08:36:23Z</dcterms:modified>
</cp:coreProperties>
</file>