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358" r:id="rId5"/>
    <p:sldId id="1704" r:id="rId6"/>
    <p:sldId id="1693" r:id="rId7"/>
    <p:sldId id="1703" r:id="rId8"/>
    <p:sldId id="475" r:id="rId9"/>
    <p:sldId id="1684" r:id="rId10"/>
  </p:sldIdLst>
  <p:sldSz cx="12192000" cy="6858000"/>
  <p:notesSz cx="6797675" cy="9926638"/>
  <p:embeddedFontLst>
    <p:embeddedFont>
      <p:font typeface="Calibri" panose="020F0502020204030204" pitchFamily="34" charset="0"/>
      <p:regular r:id="rId13"/>
      <p:bold r:id="rId14"/>
      <p:italic r:id="rId15"/>
      <p:boldItalic r:id="rId16"/>
    </p:embeddedFont>
    <p:embeddedFont>
      <p:font typeface="Futura Bold" panose="00000900000000000000" pitchFamily="2" charset="0"/>
      <p:regular r:id="rId17"/>
    </p:embeddedFont>
    <p:embeddedFont>
      <p:font typeface="Futura Light" panose="00000400000000000000" pitchFamily="2" charset="0"/>
      <p:regular r:id="rId18"/>
    </p:embeddedFont>
    <p:embeddedFont>
      <p:font typeface="Futura Medium" panose="00000400000000000000" pitchFamily="2" charset="0"/>
      <p:regular r:id="rId19"/>
      <p:bold r:id="rId20"/>
      <p:italic r:id="rId21"/>
      <p:boldItalic r:id="rId22"/>
    </p:embeddedFont>
  </p:embeddedFontLst>
  <p:defaultTextStyle>
    <a:defPPr>
      <a:defRPr lang="en-US"/>
    </a:defPPr>
    <a:lvl1pPr marL="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585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170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75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33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7924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3127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Okoro, Bernard N SPDC-UPC/G/UCT" initials="OBNS" lastIdx="2" clrIdx="0">
    <p:extLst>
      <p:ext uri="{19B8F6BF-5375-455C-9EA6-DF929625EA0E}">
        <p15:presenceInfo xmlns:p15="http://schemas.microsoft.com/office/powerpoint/2012/main" userId="S::Bernard.Okoro@Shell.com::3bed792f-695b-4777-9883-e7cedc88ddeb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13EF13"/>
    <a:srgbClr val="B88C00"/>
    <a:srgbClr val="BCDECF"/>
    <a:srgbClr val="DBEDE5"/>
    <a:srgbClr val="E6F2ED"/>
    <a:srgbClr val="EFF7F4"/>
    <a:srgbClr val="D3E9E0"/>
    <a:srgbClr val="C9E5D9"/>
    <a:srgbClr val="B4DACA"/>
    <a:srgbClr val="ABD5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8856" autoAdjust="0"/>
    <p:restoredTop sz="88975" autoAdjust="0"/>
  </p:normalViewPr>
  <p:slideViewPr>
    <p:cSldViewPr showGuides="1">
      <p:cViewPr>
        <p:scale>
          <a:sx n="80" d="100"/>
          <a:sy n="80" d="100"/>
        </p:scale>
        <p:origin x="492" y="4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73" d="100"/>
        <a:sy n="73" d="100"/>
      </p:scale>
      <p:origin x="0" y="0"/>
    </p:cViewPr>
  </p:sorterViewPr>
  <p:notesViewPr>
    <p:cSldViewPr showGuides="1">
      <p:cViewPr varScale="1">
        <p:scale>
          <a:sx n="64" d="100"/>
          <a:sy n="64" d="100"/>
        </p:scale>
        <p:origin x="2160" y="72"/>
      </p:cViewPr>
      <p:guideLst>
        <p:guide orient="horz" pos="3127"/>
        <p:guide pos="2141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font" Target="fonts/font9.fntdata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font" Target="fonts/font5.fntdata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font" Target="fonts/font3.fntdata"/><Relationship Id="rId23" Type="http://schemas.openxmlformats.org/officeDocument/2006/relationships/commentAuthors" Target="commentAuthors.xml"/><Relationship Id="rId10" Type="http://schemas.openxmlformats.org/officeDocument/2006/relationships/slide" Target="slides/slide6.xml"/><Relationship Id="rId19" Type="http://schemas.openxmlformats.org/officeDocument/2006/relationships/font" Target="fonts/font7.fntdata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688C09-A274-4C07-9395-CBE67C0DE912}" type="datetimeFigureOut">
              <a:rPr lang="en-GB" smtClean="0">
                <a:latin typeface="Futura Medium" pitchFamily="2" charset="0"/>
              </a:rPr>
              <a:pPr/>
              <a:t>15/07/2021</a:t>
            </a:fld>
            <a:endParaRPr lang="en-GB" dirty="0">
              <a:latin typeface="Futura Medium" pitchFamily="2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 dirty="0">
              <a:latin typeface="Futura Medium" pitchFamily="2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8B005D9-1AAC-4E6D-B9B3-BB8CB4FD9D30}" type="slidenum">
              <a:rPr lang="en-GB" smtClean="0">
                <a:latin typeface="Futura Medium" pitchFamily="2" charset="0"/>
              </a:rPr>
              <a:pPr/>
              <a:t>‹#›</a:t>
            </a:fld>
            <a:endParaRPr lang="en-GB" dirty="0">
              <a:latin typeface="Futura Medium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6797357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50443" y="0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E8910CE4-810D-4C84-B7AD-48C304FEA169}" type="datetimeFigureOut">
              <a:rPr lang="en-GB" smtClean="0"/>
              <a:pPr/>
              <a:t>15/07/2021</a:t>
            </a:fld>
            <a:endParaRPr lang="en-GB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90488" y="744538"/>
            <a:ext cx="6616700" cy="372268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79768" y="4715153"/>
            <a:ext cx="5438140" cy="44669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dirty="0"/>
              <a:t>Click to edit Master text styles</a:t>
            </a:r>
          </a:p>
          <a:p>
            <a:pPr lvl="1"/>
            <a:r>
              <a:rPr lang="en-GB" dirty="0"/>
              <a:t>Second level</a:t>
            </a:r>
          </a:p>
          <a:p>
            <a:pPr lvl="2"/>
            <a:r>
              <a:rPr lang="en-GB" dirty="0"/>
              <a:t>Third level</a:t>
            </a:r>
          </a:p>
          <a:p>
            <a:pPr lvl="3"/>
            <a:r>
              <a:rPr lang="en-GB" dirty="0"/>
              <a:t>Fourth level</a:t>
            </a:r>
          </a:p>
          <a:p>
            <a:pPr lvl="4"/>
            <a:r>
              <a:rPr lang="en-GB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Futura Medium" pitchFamily="2" charset="0"/>
              </a:defRPr>
            </a:lvl1pPr>
          </a:lstStyle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50443" y="9428583"/>
            <a:ext cx="2945659" cy="496332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Futura Medium" pitchFamily="2" charset="0"/>
              </a:defRPr>
            </a:lvl1pPr>
          </a:lstStyle>
          <a:p>
            <a:fld id="{DE799493-6412-4470-9830-D005B358D66E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8937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170" rtl="0" eaLnBrk="1" latinLnBrk="0" hangingPunct="1">
      <a:defRPr sz="1600" kern="1200">
        <a:solidFill>
          <a:schemeClr val="tx1"/>
        </a:solidFill>
        <a:latin typeface="Futura Medium" pitchFamily="2" charset="0"/>
        <a:ea typeface="+mn-ea"/>
        <a:cs typeface="+mn-cs"/>
      </a:defRPr>
    </a:lvl1pPr>
    <a:lvl2pPr marL="609585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2pPr>
    <a:lvl3pPr marL="1219170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3pPr>
    <a:lvl4pPr marL="1828754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4pPr>
    <a:lvl5pPr marL="2438339" algn="l" defTabSz="1219170" rtl="0" eaLnBrk="1" latinLnBrk="0" hangingPunct="1">
      <a:defRPr sz="1600" kern="1200">
        <a:solidFill>
          <a:schemeClr val="tx1"/>
        </a:solidFill>
        <a:latin typeface="Futura Medium"/>
        <a:ea typeface="+mn-ea"/>
        <a:cs typeface="+mn-cs"/>
      </a:defRPr>
    </a:lvl5pPr>
    <a:lvl6pPr marL="3047924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509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093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6678" algn="l" defTabSz="1219170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/>
              <a:pPr/>
              <a:t>1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0799279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438275" y="652463"/>
            <a:ext cx="4352925" cy="32639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E799493-6412-4470-9830-D005B358D66E}" type="slidenum">
              <a:rPr lang="en-GB" smtClean="0">
                <a:solidFill>
                  <a:prstClr val="black"/>
                </a:solidFill>
                <a:latin typeface="Calibri"/>
              </a:rPr>
              <a:pPr/>
              <a:t>5</a:t>
            </a:fld>
            <a:endParaRPr lang="en-GB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0285398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Rectangle 102"/>
          <p:cNvSpPr/>
          <p:nvPr userDrawn="1"/>
        </p:nvSpPr>
        <p:spPr bwMode="gray">
          <a:xfrm>
            <a:off x="0" y="4313786"/>
            <a:ext cx="12192000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8" name="Rectangle 2"/>
          <p:cNvSpPr>
            <a:spLocks noGrp="1" noChangeArrowheads="1"/>
          </p:cNvSpPr>
          <p:nvPr userDrawn="1">
            <p:ph type="ctrTitle"/>
          </p:nvPr>
        </p:nvSpPr>
        <p:spPr>
          <a:xfrm>
            <a:off x="1779490" y="960120"/>
            <a:ext cx="9899747" cy="1584040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9" name="Rectangle 3"/>
          <p:cNvSpPr>
            <a:spLocks noGrp="1" noChangeArrowheads="1"/>
          </p:cNvSpPr>
          <p:nvPr userDrawn="1">
            <p:ph type="subTitle" idx="1"/>
          </p:nvPr>
        </p:nvSpPr>
        <p:spPr>
          <a:xfrm>
            <a:off x="1779490" y="3310197"/>
            <a:ext cx="9899747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32" name="Text Placeholder 31"/>
          <p:cNvSpPr>
            <a:spLocks noGrp="1"/>
          </p:cNvSpPr>
          <p:nvPr userDrawn="1">
            <p:ph type="body" sz="quarter" idx="10" hasCustomPrompt="1"/>
          </p:nvPr>
        </p:nvSpPr>
        <p:spPr>
          <a:xfrm>
            <a:off x="1779490" y="4588235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33" name="Text Placeholder 31"/>
          <p:cNvSpPr>
            <a:spLocks noGrp="1"/>
          </p:cNvSpPr>
          <p:nvPr userDrawn="1">
            <p:ph type="body" sz="quarter" idx="11" hasCustomPrompt="1"/>
          </p:nvPr>
        </p:nvSpPr>
        <p:spPr>
          <a:xfrm>
            <a:off x="1779490" y="4840064"/>
            <a:ext cx="7810528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2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9" name="Rectangle 18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20" name="Picture 19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8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23" userDrawn="1">
          <p15:clr>
            <a:srgbClr val="FBAE40"/>
          </p15:clr>
        </p15:guide>
        <p15:guide id="4" pos="7357" userDrawn="1">
          <p15:clr>
            <a:srgbClr val="FBAE40"/>
          </p15:clr>
        </p15:guide>
        <p15:guide id="5" pos="1121" userDrawn="1">
          <p15:clr>
            <a:srgbClr val="FBAE40"/>
          </p15:clr>
        </p15:guide>
        <p15:guide id="6" orient="horz" pos="4074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9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1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3" y="1528764"/>
            <a:ext cx="5464175" cy="4830762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3pPr>
            <a:lvl4pPr marL="597600" indent="-1872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tabLst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1600"/>
            </a:lvl1pPr>
            <a:lvl2pPr marL="216000" indent="-216000">
              <a:lnSpc>
                <a:spcPct val="140000"/>
              </a:lnSpc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1600"/>
            </a:lvl2pPr>
            <a:lvl3pPr marL="410400" indent="-1944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600"/>
            </a:lvl3pPr>
            <a:lvl4pPr marL="597600" indent="-187200">
              <a:lnSpc>
                <a:spcPct val="140000"/>
              </a:lnSpc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600"/>
            </a:lvl4pPr>
            <a:lvl5pPr marL="766800" indent="-1548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5pPr>
            <a:lvl6pPr marL="914400" indent="-144000">
              <a:lnSpc>
                <a:spcPct val="140000"/>
              </a:lnSpc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Graph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Content Placeholder 51"/>
          <p:cNvSpPr>
            <a:spLocks noGrp="1"/>
          </p:cNvSpPr>
          <p:nvPr>
            <p:ph sz="quarter" idx="29" hasCustomPrompt="1"/>
          </p:nvPr>
        </p:nvSpPr>
        <p:spPr>
          <a:xfrm>
            <a:off x="509312" y="6201069"/>
            <a:ext cx="5543051" cy="158455"/>
          </a:xfrm>
        </p:spPr>
        <p:txBody>
          <a:bodyPr wrap="square">
            <a:noAutofit/>
          </a:bodyPr>
          <a:lstStyle>
            <a:lvl1pPr>
              <a:defRPr sz="900" cap="none" baseline="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EDIT SOURCE</a:t>
            </a:r>
          </a:p>
        </p:txBody>
      </p:sp>
      <p:sp>
        <p:nvSpPr>
          <p:cNvPr id="3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7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39" name="Content Placeholder 51"/>
          <p:cNvSpPr>
            <a:spLocks noGrp="1"/>
          </p:cNvSpPr>
          <p:nvPr>
            <p:ph sz="quarter" idx="45" hasCustomPrompt="1"/>
          </p:nvPr>
        </p:nvSpPr>
        <p:spPr>
          <a:xfrm>
            <a:off x="508000" y="4199574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40" name="Content Placeholder 51"/>
          <p:cNvSpPr>
            <a:spLocks noGrp="1"/>
          </p:cNvSpPr>
          <p:nvPr>
            <p:ph sz="quarter" idx="46" hasCustomPrompt="1"/>
          </p:nvPr>
        </p:nvSpPr>
        <p:spPr>
          <a:xfrm>
            <a:off x="508000" y="3864611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41" name="Straight Connector 40"/>
          <p:cNvCxnSpPr/>
          <p:nvPr userDrawn="1"/>
        </p:nvCxnSpPr>
        <p:spPr>
          <a:xfrm>
            <a:off x="508000" y="4141370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Chart Placeholder 16"/>
          <p:cNvSpPr>
            <a:spLocks noGrp="1"/>
          </p:cNvSpPr>
          <p:nvPr>
            <p:ph type="chart" sz="quarter" idx="47"/>
          </p:nvPr>
        </p:nvSpPr>
        <p:spPr>
          <a:xfrm>
            <a:off x="508000" y="4456229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43" name="Straight Connector 42"/>
          <p:cNvCxnSpPr/>
          <p:nvPr userDrawn="1"/>
        </p:nvCxnSpPr>
        <p:spPr>
          <a:xfrm flipV="1">
            <a:off x="508000" y="5966640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9" name="Content Placeholder 51"/>
          <p:cNvSpPr>
            <a:spLocks noGrp="1"/>
          </p:cNvSpPr>
          <p:nvPr>
            <p:ph sz="quarter" idx="54" hasCustomPrompt="1"/>
          </p:nvPr>
        </p:nvSpPr>
        <p:spPr>
          <a:xfrm>
            <a:off x="508000" y="1863726"/>
            <a:ext cx="5468938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0" name="Content Placeholder 51"/>
          <p:cNvSpPr>
            <a:spLocks noGrp="1"/>
          </p:cNvSpPr>
          <p:nvPr>
            <p:ph sz="quarter" idx="55" hasCustomPrompt="1"/>
          </p:nvPr>
        </p:nvSpPr>
        <p:spPr>
          <a:xfrm>
            <a:off x="508000" y="1528763"/>
            <a:ext cx="5468938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1" name="Straight Connector 100"/>
          <p:cNvCxnSpPr/>
          <p:nvPr userDrawn="1"/>
        </p:nvCxnSpPr>
        <p:spPr>
          <a:xfrm>
            <a:off x="508000" y="1805522"/>
            <a:ext cx="5468938" cy="941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Chart Placeholder 16"/>
          <p:cNvSpPr>
            <a:spLocks noGrp="1"/>
          </p:cNvSpPr>
          <p:nvPr>
            <p:ph type="chart" sz="quarter" idx="56"/>
          </p:nvPr>
        </p:nvSpPr>
        <p:spPr>
          <a:xfrm>
            <a:off x="508000" y="2120382"/>
            <a:ext cx="5468938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3" name="Straight Connector 102"/>
          <p:cNvCxnSpPr/>
          <p:nvPr userDrawn="1"/>
        </p:nvCxnSpPr>
        <p:spPr>
          <a:xfrm flipV="1">
            <a:off x="508000" y="3732357"/>
            <a:ext cx="5468938" cy="1880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Content Placeholder 51"/>
          <p:cNvSpPr>
            <a:spLocks noGrp="1"/>
          </p:cNvSpPr>
          <p:nvPr>
            <p:ph sz="quarter" idx="57" hasCustomPrompt="1"/>
          </p:nvPr>
        </p:nvSpPr>
        <p:spPr>
          <a:xfrm>
            <a:off x="6215063" y="4199574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05" name="Content Placeholder 51"/>
          <p:cNvSpPr>
            <a:spLocks noGrp="1"/>
          </p:cNvSpPr>
          <p:nvPr>
            <p:ph sz="quarter" idx="58" hasCustomPrompt="1"/>
          </p:nvPr>
        </p:nvSpPr>
        <p:spPr>
          <a:xfrm>
            <a:off x="6215063" y="3864611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06" name="Straight Connector 105"/>
          <p:cNvCxnSpPr/>
          <p:nvPr userDrawn="1"/>
        </p:nvCxnSpPr>
        <p:spPr>
          <a:xfrm>
            <a:off x="6215063" y="4141387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Chart Placeholder 16"/>
          <p:cNvSpPr>
            <a:spLocks noGrp="1"/>
          </p:cNvSpPr>
          <p:nvPr>
            <p:ph type="chart" sz="quarter" idx="59"/>
          </p:nvPr>
        </p:nvSpPr>
        <p:spPr>
          <a:xfrm>
            <a:off x="6215063" y="4456229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08" name="Straight Connector 107"/>
          <p:cNvCxnSpPr/>
          <p:nvPr userDrawn="1"/>
        </p:nvCxnSpPr>
        <p:spPr>
          <a:xfrm flipV="1">
            <a:off x="6215063" y="5966657"/>
            <a:ext cx="5464175" cy="1829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Content Placeholder 51"/>
          <p:cNvSpPr>
            <a:spLocks noGrp="1"/>
          </p:cNvSpPr>
          <p:nvPr>
            <p:ph sz="quarter" idx="60" hasCustomPrompt="1"/>
          </p:nvPr>
        </p:nvSpPr>
        <p:spPr>
          <a:xfrm>
            <a:off x="6215063" y="1863726"/>
            <a:ext cx="5464175" cy="256352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Click to edit Unit of measure</a:t>
            </a:r>
          </a:p>
        </p:txBody>
      </p:sp>
      <p:sp>
        <p:nvSpPr>
          <p:cNvPr id="110" name="Content Placeholder 51"/>
          <p:cNvSpPr>
            <a:spLocks noGrp="1"/>
          </p:cNvSpPr>
          <p:nvPr>
            <p:ph sz="quarter" idx="61" hasCustomPrompt="1"/>
          </p:nvPr>
        </p:nvSpPr>
        <p:spPr>
          <a:xfrm>
            <a:off x="6215063" y="1528763"/>
            <a:ext cx="5464175" cy="293029"/>
          </a:xfrm>
        </p:spPr>
        <p:txBody>
          <a:bodyPr vert="horz" wrap="square" lIns="0" tIns="0" rIns="0" bIns="0" rtlCol="0">
            <a:spAutoFit/>
          </a:bodyPr>
          <a:lstStyle>
            <a:lvl1pPr>
              <a:defRPr lang="nl-NL" sz="1600" kern="1200" cap="none" baseline="0" dirty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marL="0" lvl="0" indent="0" algn="l" defTabSz="1219170" rtl="0" eaLnBrk="1" latinLnBrk="0" hangingPunct="1">
              <a:lnSpc>
                <a:spcPct val="119000"/>
              </a:lnSpc>
              <a:spcBef>
                <a:spcPts val="0"/>
              </a:spcBef>
              <a:spcAft>
                <a:spcPts val="0"/>
              </a:spcAft>
              <a:buClr>
                <a:srgbClr val="F7D117"/>
              </a:buClr>
              <a:buSzPct val="120000"/>
              <a:buFont typeface="Wingdings" pitchFamily="2" charset="2"/>
              <a:buNone/>
            </a:pPr>
            <a:r>
              <a:rPr lang="en-GB" dirty="0"/>
              <a:t>Chart title appears here</a:t>
            </a:r>
          </a:p>
        </p:txBody>
      </p:sp>
      <p:cxnSp>
        <p:nvCxnSpPr>
          <p:cNvPr id="111" name="Straight Connector 110"/>
          <p:cNvCxnSpPr/>
          <p:nvPr userDrawn="1"/>
        </p:nvCxnSpPr>
        <p:spPr>
          <a:xfrm>
            <a:off x="6215063" y="1805539"/>
            <a:ext cx="5464175" cy="914"/>
          </a:xfrm>
          <a:prstGeom prst="line">
            <a:avLst/>
          </a:prstGeom>
          <a:ln w="508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Chart Placeholder 16"/>
          <p:cNvSpPr>
            <a:spLocks noGrp="1"/>
          </p:cNvSpPr>
          <p:nvPr>
            <p:ph type="chart" sz="quarter" idx="62"/>
          </p:nvPr>
        </p:nvSpPr>
        <p:spPr>
          <a:xfrm>
            <a:off x="6215063" y="2120382"/>
            <a:ext cx="5464175" cy="1623641"/>
          </a:xfrm>
        </p:spPr>
        <p:txBody>
          <a:bodyPr>
            <a:normAutofit/>
          </a:bodyPr>
          <a:lstStyle>
            <a:lvl1pPr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r>
              <a:rPr lang="en-US"/>
              <a:t>Click icon to add chart</a:t>
            </a:r>
            <a:endParaRPr lang="nl-NL" dirty="0"/>
          </a:p>
        </p:txBody>
      </p:sp>
      <p:cxnSp>
        <p:nvCxnSpPr>
          <p:cNvPr id="113" name="Straight Connector 112"/>
          <p:cNvCxnSpPr/>
          <p:nvPr userDrawn="1"/>
        </p:nvCxnSpPr>
        <p:spPr>
          <a:xfrm>
            <a:off x="6089108" y="3730543"/>
            <a:ext cx="5265195" cy="2448"/>
          </a:xfrm>
          <a:prstGeom prst="line">
            <a:avLst/>
          </a:prstGeom>
          <a:ln w="158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3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7" name="Rectangle 26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8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6397451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9745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4" name="Text Placeholder 13"/>
          <p:cNvSpPr>
            <a:spLocks noGrp="1"/>
          </p:cNvSpPr>
          <p:nvPr>
            <p:ph type="body" sz="quarter" idx="13" hasCustomPrompt="1"/>
          </p:nvPr>
        </p:nvSpPr>
        <p:spPr bwMode="gray">
          <a:xfrm>
            <a:off x="7402833" y="1924112"/>
            <a:ext cx="4274842" cy="2930523"/>
          </a:xfrm>
          <a:prstGeom prst="rect">
            <a:avLst/>
          </a:prstGeom>
        </p:spPr>
        <p:txBody>
          <a:bodyPr lIns="0" tIns="0" rIns="0" bIns="0"/>
          <a:lstStyle>
            <a:lvl1pPr marL="0" algn="r" defTabSz="1219170" rtl="0" eaLnBrk="1" latinLnBrk="0" hangingPunct="1">
              <a:lnSpc>
                <a:spcPct val="100000"/>
              </a:lnSpc>
              <a:buClr>
                <a:srgbClr val="DD1D21"/>
              </a:buClr>
              <a:buSzPct val="85000"/>
              <a:buNone/>
              <a:tabLst>
                <a:tab pos="1081088" algn="l"/>
              </a:tabLst>
              <a:defRPr lang="en-GB" sz="20000" kern="10000" spc="-1000" baseline="0" dirty="0">
                <a:ln w="3175">
                  <a:noFill/>
                </a:ln>
                <a:solidFill>
                  <a:schemeClr val="accent1"/>
                </a:solidFill>
                <a:latin typeface="Futura Bold"/>
                <a:ea typeface="Arial" charset="0"/>
                <a:cs typeface="Futura Bold"/>
              </a:defRPr>
            </a:lvl1pPr>
          </a:lstStyle>
          <a:p>
            <a:pPr lvl="0"/>
            <a:r>
              <a:rPr lang="en-GB" dirty="0"/>
              <a:t>0.0</a:t>
            </a:r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5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with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61993" y="3556002"/>
            <a:ext cx="6858000" cy="2540001"/>
            <a:chOff x="761993" y="3556002"/>
            <a:chExt cx="6858000" cy="2540001"/>
          </a:xfrm>
        </p:grpSpPr>
        <p:sp>
          <p:nvSpPr>
            <p:cNvPr id="16" name="Rectangle 15"/>
            <p:cNvSpPr/>
            <p:nvPr userDrawn="1"/>
          </p:nvSpPr>
          <p:spPr bwMode="gray">
            <a:xfrm>
              <a:off x="761993" y="3556002"/>
              <a:ext cx="6858000" cy="2540001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28" name="Rectangle 27"/>
            <p:cNvSpPr/>
            <p:nvPr userDrawn="1"/>
          </p:nvSpPr>
          <p:spPr bwMode="gray">
            <a:xfrm>
              <a:off x="1145875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</p:grpSp>
      <p:sp>
        <p:nvSpPr>
          <p:cNvPr id="32" name="Rectangle 31"/>
          <p:cNvSpPr/>
          <p:nvPr userDrawn="1"/>
        </p:nvSpPr>
        <p:spPr bwMode="white">
          <a:xfrm>
            <a:off x="501606" y="488935"/>
            <a:ext cx="1311092" cy="118803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7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145875" y="4028766"/>
            <a:ext cx="6177756" cy="865472"/>
          </a:xfrm>
          <a:noFill/>
        </p:spPr>
        <p:txBody>
          <a:bodyPr lIns="0" tIns="0" rIns="0"/>
          <a:lstStyle>
            <a:lvl1pPr>
              <a:defRPr sz="240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9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145875" y="5092242"/>
            <a:ext cx="6177756" cy="770676"/>
          </a:xfrm>
        </p:spPr>
        <p:txBody>
          <a:bodyPr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lang="en-GB" sz="1400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91707099"/>
      </p:ext>
    </p:extLst>
  </p:cSld>
  <p:clrMapOvr>
    <a:masterClrMapping/>
  </p:clrMapOvr>
  <p:transition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4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7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lnSpc>
                <a:spcPct val="100000"/>
              </a:lnSpc>
              <a:defRPr lang="en-US" sz="2400" b="0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 algn="l" defTabSz="1219170" rtl="0" eaLnBrk="1" latinLnBrk="0" hangingPunct="1">
              <a:lnSpc>
                <a:spcPct val="95000"/>
              </a:lnSpc>
              <a:spcBef>
                <a:spcPct val="0"/>
              </a:spcBef>
              <a:buNone/>
            </a:pPr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ation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prstGeom prst="rect">
            <a:avLst/>
          </a:pr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8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4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6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3"/>
          </p:nvPr>
        </p:nvSpPr>
        <p:spPr>
          <a:xfrm>
            <a:off x="513180" y="1438480"/>
            <a:ext cx="11166562" cy="2861742"/>
          </a:xfrm>
        </p:spPr>
        <p:txBody>
          <a:bodyPr/>
          <a:lstStyle>
            <a:lvl1pPr>
              <a:lnSpc>
                <a:spcPct val="110000"/>
              </a:lnSpc>
              <a:defRPr lang="en-US" sz="3400" b="1" kern="1200" dirty="0" smtClean="0">
                <a:solidFill>
                  <a:schemeClr val="tx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13662350"/>
      </p:ext>
    </p:extLst>
  </p:cSld>
  <p:clrMapOvr>
    <a:masterClrMapping/>
  </p:clrMapOvr>
  <p:transition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Q&amp;A new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 userDrawn="1"/>
        </p:nvSpPr>
        <p:spPr bwMode="gray">
          <a:xfrm>
            <a:off x="1" y="4313784"/>
            <a:ext cx="12192000" cy="25442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3" name="Rectangle 22"/>
          <p:cNvSpPr/>
          <p:nvPr userDrawn="1"/>
        </p:nvSpPr>
        <p:spPr bwMode="gray">
          <a:xfrm>
            <a:off x="761993" y="1524000"/>
            <a:ext cx="1269984" cy="756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4" name="Title 1"/>
          <p:cNvSpPr>
            <a:spLocks noGrp="1"/>
          </p:cNvSpPr>
          <p:nvPr>
            <p:ph type="title"/>
          </p:nvPr>
        </p:nvSpPr>
        <p:spPr>
          <a:xfrm>
            <a:off x="763200" y="2636980"/>
            <a:ext cx="5187472" cy="1362075"/>
          </a:xfrm>
          <a:prstGeom prst="rect">
            <a:avLst/>
          </a:prstGeom>
        </p:spPr>
        <p:txBody>
          <a:bodyPr lIns="0" tIns="0" rIns="0" bIns="0"/>
          <a:lstStyle>
            <a:lvl1pPr algn="l">
              <a:defRPr sz="1400" b="0" cap="none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5" name="Text Placeholder 2"/>
          <p:cNvSpPr>
            <a:spLocks noGrp="1"/>
          </p:cNvSpPr>
          <p:nvPr>
            <p:ph type="body" idx="1"/>
          </p:nvPr>
        </p:nvSpPr>
        <p:spPr>
          <a:xfrm>
            <a:off x="763200" y="1696947"/>
            <a:ext cx="6375761" cy="821230"/>
          </a:xfrm>
          <a:prstGeom prst="rect">
            <a:avLst/>
          </a:prstGeom>
        </p:spPr>
        <p:txBody>
          <a:bodyPr lIns="0" tIns="0" rIns="0" bIns="0" anchor="t" anchorCtr="0"/>
          <a:lstStyle>
            <a:lvl1pPr marL="0" indent="0">
              <a:lnSpc>
                <a:spcPct val="100000"/>
              </a:lnSpc>
              <a:spcAft>
                <a:spcPts val="0"/>
              </a:spcAft>
              <a:buNone/>
              <a:defRPr sz="2800" b="0" cap="none" baseline="0">
                <a:solidFill>
                  <a:schemeClr val="tx1"/>
                </a:solidFill>
                <a:latin typeface="+mj-lt"/>
              </a:defRPr>
            </a:lvl1pPr>
            <a:lvl2pPr marL="609585" indent="0">
              <a:buNone/>
              <a:defRPr sz="2400"/>
            </a:lvl2pPr>
            <a:lvl3pPr marL="1219170" indent="0">
              <a:buNone/>
              <a:defRPr sz="2133"/>
            </a:lvl3pPr>
            <a:lvl4pPr marL="1828754" indent="0">
              <a:buNone/>
              <a:defRPr sz="1867"/>
            </a:lvl4pPr>
            <a:lvl5pPr marL="2438339" indent="0">
              <a:buNone/>
              <a:defRPr sz="1867"/>
            </a:lvl5pPr>
            <a:lvl6pPr marL="3047924" indent="0">
              <a:buNone/>
              <a:defRPr sz="1867"/>
            </a:lvl6pPr>
            <a:lvl7pPr marL="3657509" indent="0">
              <a:buNone/>
              <a:defRPr sz="1867"/>
            </a:lvl7pPr>
            <a:lvl8pPr marL="4267093" indent="0">
              <a:buNone/>
              <a:defRPr sz="1867"/>
            </a:lvl8pPr>
            <a:lvl9pPr marL="4876678" indent="0">
              <a:buNone/>
              <a:defRPr sz="1867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27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2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grpSp>
        <p:nvGrpSpPr>
          <p:cNvPr id="31" name="Group 30"/>
          <p:cNvGrpSpPr/>
          <p:nvPr userDrawn="1"/>
        </p:nvGrpSpPr>
        <p:grpSpPr bwMode="gray">
          <a:xfrm>
            <a:off x="6450013" y="2557463"/>
            <a:ext cx="5197475" cy="1917700"/>
            <a:chOff x="6450013" y="2557463"/>
            <a:chExt cx="5197475" cy="1917700"/>
          </a:xfrm>
        </p:grpSpPr>
        <p:sp>
          <p:nvSpPr>
            <p:cNvPr id="32" name="Freeform 6"/>
            <p:cNvSpPr>
              <a:spLocks noEditPoints="1"/>
            </p:cNvSpPr>
            <p:nvPr userDrawn="1"/>
          </p:nvSpPr>
          <p:spPr bwMode="gray">
            <a:xfrm>
              <a:off x="6450013" y="2557463"/>
              <a:ext cx="2005013" cy="1917700"/>
            </a:xfrm>
            <a:custGeom>
              <a:avLst/>
              <a:gdLst>
                <a:gd name="T0" fmla="*/ 274 w 346"/>
                <a:gd name="T1" fmla="*/ 331 h 331"/>
                <a:gd name="T2" fmla="*/ 250 w 346"/>
                <a:gd name="T3" fmla="*/ 302 h 331"/>
                <a:gd name="T4" fmla="*/ 167 w 346"/>
                <a:gd name="T5" fmla="*/ 322 h 331"/>
                <a:gd name="T6" fmla="*/ 0 w 346"/>
                <a:gd name="T7" fmla="*/ 156 h 331"/>
                <a:gd name="T8" fmla="*/ 167 w 346"/>
                <a:gd name="T9" fmla="*/ 0 h 331"/>
                <a:gd name="T10" fmla="*/ 334 w 346"/>
                <a:gd name="T11" fmla="*/ 162 h 331"/>
                <a:gd name="T12" fmla="*/ 295 w 346"/>
                <a:gd name="T13" fmla="*/ 268 h 331"/>
                <a:gd name="T14" fmla="*/ 346 w 346"/>
                <a:gd name="T15" fmla="*/ 320 h 331"/>
                <a:gd name="T16" fmla="*/ 274 w 346"/>
                <a:gd name="T17" fmla="*/ 331 h 331"/>
                <a:gd name="T18" fmla="*/ 238 w 346"/>
                <a:gd name="T19" fmla="*/ 207 h 331"/>
                <a:gd name="T20" fmla="*/ 252 w 346"/>
                <a:gd name="T21" fmla="*/ 162 h 331"/>
                <a:gd name="T22" fmla="*/ 167 w 346"/>
                <a:gd name="T23" fmla="*/ 76 h 331"/>
                <a:gd name="T24" fmla="*/ 82 w 346"/>
                <a:gd name="T25" fmla="*/ 156 h 331"/>
                <a:gd name="T26" fmla="*/ 167 w 346"/>
                <a:gd name="T27" fmla="*/ 246 h 331"/>
                <a:gd name="T28" fmla="*/ 191 w 346"/>
                <a:gd name="T29" fmla="*/ 242 h 331"/>
                <a:gd name="T30" fmla="*/ 143 w 346"/>
                <a:gd name="T31" fmla="*/ 194 h 331"/>
                <a:gd name="T32" fmla="*/ 217 w 346"/>
                <a:gd name="T33" fmla="*/ 185 h 331"/>
                <a:gd name="T34" fmla="*/ 238 w 346"/>
                <a:gd name="T35" fmla="*/ 207 h 33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346" h="331">
                  <a:moveTo>
                    <a:pt x="274" y="331"/>
                  </a:moveTo>
                  <a:cubicBezTo>
                    <a:pt x="250" y="302"/>
                    <a:pt x="250" y="302"/>
                    <a:pt x="250" y="302"/>
                  </a:cubicBezTo>
                  <a:cubicBezTo>
                    <a:pt x="227" y="316"/>
                    <a:pt x="199" y="322"/>
                    <a:pt x="167" y="322"/>
                  </a:cubicBezTo>
                  <a:cubicBezTo>
                    <a:pt x="70" y="322"/>
                    <a:pt x="0" y="253"/>
                    <a:pt x="0" y="156"/>
                  </a:cubicBezTo>
                  <a:cubicBezTo>
                    <a:pt x="0" y="64"/>
                    <a:pt x="80" y="0"/>
                    <a:pt x="167" y="0"/>
                  </a:cubicBezTo>
                  <a:cubicBezTo>
                    <a:pt x="261" y="0"/>
                    <a:pt x="334" y="64"/>
                    <a:pt x="334" y="162"/>
                  </a:cubicBezTo>
                  <a:cubicBezTo>
                    <a:pt x="334" y="202"/>
                    <a:pt x="320" y="237"/>
                    <a:pt x="295" y="268"/>
                  </a:cubicBezTo>
                  <a:cubicBezTo>
                    <a:pt x="346" y="320"/>
                    <a:pt x="346" y="320"/>
                    <a:pt x="346" y="320"/>
                  </a:cubicBezTo>
                  <a:lnTo>
                    <a:pt x="274" y="331"/>
                  </a:lnTo>
                  <a:close/>
                  <a:moveTo>
                    <a:pt x="238" y="207"/>
                  </a:moveTo>
                  <a:cubicBezTo>
                    <a:pt x="247" y="194"/>
                    <a:pt x="252" y="178"/>
                    <a:pt x="252" y="162"/>
                  </a:cubicBezTo>
                  <a:cubicBezTo>
                    <a:pt x="252" y="117"/>
                    <a:pt x="215" y="76"/>
                    <a:pt x="167" y="76"/>
                  </a:cubicBezTo>
                  <a:cubicBezTo>
                    <a:pt x="121" y="76"/>
                    <a:pt x="82" y="114"/>
                    <a:pt x="82" y="156"/>
                  </a:cubicBezTo>
                  <a:cubicBezTo>
                    <a:pt x="82" y="208"/>
                    <a:pt x="121" y="246"/>
                    <a:pt x="167" y="246"/>
                  </a:cubicBezTo>
                  <a:cubicBezTo>
                    <a:pt x="175" y="246"/>
                    <a:pt x="183" y="245"/>
                    <a:pt x="191" y="242"/>
                  </a:cubicBezTo>
                  <a:cubicBezTo>
                    <a:pt x="143" y="194"/>
                    <a:pt x="143" y="194"/>
                    <a:pt x="143" y="194"/>
                  </a:cubicBezTo>
                  <a:cubicBezTo>
                    <a:pt x="217" y="185"/>
                    <a:pt x="217" y="185"/>
                    <a:pt x="217" y="185"/>
                  </a:cubicBezTo>
                  <a:lnTo>
                    <a:pt x="238" y="207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3" name="Freeform 7"/>
            <p:cNvSpPr>
              <a:spLocks noEditPoints="1"/>
            </p:cNvSpPr>
            <p:nvPr userDrawn="1"/>
          </p:nvSpPr>
          <p:spPr bwMode="gray">
            <a:xfrm>
              <a:off x="8426451" y="2586038"/>
              <a:ext cx="1441450" cy="1814513"/>
            </a:xfrm>
            <a:custGeom>
              <a:avLst/>
              <a:gdLst>
                <a:gd name="T0" fmla="*/ 190 w 249"/>
                <a:gd name="T1" fmla="*/ 257 h 313"/>
                <a:gd name="T2" fmla="*/ 79 w 249"/>
                <a:gd name="T3" fmla="*/ 313 h 313"/>
                <a:gd name="T4" fmla="*/ 0 w 249"/>
                <a:gd name="T5" fmla="*/ 233 h 313"/>
                <a:gd name="T6" fmla="*/ 92 w 249"/>
                <a:gd name="T7" fmla="*/ 124 h 313"/>
                <a:gd name="T8" fmla="*/ 60 w 249"/>
                <a:gd name="T9" fmla="*/ 58 h 313"/>
                <a:gd name="T10" fmla="*/ 119 w 249"/>
                <a:gd name="T11" fmla="*/ 0 h 313"/>
                <a:gd name="T12" fmla="*/ 174 w 249"/>
                <a:gd name="T13" fmla="*/ 56 h 313"/>
                <a:gd name="T14" fmla="*/ 117 w 249"/>
                <a:gd name="T15" fmla="*/ 130 h 313"/>
                <a:gd name="T16" fmla="*/ 192 w 249"/>
                <a:gd name="T17" fmla="*/ 232 h 313"/>
                <a:gd name="T18" fmla="*/ 230 w 249"/>
                <a:gd name="T19" fmla="*/ 190 h 313"/>
                <a:gd name="T20" fmla="*/ 245 w 249"/>
                <a:gd name="T21" fmla="*/ 198 h 313"/>
                <a:gd name="T22" fmla="*/ 203 w 249"/>
                <a:gd name="T23" fmla="*/ 246 h 313"/>
                <a:gd name="T24" fmla="*/ 249 w 249"/>
                <a:gd name="T25" fmla="*/ 307 h 313"/>
                <a:gd name="T26" fmla="*/ 228 w 249"/>
                <a:gd name="T27" fmla="*/ 307 h 313"/>
                <a:gd name="T28" fmla="*/ 190 w 249"/>
                <a:gd name="T29" fmla="*/ 257 h 313"/>
                <a:gd name="T30" fmla="*/ 84 w 249"/>
                <a:gd name="T31" fmla="*/ 152 h 313"/>
                <a:gd name="T32" fmla="*/ 19 w 249"/>
                <a:gd name="T33" fmla="*/ 231 h 313"/>
                <a:gd name="T34" fmla="*/ 79 w 249"/>
                <a:gd name="T35" fmla="*/ 295 h 313"/>
                <a:gd name="T36" fmla="*/ 179 w 249"/>
                <a:gd name="T37" fmla="*/ 242 h 313"/>
                <a:gd name="T38" fmla="*/ 103 w 249"/>
                <a:gd name="T39" fmla="*/ 139 h 313"/>
                <a:gd name="T40" fmla="*/ 84 w 249"/>
                <a:gd name="T41" fmla="*/ 152 h 313"/>
                <a:gd name="T42" fmla="*/ 79 w 249"/>
                <a:gd name="T43" fmla="*/ 60 h 313"/>
                <a:gd name="T44" fmla="*/ 106 w 249"/>
                <a:gd name="T45" fmla="*/ 115 h 313"/>
                <a:gd name="T46" fmla="*/ 154 w 249"/>
                <a:gd name="T47" fmla="*/ 55 h 313"/>
                <a:gd name="T48" fmla="*/ 118 w 249"/>
                <a:gd name="T49" fmla="*/ 18 h 313"/>
                <a:gd name="T50" fmla="*/ 79 w 249"/>
                <a:gd name="T51" fmla="*/ 60 h 3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</a:cxnLst>
              <a:rect l="0" t="0" r="r" b="b"/>
              <a:pathLst>
                <a:path w="249" h="313">
                  <a:moveTo>
                    <a:pt x="190" y="257"/>
                  </a:moveTo>
                  <a:cubicBezTo>
                    <a:pt x="156" y="285"/>
                    <a:pt x="118" y="313"/>
                    <a:pt x="79" y="313"/>
                  </a:cubicBezTo>
                  <a:cubicBezTo>
                    <a:pt x="34" y="313"/>
                    <a:pt x="0" y="277"/>
                    <a:pt x="0" y="233"/>
                  </a:cubicBezTo>
                  <a:cubicBezTo>
                    <a:pt x="0" y="181"/>
                    <a:pt x="50" y="150"/>
                    <a:pt x="92" y="124"/>
                  </a:cubicBezTo>
                  <a:cubicBezTo>
                    <a:pt x="78" y="104"/>
                    <a:pt x="60" y="84"/>
                    <a:pt x="60" y="58"/>
                  </a:cubicBezTo>
                  <a:cubicBezTo>
                    <a:pt x="60" y="26"/>
                    <a:pt x="87" y="0"/>
                    <a:pt x="119" y="0"/>
                  </a:cubicBezTo>
                  <a:cubicBezTo>
                    <a:pt x="150" y="0"/>
                    <a:pt x="174" y="25"/>
                    <a:pt x="174" y="56"/>
                  </a:cubicBezTo>
                  <a:cubicBezTo>
                    <a:pt x="174" y="90"/>
                    <a:pt x="146" y="110"/>
                    <a:pt x="117" y="130"/>
                  </a:cubicBezTo>
                  <a:cubicBezTo>
                    <a:pt x="192" y="232"/>
                    <a:pt x="192" y="232"/>
                    <a:pt x="192" y="232"/>
                  </a:cubicBezTo>
                  <a:cubicBezTo>
                    <a:pt x="230" y="190"/>
                    <a:pt x="230" y="190"/>
                    <a:pt x="230" y="190"/>
                  </a:cubicBezTo>
                  <a:cubicBezTo>
                    <a:pt x="245" y="198"/>
                    <a:pt x="245" y="198"/>
                    <a:pt x="245" y="198"/>
                  </a:cubicBezTo>
                  <a:cubicBezTo>
                    <a:pt x="203" y="246"/>
                    <a:pt x="203" y="246"/>
                    <a:pt x="203" y="246"/>
                  </a:cubicBezTo>
                  <a:cubicBezTo>
                    <a:pt x="249" y="307"/>
                    <a:pt x="249" y="307"/>
                    <a:pt x="249" y="307"/>
                  </a:cubicBezTo>
                  <a:cubicBezTo>
                    <a:pt x="228" y="307"/>
                    <a:pt x="228" y="307"/>
                    <a:pt x="228" y="307"/>
                  </a:cubicBezTo>
                  <a:lnTo>
                    <a:pt x="190" y="257"/>
                  </a:lnTo>
                  <a:close/>
                  <a:moveTo>
                    <a:pt x="84" y="152"/>
                  </a:moveTo>
                  <a:cubicBezTo>
                    <a:pt x="55" y="170"/>
                    <a:pt x="19" y="193"/>
                    <a:pt x="19" y="231"/>
                  </a:cubicBezTo>
                  <a:cubicBezTo>
                    <a:pt x="19" y="265"/>
                    <a:pt x="44" y="295"/>
                    <a:pt x="79" y="295"/>
                  </a:cubicBezTo>
                  <a:cubicBezTo>
                    <a:pt x="114" y="295"/>
                    <a:pt x="151" y="265"/>
                    <a:pt x="179" y="242"/>
                  </a:cubicBezTo>
                  <a:cubicBezTo>
                    <a:pt x="103" y="139"/>
                    <a:pt x="103" y="139"/>
                    <a:pt x="103" y="139"/>
                  </a:cubicBezTo>
                  <a:lnTo>
                    <a:pt x="84" y="152"/>
                  </a:lnTo>
                  <a:close/>
                  <a:moveTo>
                    <a:pt x="79" y="60"/>
                  </a:moveTo>
                  <a:cubicBezTo>
                    <a:pt x="79" y="81"/>
                    <a:pt x="95" y="97"/>
                    <a:pt x="106" y="115"/>
                  </a:cubicBezTo>
                  <a:cubicBezTo>
                    <a:pt x="127" y="99"/>
                    <a:pt x="154" y="86"/>
                    <a:pt x="154" y="55"/>
                  </a:cubicBezTo>
                  <a:cubicBezTo>
                    <a:pt x="154" y="35"/>
                    <a:pt x="138" y="18"/>
                    <a:pt x="118" y="18"/>
                  </a:cubicBezTo>
                  <a:cubicBezTo>
                    <a:pt x="96" y="18"/>
                    <a:pt x="79" y="39"/>
                    <a:pt x="79" y="6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  <p:sp>
          <p:nvSpPr>
            <p:cNvPr id="35" name="Freeform 8"/>
            <p:cNvSpPr>
              <a:spLocks noEditPoints="1"/>
            </p:cNvSpPr>
            <p:nvPr userDrawn="1"/>
          </p:nvSpPr>
          <p:spPr bwMode="gray">
            <a:xfrm>
              <a:off x="9821863" y="2614613"/>
              <a:ext cx="1825625" cy="1751013"/>
            </a:xfrm>
            <a:custGeom>
              <a:avLst/>
              <a:gdLst>
                <a:gd name="T0" fmla="*/ 380 w 1150"/>
                <a:gd name="T1" fmla="*/ 913 h 1103"/>
                <a:gd name="T2" fmla="*/ 303 w 1150"/>
                <a:gd name="T3" fmla="*/ 1103 h 1103"/>
                <a:gd name="T4" fmla="*/ 0 w 1150"/>
                <a:gd name="T5" fmla="*/ 1103 h 1103"/>
                <a:gd name="T6" fmla="*/ 424 w 1150"/>
                <a:gd name="T7" fmla="*/ 0 h 1103"/>
                <a:gd name="T8" fmla="*/ 734 w 1150"/>
                <a:gd name="T9" fmla="*/ 0 h 1103"/>
                <a:gd name="T10" fmla="*/ 1150 w 1150"/>
                <a:gd name="T11" fmla="*/ 1103 h 1103"/>
                <a:gd name="T12" fmla="*/ 843 w 1150"/>
                <a:gd name="T13" fmla="*/ 1103 h 1103"/>
                <a:gd name="T14" fmla="*/ 774 w 1150"/>
                <a:gd name="T15" fmla="*/ 913 h 1103"/>
                <a:gd name="T16" fmla="*/ 380 w 1150"/>
                <a:gd name="T17" fmla="*/ 913 h 1103"/>
                <a:gd name="T18" fmla="*/ 581 w 1150"/>
                <a:gd name="T19" fmla="*/ 344 h 1103"/>
                <a:gd name="T20" fmla="*/ 577 w 1150"/>
                <a:gd name="T21" fmla="*/ 344 h 1103"/>
                <a:gd name="T22" fmla="*/ 456 w 1150"/>
                <a:gd name="T23" fmla="*/ 694 h 1103"/>
                <a:gd name="T24" fmla="*/ 697 w 1150"/>
                <a:gd name="T25" fmla="*/ 694 h 1103"/>
                <a:gd name="T26" fmla="*/ 581 w 1150"/>
                <a:gd name="T27" fmla="*/ 344 h 11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150" h="1103">
                  <a:moveTo>
                    <a:pt x="380" y="913"/>
                  </a:moveTo>
                  <a:lnTo>
                    <a:pt x="303" y="1103"/>
                  </a:lnTo>
                  <a:lnTo>
                    <a:pt x="0" y="1103"/>
                  </a:lnTo>
                  <a:lnTo>
                    <a:pt x="424" y="0"/>
                  </a:lnTo>
                  <a:lnTo>
                    <a:pt x="734" y="0"/>
                  </a:lnTo>
                  <a:lnTo>
                    <a:pt x="1150" y="1103"/>
                  </a:lnTo>
                  <a:lnTo>
                    <a:pt x="843" y="1103"/>
                  </a:lnTo>
                  <a:lnTo>
                    <a:pt x="774" y="913"/>
                  </a:lnTo>
                  <a:lnTo>
                    <a:pt x="380" y="913"/>
                  </a:lnTo>
                  <a:close/>
                  <a:moveTo>
                    <a:pt x="581" y="344"/>
                  </a:moveTo>
                  <a:lnTo>
                    <a:pt x="577" y="344"/>
                  </a:lnTo>
                  <a:lnTo>
                    <a:pt x="456" y="694"/>
                  </a:lnTo>
                  <a:lnTo>
                    <a:pt x="697" y="694"/>
                  </a:lnTo>
                  <a:lnTo>
                    <a:pt x="581" y="34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GB" dirty="0"/>
            </a:p>
          </p:txBody>
        </p:sp>
      </p:grpSp>
    </p:spTree>
  </p:cSld>
  <p:clrMapOvr>
    <a:masterClrMapping/>
  </p:clrMapOvr>
  <p:transition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1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2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 userDrawn="1"/>
        </p:nvSpPr>
        <p:spPr bwMode="gray">
          <a:xfrm>
            <a:off x="0" y="4313786"/>
            <a:ext cx="12191999" cy="254421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bg1"/>
              </a:solidFill>
            </a:endParaRPr>
          </a:p>
        </p:txBody>
      </p:sp>
      <p:sp>
        <p:nvSpPr>
          <p:cNvPr id="2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79490" y="960120"/>
            <a:ext cx="9899747" cy="1584041"/>
          </a:xfrm>
          <a:noFill/>
        </p:spPr>
        <p:txBody>
          <a:bodyPr lIns="0" tIns="0" rIns="0"/>
          <a:lstStyle>
            <a:lvl1pPr>
              <a:lnSpc>
                <a:spcPct val="110000"/>
              </a:lnSpc>
              <a:defRPr sz="28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2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779490" y="3310197"/>
            <a:ext cx="4831323" cy="749808"/>
          </a:xfrm>
        </p:spPr>
        <p:txBody>
          <a:bodyPr anchor="b" anchorCtr="0"/>
          <a:lstStyle>
            <a:lvl1pPr marL="0" indent="0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8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22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1779490" y="4588235"/>
            <a:ext cx="4870924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23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1779490" y="4840063"/>
            <a:ext cx="4870924" cy="489785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30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31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36" name="Rectangle 35"/>
          <p:cNvSpPr/>
          <p:nvPr userDrawn="1"/>
        </p:nvSpPr>
        <p:spPr bwMode="gray">
          <a:xfrm>
            <a:off x="1778011" y="761998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pic>
        <p:nvPicPr>
          <p:cNvPr id="37" name="Picture 36" descr="PECTEN.png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7000" y="645968"/>
            <a:ext cx="1524000" cy="1524000"/>
          </a:xfrm>
          <a:prstGeom prst="rect">
            <a:avLst/>
          </a:prstGeom>
        </p:spPr>
      </p:pic>
      <p:sp>
        <p:nvSpPr>
          <p:cNvPr id="3" name="Picture Placeholder 2"/>
          <p:cNvSpPr>
            <a:spLocks noGrp="1"/>
          </p:cNvSpPr>
          <p:nvPr userDrawn="1">
            <p:ph type="pic" sz="quarter" idx="12"/>
          </p:nvPr>
        </p:nvSpPr>
        <p:spPr>
          <a:xfrm>
            <a:off x="6848418" y="2795384"/>
            <a:ext cx="4830819" cy="3049484"/>
          </a:xfrm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12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13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70520605"/>
      </p:ext>
    </p:extLst>
  </p:cSld>
  <p:clrMapOvr>
    <a:masterClrMapping/>
  </p:clrMapOvr>
  <p:transition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End Slide (Mandatory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50208" y="1280160"/>
            <a:ext cx="4300222" cy="4300222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1"/>
            <a:ext cx="12194723" cy="4866892"/>
          </a:xfrm>
          <a:custGeom>
            <a:avLst/>
            <a:gdLst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0 w 12192000"/>
              <a:gd name="connsiteY3" fmla="*/ 4854636 h 4854636"/>
              <a:gd name="connsiteX4" fmla="*/ 0 w 12192000"/>
              <a:gd name="connsiteY4" fmla="*/ 0 h 4854636"/>
              <a:gd name="connsiteX0" fmla="*/ 0 w 12192000"/>
              <a:gd name="connsiteY0" fmla="*/ 0 h 4854636"/>
              <a:gd name="connsiteX1" fmla="*/ 12192000 w 12192000"/>
              <a:gd name="connsiteY1" fmla="*/ 0 h 4854636"/>
              <a:gd name="connsiteX2" fmla="*/ 12192000 w 12192000"/>
              <a:gd name="connsiteY2" fmla="*/ 4854636 h 4854636"/>
              <a:gd name="connsiteX3" fmla="*/ 592282 w 12192000"/>
              <a:gd name="connsiteY3" fmla="*/ 4842164 h 4854636"/>
              <a:gd name="connsiteX4" fmla="*/ 0 w 12192000"/>
              <a:gd name="connsiteY4" fmla="*/ 4854636 h 4854636"/>
              <a:gd name="connsiteX5" fmla="*/ 0 w 12192000"/>
              <a:gd name="connsiteY5" fmla="*/ 0 h 485463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592282 w 12192000"/>
              <a:gd name="connsiteY3" fmla="*/ 4842164 h 4888026"/>
              <a:gd name="connsiteX4" fmla="*/ 0 w 12192000"/>
              <a:gd name="connsiteY4" fmla="*/ 4854636 h 4888026"/>
              <a:gd name="connsiteX5" fmla="*/ 0 w 12192000"/>
              <a:gd name="connsiteY5" fmla="*/ 0 h 4888026"/>
              <a:gd name="connsiteX0" fmla="*/ 0 w 12192000"/>
              <a:gd name="connsiteY0" fmla="*/ 0 h 4888026"/>
              <a:gd name="connsiteX1" fmla="*/ 12192000 w 12192000"/>
              <a:gd name="connsiteY1" fmla="*/ 0 h 4888026"/>
              <a:gd name="connsiteX2" fmla="*/ 12192000 w 12192000"/>
              <a:gd name="connsiteY2" fmla="*/ 4854636 h 4888026"/>
              <a:gd name="connsiteX3" fmla="*/ 841664 w 12192000"/>
              <a:gd name="connsiteY3" fmla="*/ 2909455 h 4888026"/>
              <a:gd name="connsiteX4" fmla="*/ 592282 w 12192000"/>
              <a:gd name="connsiteY4" fmla="*/ 4842164 h 4888026"/>
              <a:gd name="connsiteX5" fmla="*/ 0 w 12192000"/>
              <a:gd name="connsiteY5" fmla="*/ 4854636 h 4888026"/>
              <a:gd name="connsiteX6" fmla="*/ 0 w 12192000"/>
              <a:gd name="connsiteY6" fmla="*/ 0 h 4888026"/>
              <a:gd name="connsiteX0" fmla="*/ 0 w 12192000"/>
              <a:gd name="connsiteY0" fmla="*/ 0 h 4982265"/>
              <a:gd name="connsiteX1" fmla="*/ 12192000 w 12192000"/>
              <a:gd name="connsiteY1" fmla="*/ 0 h 4982265"/>
              <a:gd name="connsiteX2" fmla="*/ 12192000 w 12192000"/>
              <a:gd name="connsiteY2" fmla="*/ 4854636 h 4982265"/>
              <a:gd name="connsiteX3" fmla="*/ 7606145 w 12192000"/>
              <a:gd name="connsiteY3" fmla="*/ 3543300 h 4982265"/>
              <a:gd name="connsiteX4" fmla="*/ 841664 w 12192000"/>
              <a:gd name="connsiteY4" fmla="*/ 2909455 h 4982265"/>
              <a:gd name="connsiteX5" fmla="*/ 592282 w 12192000"/>
              <a:gd name="connsiteY5" fmla="*/ 4842164 h 4982265"/>
              <a:gd name="connsiteX6" fmla="*/ 0 w 12192000"/>
              <a:gd name="connsiteY6" fmla="*/ 4854636 h 4982265"/>
              <a:gd name="connsiteX7" fmla="*/ 0 w 12192000"/>
              <a:gd name="connsiteY7" fmla="*/ 0 h 4982265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592282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2164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61702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46071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841664 w 12192000"/>
              <a:gd name="connsiteY5" fmla="*/ 2909455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48146 w 12192000"/>
              <a:gd name="connsiteY5" fmla="*/ 3564082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0 w 12192000"/>
              <a:gd name="connsiteY0" fmla="*/ 0 h 5111319"/>
              <a:gd name="connsiteX1" fmla="*/ 12192000 w 12192000"/>
              <a:gd name="connsiteY1" fmla="*/ 0 h 5111319"/>
              <a:gd name="connsiteX2" fmla="*/ 12192000 w 12192000"/>
              <a:gd name="connsiteY2" fmla="*/ 4854636 h 5111319"/>
              <a:gd name="connsiteX3" fmla="*/ 7668491 w 12192000"/>
              <a:gd name="connsiteY3" fmla="*/ 4582391 h 5111319"/>
              <a:gd name="connsiteX4" fmla="*/ 7606145 w 12192000"/>
              <a:gd name="connsiteY4" fmla="*/ 3543300 h 5111319"/>
              <a:gd name="connsiteX5" fmla="*/ 754970 w 12192000"/>
              <a:gd name="connsiteY5" fmla="*/ 3547023 h 5111319"/>
              <a:gd name="connsiteX6" fmla="*/ 760313 w 12192000"/>
              <a:gd name="connsiteY6" fmla="*/ 4857795 h 5111319"/>
              <a:gd name="connsiteX7" fmla="*/ 0 w 12192000"/>
              <a:gd name="connsiteY7" fmla="*/ 4854636 h 5111319"/>
              <a:gd name="connsiteX8" fmla="*/ 0 w 12192000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7795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9839 w 12194382"/>
              <a:gd name="connsiteY6" fmla="*/ 4838792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872233 w 12194382"/>
              <a:gd name="connsiteY6" fmla="*/ 4872048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45920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57352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08527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11319"/>
              <a:gd name="connsiteX1" fmla="*/ 12194382 w 12194382"/>
              <a:gd name="connsiteY1" fmla="*/ 0 h 5111319"/>
              <a:gd name="connsiteX2" fmla="*/ 12194382 w 12194382"/>
              <a:gd name="connsiteY2" fmla="*/ 4854636 h 5111319"/>
              <a:gd name="connsiteX3" fmla="*/ 7670873 w 12194382"/>
              <a:gd name="connsiteY3" fmla="*/ 4582391 h 5111319"/>
              <a:gd name="connsiteX4" fmla="*/ 7620433 w 12194382"/>
              <a:gd name="connsiteY4" fmla="*/ 3543300 h 5111319"/>
              <a:gd name="connsiteX5" fmla="*/ 762115 w 12194382"/>
              <a:gd name="connsiteY5" fmla="*/ 3547023 h 5111319"/>
              <a:gd name="connsiteX6" fmla="*/ 762695 w 12194382"/>
              <a:gd name="connsiteY6" fmla="*/ 4850671 h 5111319"/>
              <a:gd name="connsiteX7" fmla="*/ 0 w 12194382"/>
              <a:gd name="connsiteY7" fmla="*/ 4847509 h 5111319"/>
              <a:gd name="connsiteX8" fmla="*/ 2382 w 12194382"/>
              <a:gd name="connsiteY8" fmla="*/ 0 h 5111319"/>
              <a:gd name="connsiteX0" fmla="*/ 2382 w 12194382"/>
              <a:gd name="connsiteY0" fmla="*/ 0 h 5182443"/>
              <a:gd name="connsiteX1" fmla="*/ 12194382 w 12194382"/>
              <a:gd name="connsiteY1" fmla="*/ 0 h 5182443"/>
              <a:gd name="connsiteX2" fmla="*/ 12194382 w 12194382"/>
              <a:gd name="connsiteY2" fmla="*/ 4854636 h 5182443"/>
              <a:gd name="connsiteX3" fmla="*/ 7623248 w 12194382"/>
              <a:gd name="connsiteY3" fmla="*/ 4843680 h 5182443"/>
              <a:gd name="connsiteX4" fmla="*/ 7620433 w 12194382"/>
              <a:gd name="connsiteY4" fmla="*/ 3543300 h 5182443"/>
              <a:gd name="connsiteX5" fmla="*/ 762115 w 12194382"/>
              <a:gd name="connsiteY5" fmla="*/ 3547023 h 5182443"/>
              <a:gd name="connsiteX6" fmla="*/ 762695 w 12194382"/>
              <a:gd name="connsiteY6" fmla="*/ 4850671 h 5182443"/>
              <a:gd name="connsiteX7" fmla="*/ 0 w 12194382"/>
              <a:gd name="connsiteY7" fmla="*/ 4847509 h 5182443"/>
              <a:gd name="connsiteX8" fmla="*/ 2382 w 12194382"/>
              <a:gd name="connsiteY8" fmla="*/ 0 h 5182443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382"/>
              <a:gd name="connsiteY0" fmla="*/ 0 h 5128150"/>
              <a:gd name="connsiteX1" fmla="*/ 12194382 w 12194382"/>
              <a:gd name="connsiteY1" fmla="*/ 0 h 5128150"/>
              <a:gd name="connsiteX2" fmla="*/ 12194382 w 12194382"/>
              <a:gd name="connsiteY2" fmla="*/ 4854636 h 5128150"/>
              <a:gd name="connsiteX3" fmla="*/ 7623248 w 12194382"/>
              <a:gd name="connsiteY3" fmla="*/ 4843680 h 5128150"/>
              <a:gd name="connsiteX4" fmla="*/ 7620433 w 12194382"/>
              <a:gd name="connsiteY4" fmla="*/ 3543300 h 5128150"/>
              <a:gd name="connsiteX5" fmla="*/ 762115 w 12194382"/>
              <a:gd name="connsiteY5" fmla="*/ 3547023 h 5128150"/>
              <a:gd name="connsiteX6" fmla="*/ 762695 w 12194382"/>
              <a:gd name="connsiteY6" fmla="*/ 4850671 h 5128150"/>
              <a:gd name="connsiteX7" fmla="*/ 0 w 12194382"/>
              <a:gd name="connsiteY7" fmla="*/ 4847509 h 5128150"/>
              <a:gd name="connsiteX8" fmla="*/ 2382 w 12194382"/>
              <a:gd name="connsiteY8" fmla="*/ 0 h 5128150"/>
              <a:gd name="connsiteX0" fmla="*/ 2382 w 12194723"/>
              <a:gd name="connsiteY0" fmla="*/ 0 h 4854829"/>
              <a:gd name="connsiteX1" fmla="*/ 12194382 w 12194723"/>
              <a:gd name="connsiteY1" fmla="*/ 0 h 4854829"/>
              <a:gd name="connsiteX2" fmla="*/ 12194382 w 12194723"/>
              <a:gd name="connsiteY2" fmla="*/ 4854636 h 4854829"/>
              <a:gd name="connsiteX3" fmla="*/ 7623248 w 12194723"/>
              <a:gd name="connsiteY3" fmla="*/ 4843680 h 4854829"/>
              <a:gd name="connsiteX4" fmla="*/ 7620433 w 12194723"/>
              <a:gd name="connsiteY4" fmla="*/ 3543300 h 4854829"/>
              <a:gd name="connsiteX5" fmla="*/ 762115 w 12194723"/>
              <a:gd name="connsiteY5" fmla="*/ 3547023 h 4854829"/>
              <a:gd name="connsiteX6" fmla="*/ 762695 w 12194723"/>
              <a:gd name="connsiteY6" fmla="*/ 4850671 h 4854829"/>
              <a:gd name="connsiteX7" fmla="*/ 0 w 12194723"/>
              <a:gd name="connsiteY7" fmla="*/ 4847509 h 4854829"/>
              <a:gd name="connsiteX8" fmla="*/ 2382 w 12194723"/>
              <a:gd name="connsiteY8" fmla="*/ 0 h 485482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4723" h="4854829">
                <a:moveTo>
                  <a:pt x="2382" y="0"/>
                </a:moveTo>
                <a:lnTo>
                  <a:pt x="12194382" y="0"/>
                </a:lnTo>
                <a:cubicBezTo>
                  <a:pt x="12194382" y="1618212"/>
                  <a:pt x="12195150" y="4852730"/>
                  <a:pt x="12194382" y="4854636"/>
                </a:cubicBezTo>
                <a:cubicBezTo>
                  <a:pt x="12193614" y="4856542"/>
                  <a:pt x="7623176" y="4843704"/>
                  <a:pt x="7623248" y="4843680"/>
                </a:cubicBezTo>
                <a:cubicBezTo>
                  <a:pt x="7623320" y="4843656"/>
                  <a:pt x="7618248" y="3540554"/>
                  <a:pt x="7620433" y="3543300"/>
                </a:cubicBezTo>
                <a:cubicBezTo>
                  <a:pt x="7622618" y="3546046"/>
                  <a:pt x="3048221" y="3545782"/>
                  <a:pt x="762115" y="3547023"/>
                </a:cubicBezTo>
                <a:cubicBezTo>
                  <a:pt x="760398" y="3777370"/>
                  <a:pt x="763508" y="4852455"/>
                  <a:pt x="762695" y="4850671"/>
                </a:cubicBezTo>
                <a:cubicBezTo>
                  <a:pt x="761882" y="4848887"/>
                  <a:pt x="254232" y="4848563"/>
                  <a:pt x="0" y="4847509"/>
                </a:cubicBezTo>
                <a:lnTo>
                  <a:pt x="2382" y="0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557126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 userDrawn="1">
          <p15:clr>
            <a:srgbClr val="FBAE40"/>
          </p15:clr>
        </p15:guide>
        <p15:guide id="2" orient="horz" pos="2235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 - Option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2" y="0"/>
            <a:ext cx="12194723" cy="6857999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753155" y="3560901"/>
                </a:moveTo>
                <a:lnTo>
                  <a:pt x="763913" y="6359075"/>
                </a:lnTo>
                <a:lnTo>
                  <a:pt x="7622163" y="6355342"/>
                </a:lnTo>
                <a:cubicBezTo>
                  <a:pt x="7618577" y="5510947"/>
                  <a:pt x="7626189" y="4405296"/>
                  <a:pt x="7622603" y="3560901"/>
                </a:cubicBezTo>
                <a:lnTo>
                  <a:pt x="753155" y="3560901"/>
                </a:lnTo>
                <a:close/>
              </a:path>
            </a:pathLst>
          </a:custGeom>
          <a:noFill/>
          <a:ln w="952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grpSp>
        <p:nvGrpSpPr>
          <p:cNvPr id="2" name="Group 1"/>
          <p:cNvGrpSpPr/>
          <p:nvPr userDrawn="1"/>
        </p:nvGrpSpPr>
        <p:grpSpPr bwMode="gray">
          <a:xfrm>
            <a:off x="744114" y="3556002"/>
            <a:ext cx="6875879" cy="2803523"/>
            <a:chOff x="744114" y="3556002"/>
            <a:chExt cx="6875879" cy="2803523"/>
          </a:xfrm>
        </p:grpSpPr>
        <p:sp>
          <p:nvSpPr>
            <p:cNvPr id="113" name="Rectangle 112"/>
            <p:cNvSpPr/>
            <p:nvPr userDrawn="1"/>
          </p:nvSpPr>
          <p:spPr bwMode="gray">
            <a:xfrm>
              <a:off x="761993" y="3556002"/>
              <a:ext cx="6858000" cy="2803523"/>
            </a:xfrm>
            <a:prstGeom prst="rect">
              <a:avLst/>
            </a:prstGeom>
            <a:solidFill>
              <a:srgbClr val="FFFFFF"/>
            </a:solidFill>
            <a:ln w="3175"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/>
            </a:p>
          </p:txBody>
        </p:sp>
        <p:sp>
          <p:nvSpPr>
            <p:cNvPr id="110" name="Rectangle 109"/>
            <p:cNvSpPr/>
            <p:nvPr userDrawn="1"/>
          </p:nvSpPr>
          <p:spPr bwMode="gray">
            <a:xfrm>
              <a:off x="2175500" y="3818708"/>
              <a:ext cx="1269984" cy="76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GB" dirty="0">
                <a:solidFill>
                  <a:schemeClr val="tx1"/>
                </a:solidFill>
              </a:endParaRPr>
            </a:p>
          </p:txBody>
        </p:sp>
        <p:pic>
          <p:nvPicPr>
            <p:cNvPr id="111" name="Picture 110" descr="PECTEN.png"/>
            <p:cNvPicPr>
              <a:picLocks noChangeAspect="1"/>
            </p:cNvPicPr>
            <p:nvPr userDrawn="1"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 bwMode="gray">
            <a:xfrm>
              <a:off x="744114" y="3678108"/>
              <a:ext cx="1465237" cy="1465237"/>
            </a:xfrm>
            <a:prstGeom prst="rect">
              <a:avLst/>
            </a:prstGeom>
          </p:spPr>
        </p:pic>
      </p:grpSp>
      <p:sp>
        <p:nvSpPr>
          <p:cNvPr id="106" name="Text Box 11" descr="&lt;COMPANY_NAME&gt;"/>
          <p:cNvSpPr txBox="1">
            <a:spLocks noChangeArrowheads="1"/>
          </p:cNvSpPr>
          <p:nvPr userDrawn="1"/>
        </p:nvSpPr>
        <p:spPr bwMode="auto">
          <a:xfrm>
            <a:off x="760379" y="6462713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  <p:sp>
        <p:nvSpPr>
          <p:cNvPr id="10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175500" y="4059936"/>
            <a:ext cx="5179738" cy="1047891"/>
          </a:xfrm>
          <a:noFill/>
        </p:spPr>
        <p:txBody>
          <a:bodyPr lIns="0" tIns="0" rIns="0"/>
          <a:lstStyle>
            <a:lvl1pPr>
              <a:lnSpc>
                <a:spcPct val="100000"/>
              </a:lnSpc>
              <a:defRPr sz="2400" b="0" kern="1200" cap="none" spc="0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3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2175500" y="5120640"/>
            <a:ext cx="5179738" cy="372439"/>
          </a:xfrm>
        </p:spPr>
        <p:txBody>
          <a:bodyPr anchor="b" anchorCtr="0"/>
          <a:lstStyle>
            <a:lvl1pPr marL="0" indent="0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Font typeface="Wingdings" pitchFamily="2" charset="2"/>
              <a:buNone/>
              <a:defRPr sz="140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104" name="Text Placeholder 31"/>
          <p:cNvSpPr>
            <a:spLocks noGrp="1"/>
          </p:cNvSpPr>
          <p:nvPr>
            <p:ph type="body" sz="quarter" idx="10" hasCustomPrompt="1"/>
          </p:nvPr>
        </p:nvSpPr>
        <p:spPr>
          <a:xfrm>
            <a:off x="2175500" y="5666465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GB" dirty="0"/>
              <a:t>Click to insert Author’s Name</a:t>
            </a:r>
          </a:p>
        </p:txBody>
      </p:sp>
      <p:sp>
        <p:nvSpPr>
          <p:cNvPr id="105" name="Text Placeholder 31"/>
          <p:cNvSpPr>
            <a:spLocks noGrp="1"/>
          </p:cNvSpPr>
          <p:nvPr>
            <p:ph type="body" sz="quarter" idx="11" hasCustomPrompt="1"/>
          </p:nvPr>
        </p:nvSpPr>
        <p:spPr>
          <a:xfrm>
            <a:off x="2175500" y="5923869"/>
            <a:ext cx="5187731" cy="237600"/>
          </a:xfrm>
        </p:spPr>
        <p:txBody>
          <a:bodyPr anchor="t" anchorCtr="0"/>
          <a:lstStyle>
            <a:lvl1pPr>
              <a:lnSpc>
                <a:spcPct val="100000"/>
              </a:lnSpc>
              <a:buNone/>
              <a:defRPr sz="1400">
                <a:solidFill>
                  <a:schemeClr val="tx1"/>
                </a:solidFill>
                <a:latin typeface="+mn-lt"/>
              </a:defRPr>
            </a:lvl1pPr>
          </a:lstStyle>
          <a:p>
            <a:pPr lvl="0"/>
            <a:r>
              <a:rPr lang="en-GB" dirty="0"/>
              <a:t>Click to insert Role in Organisation</a:t>
            </a:r>
          </a:p>
        </p:txBody>
      </p:sp>
      <p:sp>
        <p:nvSpPr>
          <p:cNvPr id="90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90869577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3058">
          <p15:clr>
            <a:srgbClr val="FBAE40"/>
          </p15:clr>
        </p15:guide>
        <p15:guide id="2" orient="horz" pos="2235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orient="horz" pos="813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Full Screen Im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2"/>
          <p:cNvSpPr>
            <a:spLocks noGrp="1"/>
          </p:cNvSpPr>
          <p:nvPr>
            <p:ph type="pic" sz="quarter" idx="12"/>
          </p:nvPr>
        </p:nvSpPr>
        <p:spPr bwMode="auto">
          <a:xfrm>
            <a:off x="-2381" y="0"/>
            <a:ext cx="12194382" cy="6858000"/>
          </a:xfrm>
          <a:custGeom>
            <a:avLst/>
            <a:gdLst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63913 w 12194723"/>
              <a:gd name="connsiteY5" fmla="*/ 763913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63913 w 12194723"/>
              <a:gd name="connsiteY9" fmla="*/ 763913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11430810 w 12194723"/>
              <a:gd name="connsiteY8" fmla="*/ 763913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1143081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97906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33360 w 12194723"/>
              <a:gd name="connsiteY7" fmla="*/ 6094086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18431 w 12194723"/>
              <a:gd name="connsiteY7" fmla="*/ 6359075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094086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753155 w 12194723"/>
              <a:gd name="connsiteY5" fmla="*/ 3560901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753155 w 12194723"/>
              <a:gd name="connsiteY9" fmla="*/ 356090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482698 w 12194723"/>
              <a:gd name="connsiteY5" fmla="*/ 48285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482698 w 12194723"/>
              <a:gd name="connsiteY9" fmla="*/ 48285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763913 w 12194723"/>
              <a:gd name="connsiteY6" fmla="*/ 6359075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7622603 w 12194723"/>
              <a:gd name="connsiteY8" fmla="*/ 3560901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7622163 w 12194723"/>
              <a:gd name="connsiteY7" fmla="*/ 6355342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4129 w 12194723"/>
              <a:gd name="connsiteY5" fmla="*/ 501900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4129 w 12194723"/>
              <a:gd name="connsiteY9" fmla="*/ 501900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62276 w 12194723"/>
              <a:gd name="connsiteY7" fmla="*/ 675759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06335 w 12194723"/>
              <a:gd name="connsiteY6" fmla="*/ 666613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4281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4281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88474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8470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2 w 12194723"/>
              <a:gd name="connsiteY7" fmla="*/ 587653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8949 w 12194723"/>
              <a:gd name="connsiteY8" fmla="*/ 5086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3833 w 12194723"/>
              <a:gd name="connsiteY8" fmla="*/ 5061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96313 w 12194723"/>
              <a:gd name="connsiteY8" fmla="*/ 486123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966332 w 12194723"/>
              <a:gd name="connsiteY8" fmla="*/ 381191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6445 w 12194723"/>
              <a:gd name="connsiteY8" fmla="*/ 558575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61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88944 w 12194723"/>
              <a:gd name="connsiteY8" fmla="*/ 503610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5396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4 w 12194723"/>
              <a:gd name="connsiteY8" fmla="*/ 503609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5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81325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06662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06662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6 w 12194723"/>
              <a:gd name="connsiteY8" fmla="*/ 506108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71457 w 12194723"/>
              <a:gd name="connsiteY8" fmla="*/ 513252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  <a:gd name="connsiteX0" fmla="*/ 0 w 12194723"/>
              <a:gd name="connsiteY0" fmla="*/ 0 h 6857999"/>
              <a:gd name="connsiteX1" fmla="*/ 12194723 w 12194723"/>
              <a:gd name="connsiteY1" fmla="*/ 0 h 6857999"/>
              <a:gd name="connsiteX2" fmla="*/ 12194723 w 12194723"/>
              <a:gd name="connsiteY2" fmla="*/ 6857999 h 6857999"/>
              <a:gd name="connsiteX3" fmla="*/ 0 w 12194723"/>
              <a:gd name="connsiteY3" fmla="*/ 6857999 h 6857999"/>
              <a:gd name="connsiteX4" fmla="*/ 0 w 12194723"/>
              <a:gd name="connsiteY4" fmla="*/ 0 h 6857999"/>
              <a:gd name="connsiteX5" fmla="*/ 508891 w 12194723"/>
              <a:gd name="connsiteY5" fmla="*/ 511425 h 6857999"/>
              <a:gd name="connsiteX6" fmla="*/ 511097 w 12194723"/>
              <a:gd name="connsiteY6" fmla="*/ 583270 h 6857999"/>
              <a:gd name="connsiteX7" fmla="*/ 1774181 w 12194723"/>
              <a:gd name="connsiteY7" fmla="*/ 585272 h 6857999"/>
              <a:gd name="connsiteX8" fmla="*/ 1769076 w 12194723"/>
              <a:gd name="connsiteY8" fmla="*/ 508490 h 6857999"/>
              <a:gd name="connsiteX9" fmla="*/ 508891 w 12194723"/>
              <a:gd name="connsiteY9" fmla="*/ 511425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2194723" h="6857999">
                <a:moveTo>
                  <a:pt x="0" y="0"/>
                </a:moveTo>
                <a:lnTo>
                  <a:pt x="12194723" y="0"/>
                </a:lnTo>
                <a:lnTo>
                  <a:pt x="12194723" y="6857999"/>
                </a:lnTo>
                <a:lnTo>
                  <a:pt x="0" y="6857999"/>
                </a:lnTo>
                <a:lnTo>
                  <a:pt x="0" y="0"/>
                </a:lnTo>
                <a:close/>
                <a:moveTo>
                  <a:pt x="508891" y="511425"/>
                </a:moveTo>
                <a:cubicBezTo>
                  <a:pt x="509626" y="566329"/>
                  <a:pt x="510362" y="528366"/>
                  <a:pt x="511097" y="583270"/>
                </a:cubicBezTo>
                <a:lnTo>
                  <a:pt x="1774181" y="585272"/>
                </a:lnTo>
                <a:cubicBezTo>
                  <a:pt x="1771177" y="584735"/>
                  <a:pt x="1784691" y="508891"/>
                  <a:pt x="1769076" y="508490"/>
                </a:cubicBezTo>
                <a:cubicBezTo>
                  <a:pt x="1753461" y="508089"/>
                  <a:pt x="928953" y="510447"/>
                  <a:pt x="508891" y="511425"/>
                </a:cubicBezTo>
                <a:close/>
              </a:path>
            </a:pathLst>
          </a:custGeom>
          <a:noFill/>
          <a:ln w="3175" algn="ctr">
            <a:noFill/>
            <a:miter lim="800000"/>
            <a:headEnd/>
            <a:tailEnd/>
          </a:ln>
        </p:spPr>
        <p:txBody>
          <a:bodyPr/>
          <a:lstStyle>
            <a:lvl1pPr>
              <a:defRPr sz="2133"/>
            </a:lvl1pPr>
          </a:lstStyle>
          <a:p>
            <a:r>
              <a:rPr lang="en-US"/>
              <a:t>Click icon to add picture</a:t>
            </a:r>
            <a:endParaRPr lang="en-GB" dirty="0"/>
          </a:p>
        </p:txBody>
      </p:sp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0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1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3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4005781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orient="horz" pos="813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2 Line Head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cap="none" baseline="0">
                <a:solidFill>
                  <a:schemeClr val="tx1"/>
                </a:solidFill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2000"/>
            </a:lvl1pPr>
            <a:lvl2pPr marL="277200" indent="-277200" defTabSz="357708">
              <a:lnSpc>
                <a:spcPct val="140000"/>
              </a:lnSpc>
              <a:spcBef>
                <a:spcPts val="0"/>
              </a:spcBef>
              <a:defRPr sz="2000"/>
            </a:lvl2pPr>
            <a:lvl3pPr marL="522000" indent="-252000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3pPr>
            <a:lvl4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2000"/>
            </a:lvl4pPr>
            <a:lvl5pPr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800"/>
            </a:lvl5pPr>
            <a:lvl6pPr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5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7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8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- High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2474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GB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 noProof="0"/>
              <a:t>Click to edit Master title style</a:t>
            </a:r>
            <a:endParaRPr lang="en-GB" noProof="0" dirty="0"/>
          </a:p>
        </p:txBody>
      </p:sp>
      <p:sp>
        <p:nvSpPr>
          <p:cNvPr id="11" name="Content Placeholder 9"/>
          <p:cNvSpPr>
            <a:spLocks noGrp="1"/>
          </p:cNvSpPr>
          <p:nvPr>
            <p:ph sz="quarter" idx="11"/>
          </p:nvPr>
        </p:nvSpPr>
        <p:spPr>
          <a:xfrm>
            <a:off x="508000" y="1528763"/>
            <a:ext cx="11171238" cy="4830762"/>
          </a:xfrm>
        </p:spPr>
        <p:txBody>
          <a:bodyPr/>
          <a:lstStyle>
            <a:lvl1pPr marL="0" indent="0" defTabSz="357708">
              <a:lnSpc>
                <a:spcPct val="140000"/>
              </a:lnSpc>
              <a:spcBef>
                <a:spcPts val="0"/>
              </a:spcBef>
              <a:defRPr sz="1600"/>
            </a:lvl1pPr>
            <a:lvl2pPr marL="215900" indent="-215900" defTabSz="357708">
              <a:lnSpc>
                <a:spcPct val="140000"/>
              </a:lnSpc>
              <a:spcBef>
                <a:spcPts val="0"/>
              </a:spcBef>
              <a:defRPr sz="1600"/>
            </a:lvl2pPr>
            <a:lvl3pPr marL="411163" indent="-195263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3pPr>
            <a:lvl4pPr marL="596900" indent="-185738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defRPr sz="1600"/>
            </a:lvl4pPr>
            <a:lvl5pPr marL="766763" indent="-155575" defTabSz="357708">
              <a:lnSpc>
                <a:spcPct val="140000"/>
              </a:lnSpc>
              <a:spcBef>
                <a:spcPts val="0"/>
              </a:spcBef>
              <a:buClr>
                <a:schemeClr val="tx1"/>
              </a:buClr>
              <a:buSzPct val="75000"/>
              <a:buFont typeface="Wingdings" pitchFamily="2" charset="2"/>
              <a:buChar char=""/>
              <a:tabLst/>
              <a:defRPr sz="1400"/>
            </a:lvl5pPr>
            <a:lvl6pPr marL="914400" indent="-144463" defTabSz="357708">
              <a:lnSpc>
                <a:spcPct val="140000"/>
              </a:lnSpc>
              <a:buClr>
                <a:schemeClr val="tx1"/>
              </a:buClr>
              <a:buSzPct val="75000"/>
              <a:buFont typeface="Wingdings" pitchFamily="2" charset="2"/>
              <a:buChar char=""/>
              <a:defRPr sz="12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4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6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17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1631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>
            <a:lvl1pPr>
              <a:defRPr lang="en-US" sz="2400" b="1" kern="1200" cap="none" baseline="0" noProof="0" dirty="0" smtClean="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10" name="Content Placeholder 14"/>
          <p:cNvSpPr>
            <a:spLocks noGrp="1"/>
          </p:cNvSpPr>
          <p:nvPr>
            <p:ph sz="quarter" idx="13"/>
          </p:nvPr>
        </p:nvSpPr>
        <p:spPr>
          <a:xfrm>
            <a:off x="6215064" y="1528764"/>
            <a:ext cx="5464174" cy="4830761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n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2" name="Text Placeholder 43"/>
          <p:cNvSpPr>
            <a:spLocks noGrp="1"/>
          </p:cNvSpPr>
          <p:nvPr>
            <p:ph type="body" sz="quarter" idx="11"/>
          </p:nvPr>
        </p:nvSpPr>
        <p:spPr>
          <a:xfrm>
            <a:off x="508000" y="1528762"/>
            <a:ext cx="5468938" cy="4830763"/>
          </a:xfrm>
        </p:spPr>
        <p:txBody>
          <a:bodyPr/>
          <a:lstStyle>
            <a:lvl1pPr marL="0" indent="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None/>
              <a:defRPr sz="2000"/>
            </a:lvl1pPr>
            <a:lvl2pPr marL="277200" indent="-277200">
              <a:spcAft>
                <a:spcPts val="0"/>
              </a:spcAft>
              <a:buClr>
                <a:schemeClr val="accent2"/>
              </a:buClr>
              <a:buSzPct val="85000"/>
              <a:buFont typeface="Wingdings" pitchFamily="2" charset="2"/>
              <a:buChar char="n"/>
              <a:defRPr sz="2000"/>
            </a:lvl2pPr>
            <a:lvl3pPr marL="522000" indent="-252000"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3pPr>
            <a:lvl4pPr marL="756000" indent="-241294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2000"/>
            </a:lvl4pPr>
            <a:lvl5pPr marL="964800" indent="-2124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800"/>
            </a:lvl5pPr>
            <a:lvl6pPr marL="1144800" indent="-180000">
              <a:spcBef>
                <a:spcPts val="0"/>
              </a:spcBef>
              <a:spcAft>
                <a:spcPts val="0"/>
              </a:spcAft>
              <a:buClr>
                <a:schemeClr val="tx1"/>
              </a:buClr>
              <a:buFont typeface="Wingdings" pitchFamily="2" charset="2"/>
              <a:buChar char=""/>
              <a:defRPr sz="1400"/>
            </a:lvl6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18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pos="3840" userDrawn="1">
          <p15:clr>
            <a:srgbClr val="FBAE40"/>
          </p15:clr>
        </p15:guide>
        <p15:guide id="2" pos="3765" userDrawn="1">
          <p15:clr>
            <a:srgbClr val="FBAE40"/>
          </p15:clr>
        </p15:guide>
        <p15:guide id="3" pos="3915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508000" y="1528763"/>
            <a:ext cx="11171238" cy="48307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1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508000" y="712800"/>
            <a:ext cx="11171238" cy="754017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508010" y="508000"/>
            <a:ext cx="1269984" cy="762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GB" dirty="0">
              <a:solidFill>
                <a:schemeClr val="tx1"/>
              </a:solidFill>
            </a:endParaRPr>
          </a:p>
        </p:txBody>
      </p:sp>
      <p:sp>
        <p:nvSpPr>
          <p:cNvPr id="82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877056" y="6469199"/>
            <a:ext cx="4435312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0" tIns="0" rIns="0" bIns="45720" numCol="1" anchor="t" anchorCtr="0" compatLnSpc="1">
            <a:prstTxWarp prst="textNoShape">
              <a:avLst/>
            </a:prstTxWarp>
          </a:bodyPr>
          <a:lstStyle>
            <a:lvl1pPr algn="ct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Footer </a:t>
            </a:r>
            <a:endParaRPr lang="en-GB" dirty="0"/>
          </a:p>
        </p:txBody>
      </p:sp>
      <p:sp>
        <p:nvSpPr>
          <p:cNvPr id="83" name="Rectangle 4" descr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9670343" y="6469200"/>
            <a:ext cx="1440000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marL="0" algn="ctr" defTabSz="1219170" rtl="0" eaLnBrk="1" latinLnBrk="0" hangingPunct="1">
              <a:defRPr lang="en-US" sz="850" kern="1200" smtClean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</a:lstStyle>
          <a:p>
            <a:pPr>
              <a:defRPr/>
            </a:pPr>
            <a:r>
              <a:rPr lang="en-GB"/>
              <a:t>Date Month 2016</a:t>
            </a:r>
            <a:endParaRPr lang="en-GB" dirty="0"/>
          </a:p>
        </p:txBody>
      </p:sp>
      <p:sp>
        <p:nvSpPr>
          <p:cNvPr id="85" name="Rectangle 6" descr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11324177" y="6469199"/>
            <a:ext cx="355564" cy="237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none" lIns="0" tIns="0" rIns="0" bIns="45720" numCol="1" anchor="t" anchorCtr="0" compatLnSpc="1">
            <a:prstTxWarp prst="textNoShape">
              <a:avLst/>
            </a:prstTxWarp>
          </a:bodyPr>
          <a:lstStyle>
            <a:lvl1pPr algn="r">
              <a:defRPr sz="85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fld id="{D32BAE6A-B452-4007-8177-56DD051636F9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84" name="Text Box 11" descr="&lt;COMPANY_NAME&gt;&#10;"/>
          <p:cNvSpPr txBox="1">
            <a:spLocks noChangeArrowheads="1"/>
          </p:cNvSpPr>
          <p:nvPr userDrawn="1"/>
        </p:nvSpPr>
        <p:spPr bwMode="auto">
          <a:xfrm>
            <a:off x="512259" y="6469199"/>
            <a:ext cx="3360000" cy="2376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 wrap="none" lIns="0" tIns="0" rIns="0" anchor="t" anchorCtr="0">
            <a:noAutofit/>
          </a:bodyPr>
          <a:lstStyle/>
          <a:p>
            <a:pPr>
              <a:defRPr/>
            </a:pPr>
            <a:r>
              <a:rPr lang="en-GB" sz="850" dirty="0">
                <a:solidFill>
                  <a:schemeClr val="tx1"/>
                </a:solidFill>
                <a:latin typeface="+mn-lt"/>
                <a:cs typeface="Arial" pitchFamily="34" charset="0"/>
              </a:rPr>
              <a:t>Copyright of Shell International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95" r:id="rId2"/>
    <p:sldLayoutId id="2147483696" r:id="rId3"/>
    <p:sldLayoutId id="2147483698" r:id="rId4"/>
    <p:sldLayoutId id="2147483693" r:id="rId5"/>
    <p:sldLayoutId id="2147483699" r:id="rId6"/>
    <p:sldLayoutId id="2147483689" r:id="rId7"/>
    <p:sldLayoutId id="2147483691" r:id="rId8"/>
    <p:sldLayoutId id="2147483667" r:id="rId9"/>
    <p:sldLayoutId id="2147483690" r:id="rId10"/>
    <p:sldLayoutId id="2147483692" r:id="rId11"/>
    <p:sldLayoutId id="2147483694" r:id="rId12"/>
    <p:sldLayoutId id="2147483680" r:id="rId13"/>
    <p:sldLayoutId id="2147483697" r:id="rId14"/>
    <p:sldLayoutId id="2147483678" r:id="rId15"/>
    <p:sldLayoutId id="2147483679" r:id="rId16"/>
    <p:sldLayoutId id="2147483700" r:id="rId17"/>
    <p:sldLayoutId id="2147483681" r:id="rId18"/>
    <p:sldLayoutId id="2147483682" r:id="rId19"/>
    <p:sldLayoutId id="2147483683" r:id="rId20"/>
  </p:sldLayoutIdLst>
  <p:transition>
    <p:fade/>
  </p:transition>
  <p:hf hdr="0"/>
  <p:txStyles>
    <p:titleStyle>
      <a:lvl1pPr algn="l" defTabSz="1219170" rtl="0" eaLnBrk="1" latinLnBrk="0" hangingPunct="1">
        <a:lnSpc>
          <a:spcPct val="100000"/>
        </a:lnSpc>
        <a:spcBef>
          <a:spcPct val="0"/>
        </a:spcBef>
        <a:buNone/>
        <a:defRPr sz="2400" b="0" kern="1200" cap="none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None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276225" indent="-2762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accent2"/>
        </a:buClr>
        <a:buSzPct val="85000"/>
        <a:buFont typeface="Wingdings" pitchFamily="2" charset="2"/>
        <a:buChar char="n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2pPr>
      <a:lvl3pPr marL="522288" indent="-2508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>
          <a:solidFill>
            <a:schemeClr val="tx1"/>
          </a:solidFill>
          <a:latin typeface="+mn-lt"/>
          <a:ea typeface="+mn-ea"/>
          <a:cs typeface="+mn-cs"/>
        </a:defRPr>
      </a:lvl3pPr>
      <a:lvl4pPr marL="755650" indent="-241300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2000" b="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965200" indent="-21272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1146175" indent="-180975" algn="l" defTabSz="357708" rtl="0" eaLnBrk="1" latinLnBrk="0" hangingPunct="1">
        <a:lnSpc>
          <a:spcPct val="140000"/>
        </a:lnSpc>
        <a:spcBef>
          <a:spcPts val="0"/>
        </a:spcBef>
        <a:spcAft>
          <a:spcPts val="0"/>
        </a:spcAft>
        <a:buClr>
          <a:schemeClr val="tx1"/>
        </a:buClr>
        <a:buSzPct val="75000"/>
        <a:buFont typeface="Wingdings" pitchFamily="2" charset="2"/>
        <a:buChar char="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1219170" rtl="0" eaLnBrk="1" latinLnBrk="0" hangingPunct="1">
        <a:spcBef>
          <a:spcPct val="20000"/>
        </a:spcBef>
        <a:buFont typeface="Arial" pitchFamily="34" charset="0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12191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3840" userDrawn="1">
          <p15:clr>
            <a:srgbClr val="F26B43"/>
          </p15:clr>
        </p15:guide>
        <p15:guide id="2" pos="320" userDrawn="1">
          <p15:clr>
            <a:srgbClr val="F26B43"/>
          </p15:clr>
        </p15:guide>
        <p15:guide id="3" pos="7357" userDrawn="1">
          <p15:clr>
            <a:srgbClr val="F26B43"/>
          </p15:clr>
        </p15:guide>
        <p15:guide id="4" orient="horz" pos="460" userDrawn="1">
          <p15:clr>
            <a:srgbClr val="F26B43"/>
          </p15:clr>
        </p15:guide>
        <p15:guide id="5" orient="horz" pos="963" userDrawn="1">
          <p15:clr>
            <a:srgbClr val="F26B43"/>
          </p15:clr>
        </p15:guide>
        <p15:guide id="6" orient="horz" pos="938" userDrawn="1">
          <p15:clr>
            <a:srgbClr val="F26B43"/>
          </p15:clr>
        </p15:guide>
        <p15:guide id="7" orient="horz" pos="4071" userDrawn="1">
          <p15:clr>
            <a:srgbClr val="F26B43"/>
          </p15:clr>
        </p15:guide>
        <p15:guide id="8" orient="horz" pos="4006" userDrawn="1">
          <p15:clr>
            <a:srgbClr val="F26B43"/>
          </p15:clr>
        </p15:guide>
        <p15:guide id="9" pos="3765" userDrawn="1">
          <p15:clr>
            <a:srgbClr val="F26B43"/>
          </p15:clr>
        </p15:guide>
        <p15:guide id="10" pos="3915" userDrawn="1">
          <p15:clr>
            <a:srgbClr val="F26B43"/>
          </p15:clr>
        </p15:guide>
        <p15:guide id="11" orient="horz" pos="320" userDrawn="1">
          <p15:clr>
            <a:srgbClr val="F26B43"/>
          </p15:clr>
        </p15:guide>
        <p15:guide id="12" orient="horz" pos="368" userDrawn="1">
          <p15:clr>
            <a:srgbClr val="F26B43"/>
          </p15:clr>
        </p15:guide>
        <p15:guide id="13" pos="1121" userDrawn="1">
          <p15:clr>
            <a:srgbClr val="F26B43"/>
          </p15:clr>
        </p15:guide>
        <p15:guide id="14" orient="horz" pos="4225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0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5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Bonny critical equipment Improvement</a:t>
            </a:r>
            <a:br>
              <a:rPr lang="en-GB" dirty="0"/>
            </a:br>
            <a:r>
              <a:rPr lang="en-GB" dirty="0">
                <a:latin typeface="Futura Light" panose="00000400000000000000" pitchFamily="2" charset="0"/>
              </a:rPr>
              <a:t>Strategy</a:t>
            </a:r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July 2021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/>
              <a:t>Team</a:t>
            </a:r>
            <a:endParaRPr lang="en-GB" dirty="0">
              <a:latin typeface="+mn-lt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D32BAE6A-B452-4007-8177-56DD051636F9}" type="slidenum">
              <a:rPr lang="en-GB" smtClean="0"/>
              <a:pPr/>
              <a:t>1</a:t>
            </a:fld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D0924ED-C054-46DE-AF78-83013406F36A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GB" dirty="0"/>
              <a:t>Bonny oil and Gas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913706379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03A6-4049-4B67-A567-FD3FD8C1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34" y="605062"/>
            <a:ext cx="10700866" cy="634321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Futura Medium" panose="00000400000000000000" pitchFamily="2" charset="0"/>
              </a:rPr>
              <a:t>BOGT Gas Turbine Generators GTG-50/60/70</a:t>
            </a:r>
            <a:endParaRPr lang="en-GB" b="1" dirty="0">
              <a:solidFill>
                <a:srgbClr val="000000"/>
              </a:solidFill>
              <a:highlight>
                <a:srgbClr val="FF0000"/>
              </a:highlight>
              <a:latin typeface="Futura Medium" panose="00000400000000000000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3E57B7-68A1-4B71-B085-45BF6F19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7056" y="6620400"/>
            <a:ext cx="4435312" cy="237600"/>
          </a:xfrm>
        </p:spPr>
        <p:txBody>
          <a:bodyPr/>
          <a:lstStyle/>
          <a:p>
            <a:pPr>
              <a:defRPr/>
            </a:pPr>
            <a:r>
              <a:rPr lang="en-GB" noProof="1">
                <a:latin typeface="Futura Medium" panose="00000400000000000000" pitchFamily="2" charset="0"/>
              </a:rPr>
              <a:t> </a:t>
            </a:r>
          </a:p>
        </p:txBody>
      </p:sp>
      <p:graphicFrame>
        <p:nvGraphicFramePr>
          <p:cNvPr id="5" name="Table 3">
            <a:extLst>
              <a:ext uri="{FF2B5EF4-FFF2-40B4-BE49-F238E27FC236}">
                <a16:creationId xmlns:a16="http://schemas.microsoft.com/office/drawing/2014/main" id="{0DFDF6E2-96DE-4C6D-BE9E-232089AEAB5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9415306"/>
              </p:ext>
            </p:extLst>
          </p:nvPr>
        </p:nvGraphicFramePr>
        <p:xfrm>
          <a:off x="304800" y="1066800"/>
          <a:ext cx="11658601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1617">
                  <a:extLst>
                    <a:ext uri="{9D8B030D-6E8A-4147-A177-3AD203B41FA5}">
                      <a16:colId xmlns:a16="http://schemas.microsoft.com/office/drawing/2014/main" val="31459358"/>
                    </a:ext>
                  </a:extLst>
                </a:gridCol>
                <a:gridCol w="1527678">
                  <a:extLst>
                    <a:ext uri="{9D8B030D-6E8A-4147-A177-3AD203B41FA5}">
                      <a16:colId xmlns:a16="http://schemas.microsoft.com/office/drawing/2014/main" val="35709132"/>
                    </a:ext>
                  </a:extLst>
                </a:gridCol>
                <a:gridCol w="817705">
                  <a:extLst>
                    <a:ext uri="{9D8B030D-6E8A-4147-A177-3AD203B41FA5}">
                      <a16:colId xmlns:a16="http://schemas.microsoft.com/office/drawing/2014/main" val="199230273"/>
                    </a:ext>
                  </a:extLst>
                </a:gridCol>
                <a:gridCol w="1031591">
                  <a:extLst>
                    <a:ext uri="{9D8B030D-6E8A-4147-A177-3AD203B41FA5}">
                      <a16:colId xmlns:a16="http://schemas.microsoft.com/office/drawing/2014/main" val="1039347463"/>
                    </a:ext>
                  </a:extLst>
                </a:gridCol>
                <a:gridCol w="2733740">
                  <a:extLst>
                    <a:ext uri="{9D8B030D-6E8A-4147-A177-3AD203B41FA5}">
                      <a16:colId xmlns:a16="http://schemas.microsoft.com/office/drawing/2014/main" val="1307380791"/>
                    </a:ext>
                  </a:extLst>
                </a:gridCol>
                <a:gridCol w="3168869">
                  <a:extLst>
                    <a:ext uri="{9D8B030D-6E8A-4147-A177-3AD203B41FA5}">
                      <a16:colId xmlns:a16="http://schemas.microsoft.com/office/drawing/2014/main" val="1780021210"/>
                    </a:ext>
                  </a:extLst>
                </a:gridCol>
                <a:gridCol w="990600">
                  <a:extLst>
                    <a:ext uri="{9D8B030D-6E8A-4147-A177-3AD203B41FA5}">
                      <a16:colId xmlns:a16="http://schemas.microsoft.com/office/drawing/2014/main" val="248808161"/>
                    </a:ext>
                  </a:extLst>
                </a:gridCol>
                <a:gridCol w="1066801">
                  <a:extLst>
                    <a:ext uri="{9D8B030D-6E8A-4147-A177-3AD203B41FA5}">
                      <a16:colId xmlns:a16="http://schemas.microsoft.com/office/drawing/2014/main" val="1491255057"/>
                    </a:ext>
                  </a:extLst>
                </a:gridCol>
              </a:tblGrid>
              <a:tr h="647700"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AFFECTED UNIT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CURRENT STATUS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WEEK’S UPDATE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COMMITMENT FOR NEXT WEEK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ACTION PATY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/>
                        <a:t>LEC</a:t>
                      </a:r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886732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sz="1100" dirty="0"/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Combustion Inspection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GT-50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Vendor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Inspections completed, close out of findings in progress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Raise work order and mobilize Baker Hughes Mech FSR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Kene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31/08/2021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5060808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sz="1100" dirty="0"/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64K Inspection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GT-60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Vendor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Awaiting responses from Mitstibushi Hitachi on Business and DPR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up update from Hitachi on Business and DPR permit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Futura Medium"/>
                          <a:ea typeface="+mn-ea"/>
                          <a:cs typeface="+mn-cs"/>
                        </a:rPr>
                        <a:t>Kene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Q4 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8665586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sz="1100" dirty="0"/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Rotor trim balancing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GT-70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Vendor registration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Awaiting responses from Mitstibushi Hitachi on Business and DPR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Get up update from Hitachi on Business and DPR permit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Futura Medium"/>
                          <a:ea typeface="+mn-ea"/>
                          <a:cs typeface="+mn-cs"/>
                        </a:rPr>
                        <a:t>Kene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31/08/2021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2968530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sz="1100" dirty="0"/>
                        <a:t>4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MIG relay configuration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GT-70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Completed</a:t>
                      </a: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endParaRPr lang="en-US" sz="1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11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rgbClr val="595959"/>
                        </a:solidFill>
                        <a:effectLst/>
                        <a:uLnTx/>
                        <a:uFillTx/>
                        <a:latin typeface="Futura Medium"/>
                        <a:ea typeface="+mn-ea"/>
                        <a:cs typeface="+mn-cs"/>
                      </a:endParaRPr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en-US" sz="1100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211178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sz="1100" dirty="0"/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Turbine Control Panel upgrade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GT-50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Contracting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Held Meeting with NAPIMS and got support to Transmit Letter for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Transmit letter to NAPIMS  for approval and finalize contract negotiation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Futura Medium"/>
                          <a:ea typeface="+mn-ea"/>
                          <a:cs typeface="+mn-cs"/>
                        </a:rPr>
                        <a:t>Kene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30/11/2021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5469362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sz="1100" dirty="0"/>
                        <a:t>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Generator Protection Panel upgrade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100" dirty="0"/>
                        <a:t>GT-50</a:t>
                      </a:r>
                    </a:p>
                    <a:p>
                      <a:endParaRPr lang="en-US" sz="11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Contracting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Held meeting with NAPIMS and got support to transmit Letter for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Finalize the budgetary quote and transmit letter to NAPIMS  for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Futura Medium"/>
                          <a:ea typeface="+mn-ea"/>
                          <a:cs typeface="+mn-cs"/>
                        </a:rPr>
                        <a:t>Kene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01/12/2021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594375"/>
                  </a:ext>
                </a:extLst>
              </a:tr>
              <a:tr h="647700">
                <a:tc>
                  <a:txBody>
                    <a:bodyPr/>
                    <a:lstStyle/>
                    <a:p>
                      <a:r>
                        <a:rPr lang="en-US" sz="1100" dirty="0"/>
                        <a:t>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Procurement of UPS/critical spares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GT-50/60/70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050" dirty="0"/>
                        <a:t>Awaiting NAPIMS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Held meeting with NAPIMS and got support to transmit Letter for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Finalize the budgetary quote and transmit letter to NAPIMS  for approval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121917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595959"/>
                          </a:solidFill>
                          <a:effectLst/>
                          <a:uLnTx/>
                          <a:uFillTx/>
                          <a:latin typeface="Futura Medium"/>
                          <a:ea typeface="+mn-ea"/>
                          <a:cs typeface="+mn-cs"/>
                        </a:rPr>
                        <a:t>Kene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100" dirty="0"/>
                        <a:t>31/12/2021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336232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187076945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03A6-4049-4B67-A567-FD3FD8C1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34" y="605062"/>
            <a:ext cx="10700866" cy="634321"/>
          </a:xfrm>
        </p:spPr>
        <p:txBody>
          <a:bodyPr/>
          <a:lstStyle/>
          <a:p>
            <a:r>
              <a:rPr lang="en-GB">
                <a:solidFill>
                  <a:srgbClr val="000000"/>
                </a:solidFill>
                <a:latin typeface="Futura Medium" panose="00000400000000000000" pitchFamily="2" charset="0"/>
              </a:rPr>
              <a:t>BOGT Gas Turbine Generator Solar 10</a:t>
            </a:r>
            <a:endParaRPr lang="en-GB" b="1" dirty="0">
              <a:solidFill>
                <a:srgbClr val="000000"/>
              </a:solidFill>
              <a:highlight>
                <a:srgbClr val="FF0000"/>
              </a:highlight>
              <a:latin typeface="Futura Medium" panose="00000400000000000000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3E57B7-68A1-4B71-B085-45BF6F19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7056" y="6620400"/>
            <a:ext cx="4435312" cy="237600"/>
          </a:xfrm>
        </p:spPr>
        <p:txBody>
          <a:bodyPr/>
          <a:lstStyle/>
          <a:p>
            <a:pPr>
              <a:defRPr/>
            </a:pPr>
            <a:r>
              <a:rPr lang="en-GB" noProof="1">
                <a:latin typeface="Futura Medium" panose="00000400000000000000" pitchFamily="2" charset="0"/>
              </a:rPr>
              <a:t> 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63F18EF3-1761-4CB9-A9B6-C24BEFED870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5837656"/>
              </p:ext>
            </p:extLst>
          </p:nvPr>
        </p:nvGraphicFramePr>
        <p:xfrm>
          <a:off x="533400" y="1143000"/>
          <a:ext cx="5867400" cy="1882521"/>
        </p:xfrm>
        <a:graphic>
          <a:graphicData uri="http://schemas.openxmlformats.org/drawingml/2006/table">
            <a:tbl>
              <a:tblPr/>
              <a:tblGrid>
                <a:gridCol w="240240">
                  <a:extLst>
                    <a:ext uri="{9D8B030D-6E8A-4147-A177-3AD203B41FA5}">
                      <a16:colId xmlns:a16="http://schemas.microsoft.com/office/drawing/2014/main" val="127171786"/>
                    </a:ext>
                  </a:extLst>
                </a:gridCol>
                <a:gridCol w="2903010">
                  <a:extLst>
                    <a:ext uri="{9D8B030D-6E8A-4147-A177-3AD203B41FA5}">
                      <a16:colId xmlns:a16="http://schemas.microsoft.com/office/drawing/2014/main" val="2289482805"/>
                    </a:ext>
                  </a:extLst>
                </a:gridCol>
                <a:gridCol w="2724150">
                  <a:extLst>
                    <a:ext uri="{9D8B030D-6E8A-4147-A177-3AD203B41FA5}">
                      <a16:colId xmlns:a16="http://schemas.microsoft.com/office/drawing/2014/main" val="313413079"/>
                    </a:ext>
                  </a:extLst>
                </a:gridCol>
              </a:tblGrid>
              <a:tr h="280416">
                <a:tc gridSpan="3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Week's update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44546A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4559318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 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Activity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1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status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39219905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Rectify faulty Battery room Vent fan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31071801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Replace Indicator lamps on the MCC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Completed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83638029"/>
                  </a:ext>
                </a:extLst>
              </a:tr>
              <a:tr h="245364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out Engine and Enclosure Air Inlet Filter elements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Coding ongoing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05246546"/>
                  </a:ext>
                </a:extLst>
              </a:tr>
              <a:tr h="490728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out Main Lube Oil Filter elements 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2pcs found in FOT warehouse. Following up for transfer to BOGT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8961687"/>
                  </a:ext>
                </a:extLst>
              </a:tr>
            </a:tbl>
          </a:graphicData>
        </a:graphic>
      </p:graphicFrame>
      <p:graphicFrame>
        <p:nvGraphicFramePr>
          <p:cNvPr id="17" name="Table 16">
            <a:extLst>
              <a:ext uri="{FF2B5EF4-FFF2-40B4-BE49-F238E27FC236}">
                <a16:creationId xmlns:a16="http://schemas.microsoft.com/office/drawing/2014/main" id="{53D75566-9AA8-4BFF-8C81-A99AE07D2D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5850315"/>
              </p:ext>
            </p:extLst>
          </p:nvPr>
        </p:nvGraphicFramePr>
        <p:xfrm>
          <a:off x="7048500" y="1143000"/>
          <a:ext cx="3505200" cy="1333500"/>
        </p:xfrm>
        <a:graphic>
          <a:graphicData uri="http://schemas.openxmlformats.org/drawingml/2006/table">
            <a:tbl>
              <a:tblPr/>
              <a:tblGrid>
                <a:gridCol w="304799">
                  <a:extLst>
                    <a:ext uri="{9D8B030D-6E8A-4147-A177-3AD203B41FA5}">
                      <a16:colId xmlns:a16="http://schemas.microsoft.com/office/drawing/2014/main" val="370015733"/>
                    </a:ext>
                  </a:extLst>
                </a:gridCol>
                <a:gridCol w="3200401">
                  <a:extLst>
                    <a:ext uri="{9D8B030D-6E8A-4147-A177-3AD203B41FA5}">
                      <a16:colId xmlns:a16="http://schemas.microsoft.com/office/drawing/2014/main" val="2269775878"/>
                    </a:ext>
                  </a:extLst>
                </a:gridCol>
              </a:tblGrid>
              <a:tr h="266700">
                <a:tc gridSpan="2">
                  <a:txBody>
                    <a:bodyPr/>
                    <a:lstStyle/>
                    <a:p>
                      <a:pPr algn="ctr" fontAlgn="b"/>
                      <a:r>
                        <a:rPr lang="en-US" sz="1400" b="1" i="0" u="none" strike="noStrike" dirty="0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Look ahead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8EA9DB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0172214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1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Transfer of lube oil filters to Bonny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5393890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out Gas Fuel filter elements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8895168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3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Change out the corroded Ignitor plug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12185472"/>
                  </a:ext>
                </a:extLst>
              </a:tr>
              <a:tr h="266700">
                <a:tc>
                  <a:txBody>
                    <a:bodyPr/>
                    <a:lstStyle/>
                    <a:p>
                      <a:pPr algn="r" fontAlgn="b"/>
                      <a:r>
                        <a:rPr lang="en-US" sz="1200" b="0" i="0" u="none" strike="noStrike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4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2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 panose="020F0502020204030204" pitchFamily="34" charset="0"/>
                        </a:rPr>
                        <a:t>Order replacement for defective gauges</a:t>
                      </a:r>
                    </a:p>
                  </a:txBody>
                  <a:tcPr marL="9525" marR="9525" marT="9525" marB="0" anchor="b">
                    <a:lnL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9464701"/>
                  </a:ext>
                </a:extLst>
              </a:tr>
            </a:tbl>
          </a:graphicData>
        </a:graphic>
      </p:graphicFrame>
      <p:sp>
        <p:nvSpPr>
          <p:cNvPr id="18" name="Rectangle 17">
            <a:extLst>
              <a:ext uri="{FF2B5EF4-FFF2-40B4-BE49-F238E27FC236}">
                <a16:creationId xmlns:a16="http://schemas.microsoft.com/office/drawing/2014/main" id="{DF6FE5CD-1C5E-424B-AAEA-1712CD37326C}"/>
              </a:ext>
            </a:extLst>
          </p:cNvPr>
          <p:cNvSpPr/>
          <p:nvPr/>
        </p:nvSpPr>
        <p:spPr>
          <a:xfrm>
            <a:off x="533400" y="3624419"/>
            <a:ext cx="5867400" cy="1969770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GB" sz="12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Challenge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rgbClr val="000000"/>
                </a:solidFill>
                <a:latin typeface="Futura Medium" panose="00000400000000000000" pitchFamily="2" charset="0"/>
              </a:rPr>
              <a:t>Turbine performance and reliability impacted by fuel gas quality</a:t>
            </a:r>
          </a:p>
          <a:p>
            <a:pPr marL="171450" indent="-171450">
              <a:buFont typeface="Wingdings" panose="05000000000000000000" pitchFamily="2" charset="2"/>
              <a:buChar char="§"/>
            </a:pPr>
            <a:r>
              <a:rPr lang="en-US" sz="1050" dirty="0">
                <a:solidFill>
                  <a:srgbClr val="000000"/>
                </a:solidFill>
                <a:latin typeface="Futura Medium" panose="00000400000000000000" pitchFamily="2" charset="0"/>
              </a:rPr>
              <a:t>Fuel gas supply to the Solar Turbines is from BNAG with no adequate treatment to meet the required specification</a:t>
            </a:r>
          </a:p>
          <a:p>
            <a:endParaRPr lang="en-US" sz="1050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Update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50" dirty="0">
                <a:solidFill>
                  <a:srgbClr val="000000"/>
                </a:solidFill>
                <a:latin typeface="Futura Medium" panose="00000400000000000000" pitchFamily="2" charset="0"/>
              </a:rPr>
              <a:t>EWR raised to </a:t>
            </a:r>
            <a:r>
              <a:rPr lang="en-US" sz="1050" dirty="0">
                <a:solidFill>
                  <a:srgbClr val="000000"/>
                </a:solidFill>
                <a:latin typeface="Futura Medium" panose="00000400000000000000" pitchFamily="2" charset="0"/>
              </a:rPr>
              <a:t>change source of fuel gas to OGGS plant</a:t>
            </a:r>
            <a:endParaRPr lang="en-GB" sz="1050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pPr marL="171450" indent="-171450">
              <a:buFont typeface="Wingdings" panose="05000000000000000000" pitchFamily="2" charset="2"/>
              <a:buChar char="Ø"/>
            </a:pPr>
            <a:endParaRPr lang="en-GB" sz="1100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Support required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en-GB" sz="1050" dirty="0">
                <a:solidFill>
                  <a:srgbClr val="000000"/>
                </a:solidFill>
                <a:latin typeface="Futura Medium" panose="00000400000000000000" pitchFamily="2" charset="0"/>
              </a:rPr>
              <a:t>Execute change of </a:t>
            </a:r>
            <a:r>
              <a:rPr lang="en-US" sz="1050" dirty="0">
                <a:solidFill>
                  <a:srgbClr val="000000"/>
                </a:solidFill>
                <a:latin typeface="Futura Medium" panose="00000400000000000000" pitchFamily="2" charset="0"/>
              </a:rPr>
              <a:t>Solar Turbine fuel gas supply source – Chisom</a:t>
            </a:r>
            <a:endParaRPr lang="en-GB" sz="1050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pPr marL="781035" lvl="1" indent="-171450">
              <a:buFont typeface="Wingdings" panose="05000000000000000000" pitchFamily="2" charset="2"/>
              <a:buChar char="Ø"/>
            </a:pPr>
            <a:endParaRPr lang="en-GB" sz="1200" dirty="0">
              <a:solidFill>
                <a:srgbClr val="000000"/>
              </a:solidFill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081564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98F6953-5510-48A9-9479-D3F1282A4FC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0343" y="6469200"/>
            <a:ext cx="1440000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 dirty="0"/>
              <a:t>Date Month 2021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37FF25E-85F3-440C-93CC-03BA74D28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24177" y="6469199"/>
            <a:ext cx="355564" cy="237600"/>
          </a:xfrm>
        </p:spPr>
        <p:txBody>
          <a:bodyPr wrap="none" anchor="t">
            <a:normAutofit/>
          </a:bodyPr>
          <a:lstStyle/>
          <a:p>
            <a:pPr>
              <a:spcAft>
                <a:spcPts val="600"/>
              </a:spcAft>
            </a:pPr>
            <a:fld id="{D32BAE6A-B452-4007-8177-56DD051636F9}" type="slidenum">
              <a:rPr lang="en-GB" smtClean="0"/>
              <a:pPr>
                <a:spcAft>
                  <a:spcPts val="600"/>
                </a:spcAft>
              </a:pPr>
              <a:t>4</a:t>
            </a:fld>
            <a:endParaRPr lang="en-GB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357C2EE2-AAE2-4638-8480-DC61F2DF9ED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7056" y="6469199"/>
            <a:ext cx="4435312" cy="237600"/>
          </a:xfrm>
        </p:spPr>
        <p:txBody>
          <a:bodyPr wrap="square" anchor="t">
            <a:normAutofit/>
          </a:bodyPr>
          <a:lstStyle/>
          <a:p>
            <a:pPr>
              <a:spcAft>
                <a:spcPts val="600"/>
              </a:spcAft>
              <a:defRPr/>
            </a:pPr>
            <a:r>
              <a:rPr lang="en-GB"/>
              <a:t>Footer </a:t>
            </a:r>
          </a:p>
        </p:txBody>
      </p:sp>
      <p:sp>
        <p:nvSpPr>
          <p:cNvPr id="12" name="Title 2">
            <a:extLst>
              <a:ext uri="{FF2B5EF4-FFF2-40B4-BE49-F238E27FC236}">
                <a16:creationId xmlns:a16="http://schemas.microsoft.com/office/drawing/2014/main" id="{61907B68-B5FC-47E6-97A3-E24ECE1911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000" y="712800"/>
            <a:ext cx="11171238" cy="752475"/>
          </a:xfrm>
        </p:spPr>
        <p:txBody>
          <a:bodyPr/>
          <a:lstStyle/>
          <a:p>
            <a:r>
              <a:rPr lang="en-US" dirty="0"/>
              <a:t>AGS and Gas Gens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1B1989D-AB45-4D2F-A14E-B4C44B055F8D}"/>
              </a:ext>
            </a:extLst>
          </p:cNvPr>
          <p:cNvSpPr/>
          <p:nvPr/>
        </p:nvSpPr>
        <p:spPr>
          <a:xfrm>
            <a:off x="457200" y="1219200"/>
            <a:ext cx="6747164" cy="861774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GB" sz="1200" b="1" dirty="0">
                <a:solidFill>
                  <a:srgbClr val="000000"/>
                </a:solidFill>
                <a:latin typeface="Futura Medium" panose="00000400000000000000" pitchFamily="2" charset="0"/>
              </a:rPr>
              <a:t>AGS</a:t>
            </a:r>
            <a:r>
              <a:rPr lang="en-GB" sz="1200" dirty="0">
                <a:solidFill>
                  <a:srgbClr val="000000"/>
                </a:solidFill>
                <a:latin typeface="Futura Medium" panose="00000400000000000000" pitchFamily="2" charset="0"/>
              </a:rPr>
              <a:t> </a:t>
            </a:r>
          </a:p>
          <a:p>
            <a:pPr marL="781035" lvl="1" indent="-171450">
              <a:buFont typeface="Wingdings" panose="05000000000000000000" pitchFamily="2" charset="2"/>
              <a:buChar char="ü"/>
            </a:pPr>
            <a:r>
              <a:rPr lang="en-GB" sz="1400" dirty="0">
                <a:solidFill>
                  <a:srgbClr val="00B050"/>
                </a:solidFill>
                <a:latin typeface="Futura Medium" panose="00000400000000000000" pitchFamily="2" charset="0"/>
              </a:rPr>
              <a:t>Engine overhaul completed</a:t>
            </a:r>
          </a:p>
          <a:p>
            <a:pPr marL="781035" lvl="1" indent="-171450">
              <a:buFont typeface="Wingdings" panose="05000000000000000000" pitchFamily="2" charset="2"/>
              <a:buChar char="ü"/>
            </a:pPr>
            <a:r>
              <a:rPr lang="en-GB" sz="1400" dirty="0">
                <a:solidFill>
                  <a:srgbClr val="00B050"/>
                </a:solidFill>
                <a:latin typeface="Futura Medium" panose="00000400000000000000" pitchFamily="2" charset="0"/>
              </a:rPr>
              <a:t>Unit currently running</a:t>
            </a:r>
            <a:endParaRPr lang="en-GB" sz="1000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pPr lvl="1"/>
            <a:endParaRPr lang="en-GB" sz="1000" dirty="0">
              <a:solidFill>
                <a:srgbClr val="000000"/>
              </a:solidFill>
              <a:latin typeface="Futura Medium" panose="00000400000000000000" pitchFamily="2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9268F21-627F-4039-9DFC-CC6241289120}"/>
              </a:ext>
            </a:extLst>
          </p:cNvPr>
          <p:cNvSpPr/>
          <p:nvPr/>
        </p:nvSpPr>
        <p:spPr>
          <a:xfrm>
            <a:off x="457200" y="3865364"/>
            <a:ext cx="6781800" cy="2062103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Futura Medium" panose="00000400000000000000" pitchFamily="2" charset="0"/>
              </a:rPr>
              <a:t>Gas Gen B</a:t>
            </a:r>
          </a:p>
          <a:p>
            <a:pPr marL="781035" lvl="1" indent="-171450">
              <a:buFont typeface="Wingdings" panose="05000000000000000000" pitchFamily="2" charset="2"/>
              <a:buChar char="ü"/>
            </a:pPr>
            <a:r>
              <a:rPr lang="en-GB" sz="1100" dirty="0">
                <a:solidFill>
                  <a:srgbClr val="000000"/>
                </a:solidFill>
                <a:latin typeface="Futura Medium" panose="00000400000000000000" pitchFamily="2" charset="0"/>
              </a:rPr>
              <a:t>Top engine overhaul completed, awaiting final finetuning</a:t>
            </a:r>
          </a:p>
          <a:p>
            <a:pPr marL="781035" lvl="1" indent="-171450">
              <a:buFont typeface="Wingdings" panose="05000000000000000000" pitchFamily="2" charset="2"/>
              <a:buChar char="ü"/>
            </a:pPr>
            <a:r>
              <a:rPr lang="en-GB" sz="1100" dirty="0">
                <a:solidFill>
                  <a:srgbClr val="000000"/>
                </a:solidFill>
                <a:latin typeface="Futura Medium" panose="00000400000000000000" pitchFamily="2" charset="0"/>
              </a:rPr>
              <a:t>Finetuning on hold due to faulty battery</a:t>
            </a:r>
          </a:p>
          <a:p>
            <a:pPr marL="781035" lvl="1" indent="-171450">
              <a:buFont typeface="Wingdings" panose="05000000000000000000" pitchFamily="2" charset="2"/>
              <a:buChar char="ü"/>
            </a:pPr>
            <a:r>
              <a:rPr lang="en-GB" sz="1100" dirty="0">
                <a:solidFill>
                  <a:srgbClr val="000000"/>
                </a:solidFill>
                <a:latin typeface="Futura Medium" panose="00000400000000000000" pitchFamily="2" charset="0"/>
              </a:rPr>
              <a:t>PR 10723650 approved for battery procurement; awaiting PO</a:t>
            </a:r>
          </a:p>
          <a:p>
            <a:pPr marL="781035" lvl="1" indent="-171450">
              <a:buFont typeface="Wingdings" panose="05000000000000000000" pitchFamily="2" charset="2"/>
              <a:buChar char="q"/>
            </a:pPr>
            <a:endParaRPr lang="en-GB" sz="1100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pPr lvl="1"/>
            <a:r>
              <a:rPr lang="en-GB" sz="16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Look </a:t>
            </a:r>
            <a:r>
              <a:rPr lang="en-GB" sz="14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Ahead</a:t>
            </a:r>
            <a:r>
              <a:rPr lang="en-GB" sz="16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:</a:t>
            </a:r>
          </a:p>
          <a:p>
            <a:pPr marL="781035" lvl="1" indent="-171450">
              <a:buFont typeface="Wingdings" panose="05000000000000000000" pitchFamily="2" charset="2"/>
              <a:buChar char="q"/>
            </a:pPr>
            <a:r>
              <a:rPr lang="en-GB" sz="1100" dirty="0">
                <a:solidFill>
                  <a:srgbClr val="000000"/>
                </a:solidFill>
                <a:latin typeface="Futura Medium" panose="00000400000000000000" pitchFamily="2" charset="0"/>
              </a:rPr>
              <a:t>Issue PO for battery procurement – Okey Nweze</a:t>
            </a:r>
          </a:p>
          <a:p>
            <a:pPr lvl="1"/>
            <a:endParaRPr lang="en-GB" sz="1400" dirty="0">
              <a:solidFill>
                <a:srgbClr val="000000"/>
              </a:solidFill>
              <a:highlight>
                <a:srgbClr val="00FF00"/>
              </a:highlight>
              <a:latin typeface="Futura Medium" panose="00000400000000000000" pitchFamily="2" charset="0"/>
            </a:endParaRPr>
          </a:p>
          <a:p>
            <a:pPr lvl="1"/>
            <a:r>
              <a:rPr lang="en-GB" sz="1600" b="1" dirty="0">
                <a:solidFill>
                  <a:srgbClr val="000000"/>
                </a:solidFill>
                <a:latin typeface="Futura Medium" panose="00000400000000000000" pitchFamily="2" charset="0"/>
              </a:rPr>
              <a:t>Support required</a:t>
            </a:r>
          </a:p>
          <a:p>
            <a:pPr lvl="1"/>
            <a:r>
              <a:rPr lang="en-GB" sz="1100" dirty="0">
                <a:solidFill>
                  <a:srgbClr val="000000"/>
                </a:solidFill>
                <a:latin typeface="Futura Medium" panose="00000400000000000000" pitchFamily="2" charset="0"/>
              </a:rPr>
              <a:t>Expedite PR 0723650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E675D65-EF18-4088-8497-8909DEE0F52F}"/>
              </a:ext>
            </a:extLst>
          </p:cNvPr>
          <p:cNvSpPr/>
          <p:nvPr/>
        </p:nvSpPr>
        <p:spPr>
          <a:xfrm>
            <a:off x="457200" y="2560275"/>
            <a:ext cx="6747164" cy="846386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solidFill>
                  <a:srgbClr val="000000"/>
                </a:solidFill>
                <a:latin typeface="Futura Medium" panose="00000400000000000000" pitchFamily="2" charset="0"/>
              </a:rPr>
              <a:t>Gas Gen A</a:t>
            </a:r>
          </a:p>
          <a:p>
            <a:pPr marL="781035" lvl="1" indent="-171450">
              <a:buFont typeface="Wingdings" panose="05000000000000000000" pitchFamily="2" charset="2"/>
              <a:buChar char="Ø"/>
            </a:pPr>
            <a:r>
              <a:rPr lang="en-GB" sz="1100" dirty="0">
                <a:solidFill>
                  <a:srgbClr val="000000"/>
                </a:solidFill>
                <a:latin typeface="Futura Medium" panose="00000400000000000000" pitchFamily="2" charset="0"/>
              </a:rPr>
              <a:t>In operation</a:t>
            </a:r>
          </a:p>
          <a:p>
            <a:pPr marL="781035" lvl="1" indent="-171450">
              <a:buFont typeface="Wingdings" panose="05000000000000000000" pitchFamily="2" charset="2"/>
              <a:buChar char="Ø"/>
            </a:pPr>
            <a:r>
              <a:rPr lang="en-GB" sz="1100" dirty="0">
                <a:solidFill>
                  <a:srgbClr val="000000"/>
                </a:solidFill>
                <a:latin typeface="Futura Medium" panose="00000400000000000000" pitchFamily="2" charset="0"/>
              </a:rPr>
              <a:t>Awaiting Gen B readiness to commence engine overhaul</a:t>
            </a:r>
          </a:p>
          <a:p>
            <a:pPr lvl="1"/>
            <a:endParaRPr lang="en-GB" sz="1100" dirty="0">
              <a:solidFill>
                <a:srgbClr val="000000"/>
              </a:solidFill>
              <a:latin typeface="Futura Medium" panose="000004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8186126"/>
      </p:ext>
    </p:extLst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64227660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4C03A6-4049-4B67-A567-FD3FD8C1A1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0534" y="605062"/>
            <a:ext cx="10700866" cy="634321"/>
          </a:xfrm>
        </p:spPr>
        <p:txBody>
          <a:bodyPr/>
          <a:lstStyle/>
          <a:p>
            <a:r>
              <a:rPr lang="en-GB" dirty="0">
                <a:solidFill>
                  <a:srgbClr val="000000"/>
                </a:solidFill>
                <a:latin typeface="Futura Medium" panose="00000400000000000000" pitchFamily="2" charset="0"/>
              </a:rPr>
              <a:t>SS100 Smouldering</a:t>
            </a:r>
            <a:endParaRPr lang="en-GB" b="1" dirty="0">
              <a:solidFill>
                <a:srgbClr val="000000"/>
              </a:solidFill>
              <a:highlight>
                <a:srgbClr val="FF0000"/>
              </a:highlight>
              <a:latin typeface="Futura Medium" panose="00000400000000000000" pitchFamily="2" charset="0"/>
            </a:endParaRP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543E57B7-68A1-4B71-B085-45BF6F19C81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877056" y="6620400"/>
            <a:ext cx="4435312" cy="237600"/>
          </a:xfrm>
        </p:spPr>
        <p:txBody>
          <a:bodyPr/>
          <a:lstStyle/>
          <a:p>
            <a:pPr>
              <a:defRPr/>
            </a:pPr>
            <a:r>
              <a:rPr lang="en-GB" noProof="1">
                <a:latin typeface="Futura Medium" panose="00000400000000000000" pitchFamily="2" charset="0"/>
              </a:rPr>
              <a:t>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A3E0474-AA1D-4167-9A02-8BC564E00E69}"/>
              </a:ext>
            </a:extLst>
          </p:cNvPr>
          <p:cNvSpPr/>
          <p:nvPr/>
        </p:nvSpPr>
        <p:spPr>
          <a:xfrm>
            <a:off x="524613" y="1239383"/>
            <a:ext cx="6180987" cy="5062924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GB" sz="12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Progress Update – SS100 Smouldering:</a:t>
            </a:r>
          </a:p>
          <a:p>
            <a:endParaRPr lang="en-GB" sz="1200" b="1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000000"/>
                </a:solidFill>
                <a:latin typeface="Futura Medium" panose="00000400000000000000" pitchFamily="2" charset="0"/>
              </a:rPr>
              <a:t>Problem:</a:t>
            </a:r>
            <a:r>
              <a:rPr lang="en-GB" sz="1200" dirty="0">
                <a:solidFill>
                  <a:srgbClr val="000000"/>
                </a:solidFill>
                <a:latin typeface="Futura Medium" panose="00000400000000000000" pitchFamily="2" charset="0"/>
              </a:rPr>
              <a:t> </a:t>
            </a:r>
            <a:r>
              <a:rPr lang="en-GB" sz="1200" dirty="0">
                <a:solidFill>
                  <a:srgbClr val="0070C0"/>
                </a:solidFill>
                <a:latin typeface="Futura Medium" panose="00000400000000000000" pitchFamily="2" charset="0"/>
              </a:rPr>
              <a:t>Smouldering incident in BOGT sub station 100 switch board panels.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0000"/>
              </a:solidFill>
              <a:highlight>
                <a:srgbClr val="00FF00"/>
              </a:highlight>
              <a:latin typeface="Futura Medium" panose="000004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000000"/>
                </a:solidFill>
                <a:latin typeface="Futura Medium" panose="00000400000000000000" pitchFamily="2" charset="0"/>
              </a:rPr>
              <a:t>Suspected Cause: </a:t>
            </a: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70C0"/>
                </a:solidFill>
                <a:latin typeface="Futura Medium" panose="00000400000000000000" pitchFamily="2" charset="0"/>
              </a:rPr>
              <a:t>Poor protection system</a:t>
            </a: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en-GB" sz="1200" dirty="0">
                <a:solidFill>
                  <a:srgbClr val="0070C0"/>
                </a:solidFill>
                <a:latin typeface="Futura Medium" panose="00000400000000000000" pitchFamily="2" charset="0"/>
              </a:rPr>
              <a:t>Cable over heating</a:t>
            </a:r>
          </a:p>
          <a:p>
            <a:pPr marL="781035" lvl="1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70C0"/>
              </a:solidFill>
              <a:latin typeface="Futura Medium" panose="000004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000000"/>
                </a:solidFill>
                <a:latin typeface="Futura Medium" panose="00000400000000000000" pitchFamily="2" charset="0"/>
              </a:rPr>
              <a:t>Potential Causative Factors:</a:t>
            </a: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70C0"/>
                </a:solidFill>
                <a:latin typeface="Futura Medium" panose="00000400000000000000" pitchFamily="2" charset="0"/>
              </a:rPr>
              <a:t>Possible over run high voltage equipment leading to a higher-than-normal cable temperature.</a:t>
            </a: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en-GB" sz="1100" dirty="0">
                <a:solidFill>
                  <a:srgbClr val="0070C0"/>
                </a:solidFill>
                <a:latin typeface="Futura Medium" panose="00000400000000000000" pitchFamily="2" charset="0"/>
              </a:rPr>
              <a:t>Unavailability of earthing protection cables due to theft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000000"/>
                </a:solidFill>
                <a:latin typeface="Futura Medium" panose="00000400000000000000" pitchFamily="2" charset="0"/>
              </a:rPr>
              <a:t>Update:</a:t>
            </a: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Futura Medium" panose="00000400000000000000" pitchFamily="2" charset="0"/>
              </a:rPr>
              <a:t>Provide inventory of the damaged spares</a:t>
            </a: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Futura Medium" panose="00000400000000000000" pitchFamily="2" charset="0"/>
              </a:rPr>
              <a:t>Carried out isolation of the panel</a:t>
            </a: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Futura Medium" panose="00000400000000000000" pitchFamily="2" charset="0"/>
              </a:rPr>
              <a:t>Deep dive/Technical review of proposal done by TA</a:t>
            </a: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Futura Medium" panose="00000400000000000000" pitchFamily="2" charset="0"/>
              </a:rPr>
              <a:t>Place standing instruction of the use of the fire water pumps</a:t>
            </a: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Futura Medium" panose="00000400000000000000" pitchFamily="2" charset="0"/>
              </a:rPr>
              <a:t>Rectified the functionality of the electric jockey pumps</a:t>
            </a: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Futura Medium" panose="00000400000000000000" pitchFamily="2" charset="0"/>
              </a:rPr>
              <a:t>Received scope quotation by CP after OEM (Eaton Holec) engagement</a:t>
            </a: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Futura Medium" panose="00000400000000000000" pitchFamily="2" charset="0"/>
              </a:rPr>
              <a:t>OEM rep site visit done.</a:t>
            </a: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en-US" sz="1100" dirty="0">
                <a:solidFill>
                  <a:srgbClr val="000000"/>
                </a:solidFill>
                <a:latin typeface="Futura Medium" panose="00000400000000000000" pitchFamily="2" charset="0"/>
              </a:rPr>
              <a:t>Updated quotation received and with C&amp;P buyer.</a:t>
            </a:r>
          </a:p>
          <a:p>
            <a:pPr lvl="1"/>
            <a:endParaRPr lang="en-US" sz="1200" dirty="0">
              <a:solidFill>
                <a:srgbClr val="000000"/>
              </a:solidFill>
              <a:highlight>
                <a:srgbClr val="00FF00"/>
              </a:highlight>
              <a:latin typeface="Futura Medium" panose="000004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GB" sz="1200" b="1" dirty="0">
                <a:solidFill>
                  <a:srgbClr val="000000"/>
                </a:solidFill>
                <a:latin typeface="Futura Medium" panose="00000400000000000000" pitchFamily="2" charset="0"/>
              </a:rPr>
              <a:t>Look Ahead:</a:t>
            </a:r>
          </a:p>
          <a:p>
            <a:pPr marL="781035" lvl="1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Futura Medium" panose="00000400000000000000" pitchFamily="2" charset="0"/>
              </a:rPr>
              <a:t>Receive quotes from “potential OEM reps” to progress activity.</a:t>
            </a:r>
          </a:p>
          <a:p>
            <a:pPr lvl="1"/>
            <a:endParaRPr lang="en-US" sz="1100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endParaRPr lang="en-GB" sz="1100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0000"/>
              </a:solidFill>
              <a:highlight>
                <a:srgbClr val="00FF00"/>
              </a:highlight>
              <a:latin typeface="Futura Medium" panose="00000400000000000000" pitchFamily="2" charset="0"/>
            </a:endParaRPr>
          </a:p>
          <a:p>
            <a:pPr marL="781035" lvl="1" indent="-171450">
              <a:buFont typeface="Arial" panose="020B0604020202020204" pitchFamily="34" charset="0"/>
              <a:buChar char="•"/>
            </a:pPr>
            <a:endParaRPr lang="en-GB" sz="1200" dirty="0">
              <a:solidFill>
                <a:srgbClr val="000000"/>
              </a:solidFill>
              <a:highlight>
                <a:srgbClr val="00FF00"/>
              </a:highlight>
              <a:latin typeface="Futura Medium" panose="00000400000000000000" pitchFamily="2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BDDEB45-E7E8-4DDF-91EC-E1150D66AA27}"/>
              </a:ext>
            </a:extLst>
          </p:cNvPr>
          <p:cNvSpPr/>
          <p:nvPr/>
        </p:nvSpPr>
        <p:spPr>
          <a:xfrm>
            <a:off x="6858000" y="1239383"/>
            <a:ext cx="4728624" cy="2677656"/>
          </a:xfrm>
          <a:prstGeom prst="rect">
            <a:avLst/>
          </a:prstGeom>
          <a:ln w="19050">
            <a:solidFill>
              <a:srgbClr val="FFC000"/>
            </a:solidFill>
          </a:ln>
        </p:spPr>
        <p:txBody>
          <a:bodyPr wrap="square">
            <a:spAutoFit/>
          </a:bodyPr>
          <a:lstStyle/>
          <a:p>
            <a:r>
              <a:rPr lang="en-GB" sz="12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Outstanding Issues/Spares:</a:t>
            </a:r>
          </a:p>
          <a:p>
            <a:endParaRPr lang="en-GB" sz="1200" b="1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00000"/>
                </a:solidFill>
                <a:latin typeface="Futura Medium" panose="00000400000000000000" pitchFamily="2" charset="0"/>
              </a:rPr>
              <a:t>Engage alternate buyers to benchmark spare procurement cost – Benaiah 23rd </a:t>
            </a:r>
            <a:r>
              <a:rPr lang="en-US" sz="1200">
                <a:solidFill>
                  <a:srgbClr val="000000"/>
                </a:solidFill>
                <a:latin typeface="Futura Medium" panose="00000400000000000000" pitchFamily="2" charset="0"/>
              </a:rPr>
              <a:t>June 2021</a:t>
            </a:r>
            <a:endParaRPr lang="en-US" sz="1200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pPr lvl="1"/>
            <a:endParaRPr lang="en-GB" sz="1200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r>
              <a:rPr lang="en-GB" sz="1200" b="1" u="sng" dirty="0">
                <a:solidFill>
                  <a:srgbClr val="000000"/>
                </a:solidFill>
                <a:latin typeface="Futura Medium" panose="00000400000000000000" pitchFamily="2" charset="0"/>
              </a:rPr>
              <a:t>Support Required:</a:t>
            </a:r>
          </a:p>
          <a:p>
            <a:endParaRPr lang="en-GB" sz="1200" b="1" u="sng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Futura Medium" panose="00000400000000000000" pitchFamily="2" charset="0"/>
              </a:rPr>
              <a:t>Support needed to nudge the C&amp;P buyer to complete engagement with other “potential OEM reps” to progress activity- Akinola/Benaiah  15th July 2021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pPr marL="171450" indent="-171450">
              <a:buFontTx/>
              <a:buChar char="-"/>
            </a:pPr>
            <a:r>
              <a:rPr lang="en-US" sz="1200" dirty="0">
                <a:solidFill>
                  <a:srgbClr val="000000"/>
                </a:solidFill>
                <a:latin typeface="Futura Medium" panose="00000400000000000000" pitchFamily="2" charset="0"/>
              </a:rPr>
              <a:t>Line approval for execution contract using </a:t>
            </a:r>
            <a:r>
              <a:rPr lang="en-US" sz="1200" dirty="0" err="1">
                <a:solidFill>
                  <a:srgbClr val="000000"/>
                </a:solidFill>
                <a:latin typeface="Futura Medium" panose="00000400000000000000" pitchFamily="2" charset="0"/>
              </a:rPr>
              <a:t>Teco</a:t>
            </a:r>
            <a:r>
              <a:rPr lang="en-US" sz="1200" dirty="0">
                <a:solidFill>
                  <a:srgbClr val="000000"/>
                </a:solidFill>
                <a:latin typeface="Futura Medium" panose="00000400000000000000" pitchFamily="2" charset="0"/>
              </a:rPr>
              <a:t> (OEM Vendor) </a:t>
            </a:r>
          </a:p>
          <a:p>
            <a:pPr marL="171450" indent="-171450">
              <a:buFontTx/>
              <a:buChar char="-"/>
            </a:pPr>
            <a:endParaRPr lang="en-US" sz="1200" dirty="0">
              <a:solidFill>
                <a:srgbClr val="000000"/>
              </a:solidFill>
              <a:latin typeface="Futura Medium" panose="00000400000000000000" pitchFamily="2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Futura Medium" panose="00000400000000000000" pitchFamily="2" charset="0"/>
              </a:rPr>
              <a:t>- Budget 500k Euros – TBA </a:t>
            </a:r>
          </a:p>
        </p:txBody>
      </p:sp>
    </p:spTree>
    <p:extLst>
      <p:ext uri="{BB962C8B-B14F-4D97-AF65-F5344CB8AC3E}">
        <p14:creationId xmlns:p14="http://schemas.microsoft.com/office/powerpoint/2010/main" val="3559415347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Shell layouts with footer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Shell Theme Fonts">
      <a:majorFont>
        <a:latin typeface="Futura Bold"/>
        <a:ea typeface=""/>
        <a:cs typeface=""/>
      </a:majorFont>
      <a:minorFont>
        <a:latin typeface="Futura Medium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 bwMode="auto">
        <a:noFill/>
        <a:ln w="9525" algn="ctr">
          <a:noFill/>
          <a:miter lim="800000"/>
          <a:headEnd/>
          <a:tailEnd/>
        </a:ln>
      </a:spPr>
      <a:bodyPr vert="horz" wrap="square" lIns="0" tIns="0" rIns="0" bIns="0" numCol="1" anchor="t" anchorCtr="0" compatLnSpc="1">
        <a:prstTxWarp prst="textNoShape">
          <a:avLst/>
        </a:prstTxWarp>
      </a:bodyPr>
      <a:lstStyle>
        <a:defPPr>
          <a:defRPr smtClean="0"/>
        </a:defPPr>
      </a:lstStyle>
    </a:txDef>
  </a:objectDefaults>
  <a:extraClrSchemeLst/>
  <a:custClrLst>
    <a:custClr name="Shell-yellow">
      <a:srgbClr val="FBCE07"/>
    </a:custClr>
    <a:custClr name="Shell-yellow-60%">
      <a:srgbClr val="FDE26A"/>
    </a:custClr>
    <a:custClr name="Shell-yellow-40%">
      <a:srgbClr val="FDEB9C"/>
    </a:custClr>
    <a:custClr name="Shell-yellow-20%">
      <a:srgbClr val="FEF5CD"/>
    </a:custClr>
    <a:custClr name="Shell-yellow-20%">
      <a:srgbClr val="FEF5CD"/>
    </a:custClr>
    <a:custClr name="Shell-red">
      <a:srgbClr val="DD1D21"/>
    </a:custClr>
    <a:custClr name="Shell-red-60%">
      <a:srgbClr val="EB777A"/>
    </a:custClr>
    <a:custClr name="Shell-red-40%">
      <a:srgbClr val="F1A5A6"/>
    </a:custClr>
    <a:custClr name="Shell-red-20%">
      <a:srgbClr val="F8D2D3"/>
    </a:custClr>
    <a:custClr name="Shell-white">
      <a:srgbClr val="FFFFFF"/>
    </a:custClr>
    <a:custClr name="Shell-black">
      <a:srgbClr val="000000"/>
    </a:custClr>
    <a:custClr name="Shell-very dark grey">
      <a:srgbClr val="404040"/>
    </a:custClr>
    <a:custClr name="Shell-dark grey">
      <a:srgbClr val="595959"/>
    </a:custClr>
    <a:custClr name="Shell-mid grey">
      <a:srgbClr val="7F7F7F"/>
    </a:custClr>
    <a:custClr name="Shell-light grey">
      <a:srgbClr val="A6A6A6"/>
    </a:custClr>
    <a:custClr name="Shell-pale grey">
      <a:srgbClr val="D9D9D9"/>
    </a:custClr>
    <a:custClr name="Shell-very pale grey">
      <a:srgbClr val="F7F7F7"/>
    </a:custClr>
    <a:custClr name="Shell-dark blue">
      <a:srgbClr val="003C88"/>
    </a:custClr>
    <a:custClr name="Shell-dark blue-60%">
      <a:srgbClr val="668AB8"/>
    </a:custClr>
    <a:custClr name="Shell-dark blue-40%">
      <a:srgbClr val="99B1CF"/>
    </a:custClr>
    <a:custClr name="Shell-dark blue-20%">
      <a:srgbClr val="CCD8E7"/>
    </a:custClr>
    <a:custClr name="Shell-mid blue">
      <a:srgbClr val="009EB4"/>
    </a:custClr>
    <a:custClr name="Shell-mid blue-60%">
      <a:srgbClr val="66C5D2"/>
    </a:custClr>
    <a:custClr name="Shell-mid blue-40%">
      <a:srgbClr val="99D8E1"/>
    </a:custClr>
    <a:custClr name="Shell-mid blue-20%">
      <a:srgbClr val="CCECF0"/>
    </a:custClr>
    <a:custClr name="Shell-light blue">
      <a:srgbClr val="89CFDC"/>
    </a:custClr>
    <a:custClr name="Shell-light blue-60%">
      <a:srgbClr val="B8E2EA"/>
    </a:custClr>
    <a:custClr name="Shell-light blue-40%">
      <a:srgbClr val="D0ECF1"/>
    </a:custClr>
    <a:custClr name="Shell-light blue-20%">
      <a:srgbClr val="E7F5F8"/>
    </a:custClr>
    <a:custClr name="Shell-light green">
      <a:srgbClr val="BED50F"/>
    </a:custClr>
    <a:custClr name="Shell-light green-60%">
      <a:srgbClr val="D8E66F"/>
    </a:custClr>
    <a:custClr name="Shell-light green-40%">
      <a:srgbClr val="E5EE9F"/>
    </a:custClr>
    <a:custClr name="Shell-light green-20%">
      <a:srgbClr val="F2F7CF"/>
    </a:custClr>
    <a:custClr name="Shell-dark green">
      <a:srgbClr val="008443"/>
    </a:custClr>
    <a:custClr name="Shell-dark green-60%">
      <a:srgbClr val="66B58E"/>
    </a:custClr>
    <a:custClr name="Shell-dark green-40%">
      <a:srgbClr val="99CEB4"/>
    </a:custClr>
    <a:custClr name="Shell-dark green-20%">
      <a:srgbClr val="CCE6D9"/>
    </a:custClr>
    <a:custClr name="Shell-purple">
      <a:srgbClr val="641964"/>
    </a:custClr>
    <a:custClr name="Shell-purple-60%">
      <a:srgbClr val="A275A2"/>
    </a:custClr>
    <a:custClr name="Shell-purple-40%">
      <a:srgbClr val="C1A3C1"/>
    </a:custClr>
    <a:custClr name="Shell-purple-20%">
      <a:srgbClr val="E0D1E0"/>
    </a:custClr>
    <a:custClr name="Shell-lilac">
      <a:srgbClr val="BA95BE"/>
    </a:custClr>
    <a:custClr name="Shell-lilac-60%">
      <a:srgbClr val="D6BFD8"/>
    </a:custClr>
    <a:custClr name="Shell-lilac-40%">
      <a:srgbClr val="E3D5E5"/>
    </a:custClr>
    <a:custClr name="Shell-orange">
      <a:srgbClr val="EB8705"/>
    </a:custClr>
    <a:custClr name="Shell-orange-60%">
      <a:srgbClr val="F3B769"/>
    </a:custClr>
    <a:custClr name="Shell-orange-40%">
      <a:srgbClr val="F7CF9B"/>
    </a:custClr>
    <a:custClr name="Shell-brown">
      <a:srgbClr val="743410"/>
    </a:custClr>
    <a:custClr name="Shell-brown-60%">
      <a:srgbClr val="AC8570"/>
    </a:custClr>
    <a:custClr name="Shell-brown-40%">
      <a:srgbClr val="C7AE9F"/>
    </a:custClr>
    <a:custClr name="Shell-sand">
      <a:srgbClr val="FFEAC2"/>
    </a:custClr>
  </a:custClrLst>
  <a:extLst>
    <a:ext uri="{05A4C25C-085E-4340-85A3-A5531E510DB2}">
      <thm15:themeFamily xmlns:thm15="http://schemas.microsoft.com/office/thememl/2012/main" name="Shell Template - Widescreen - V25.potx" id="{5E22847D-5CBF-4CA8-8CE3-232DAB546EA5}" vid="{4B24E3B9-20E2-4138-8309-8028B113B2B8}"/>
    </a:ext>
  </a:extLst>
</a:theme>
</file>

<file path=ppt/theme/theme2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Shell Colour Palette">
      <a:dk1>
        <a:srgbClr val="595959"/>
      </a:dk1>
      <a:lt1>
        <a:srgbClr val="FFFFFF"/>
      </a:lt1>
      <a:dk2>
        <a:srgbClr val="A6A6A6"/>
      </a:dk2>
      <a:lt2>
        <a:srgbClr val="D9D9D9"/>
      </a:lt2>
      <a:accent1>
        <a:srgbClr val="FBCE07"/>
      </a:accent1>
      <a:accent2>
        <a:srgbClr val="DD1D21"/>
      </a:accent2>
      <a:accent3>
        <a:srgbClr val="003C88"/>
      </a:accent3>
      <a:accent4>
        <a:srgbClr val="641964"/>
      </a:accent4>
      <a:accent5>
        <a:srgbClr val="008443"/>
      </a:accent5>
      <a:accent6>
        <a:srgbClr val="EB8705"/>
      </a:accent6>
      <a:hlink>
        <a:srgbClr val="000000"/>
      </a:hlink>
      <a:folHlink>
        <a:srgbClr val="0000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CDD47318E50CA42AC838BE285D6D274" ma:contentTypeVersion="0" ma:contentTypeDescription="Create a new document." ma:contentTypeScope="" ma:versionID="c047eb51a55dd27798a54a4a3d9730af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0071f79f26de9bfc0787196e47bd66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FC316D5-746F-4AB2-9A1F-6571F2224AA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E58A0AB7-DDC4-49AE-8CC0-3295C5E96D72}">
  <ds:schemaRefs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0EEFDCBC-E5B9-4FAA-ACC2-B0A2EDBD91A4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647</Words>
  <Application>Microsoft Office PowerPoint</Application>
  <PresentationFormat>Widescreen</PresentationFormat>
  <Paragraphs>162</Paragraphs>
  <Slides>6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3" baseType="lpstr">
      <vt:lpstr>Futura Medium</vt:lpstr>
      <vt:lpstr>Wingdings</vt:lpstr>
      <vt:lpstr>Futura Bold</vt:lpstr>
      <vt:lpstr>Arial</vt:lpstr>
      <vt:lpstr>Futura Light</vt:lpstr>
      <vt:lpstr>Calibri</vt:lpstr>
      <vt:lpstr>Shell layouts with footer</vt:lpstr>
      <vt:lpstr>Bonny critical equipment Improvement Strategy</vt:lpstr>
      <vt:lpstr>BOGT Gas Turbine Generators GTG-50/60/70</vt:lpstr>
      <vt:lpstr>BOGT Gas Turbine Generator Solar 10</vt:lpstr>
      <vt:lpstr>AGS and Gas Gens</vt:lpstr>
      <vt:lpstr>PowerPoint Presentation</vt:lpstr>
      <vt:lpstr>SS100 Smouldering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Bonny critical equipment Improvement Strategy</dc:title>
  <dc:creator>Okoro, Bernard N SPDC-UPC/G/UCT</dc:creator>
  <cp:lastModifiedBy>Uchejim, Ezemmor E SPDC-UPC/G/UCT</cp:lastModifiedBy>
  <cp:revision>8</cp:revision>
  <dcterms:created xsi:type="dcterms:W3CDTF">2021-07-12T16:37:49Z</dcterms:created>
  <dcterms:modified xsi:type="dcterms:W3CDTF">2021-07-15T12:52:25Z</dcterms:modified>
</cp:coreProperties>
</file>