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2" r:id="rId2"/>
  </p:sldIdLst>
  <p:sldSz cx="12192000" cy="6858000"/>
  <p:notesSz cx="6797675" cy="99282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utura Bold" panose="00000900000000000000" pitchFamily="2" charset="0"/>
      <p:regular r:id="rId9"/>
      <p:boldItalic r:id="rId10"/>
    </p:embeddedFont>
    <p:embeddedFont>
      <p:font typeface="Futura Medium" panose="00000400000000000000" pitchFamily="2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0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06/06/2019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06/06/2019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3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893219"/>
            <a:ext cx="9882553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 FORC005L Bean OPTIMIZATION – Gain of 100 bopd by End  May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1453" y="1226704"/>
            <a:ext cx="9882553" cy="98488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300" dirty="0"/>
              <a:t>Increase production from Forcados Node by carrying out bean optimization for FORC005L with an expected gain of 100 bopd. This is in line with active WRFM / surveillance practice carried out by the Forcados Field Management Team (FMT) in collaboration with Production operations.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454" y="2587811"/>
            <a:ext cx="2949163" cy="8463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u="sng" dirty="0"/>
              <a:t>Potential Benefits &amp; Measurement: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100 bopd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0308" y="2587811"/>
            <a:ext cx="3128596" cy="249299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u="sng" dirty="0"/>
              <a:t>Project Scope/Actions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Evaluate H1 2019 allowable vs actual production.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Identify opportunities for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Calibrate well performance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Validate bean up opportunity.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Share execution sequence with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Execute programme, test well &amp; take wellhead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Report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E7175-DBF9-4B30-8A0B-0E60B8D397FD}"/>
              </a:ext>
            </a:extLst>
          </p:cNvPr>
          <p:cNvSpPr/>
          <p:nvPr/>
        </p:nvSpPr>
        <p:spPr>
          <a:xfrm>
            <a:off x="7538595" y="2587811"/>
            <a:ext cx="343420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Critical Success Factors: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Bean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Timely delivery of proposed bean-up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Validated test result.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65F9E-8269-4C73-8C17-2DB065639E5F}"/>
              </a:ext>
            </a:extLst>
          </p:cNvPr>
          <p:cNvSpPr/>
          <p:nvPr/>
        </p:nvSpPr>
        <p:spPr>
          <a:xfrm>
            <a:off x="7538596" y="3859553"/>
            <a:ext cx="343420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Project Sponsor: </a:t>
            </a:r>
            <a:r>
              <a:rPr lang="en-US" sz="1200" dirty="0">
                <a:solidFill>
                  <a:schemeClr val="dk1"/>
                </a:solidFill>
              </a:rPr>
              <a:t>Eneyok, Gogo</a:t>
            </a:r>
          </a:p>
          <a:p>
            <a:r>
              <a:rPr lang="en-US" sz="1200" dirty="0">
                <a:solidFill>
                  <a:schemeClr val="dk1"/>
                </a:solidFill>
              </a:rPr>
              <a:t>Project</a:t>
            </a:r>
            <a:r>
              <a:rPr lang="en-US" sz="1200" b="1" dirty="0">
                <a:solidFill>
                  <a:schemeClr val="dk1"/>
                </a:solidFill>
              </a:rPr>
              <a:t> members: </a:t>
            </a:r>
            <a:r>
              <a:rPr lang="en-US" sz="1200" dirty="0">
                <a:solidFill>
                  <a:schemeClr val="dk1"/>
                </a:solidFill>
              </a:rPr>
              <a:t>Olagunju, Aliyu; Arochukwu, Elias; Okoro, Felix.</a:t>
            </a:r>
            <a:endParaRPr lang="en-GB" sz="1200" dirty="0">
              <a:solidFill>
                <a:schemeClr val="dk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2D2491-EB46-4EFF-A97D-79454FC5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78021"/>
              </p:ext>
            </p:extLst>
          </p:nvPr>
        </p:nvGraphicFramePr>
        <p:xfrm>
          <a:off x="4220309" y="5274104"/>
          <a:ext cx="3128595" cy="990600"/>
        </p:xfrm>
        <a:graphic>
          <a:graphicData uri="http://schemas.openxmlformats.org/drawingml/2006/table">
            <a:tbl>
              <a:tblPr firstRow="1" firstCol="1" bandRow="1"/>
              <a:tblGrid>
                <a:gridCol w="1042865">
                  <a:extLst>
                    <a:ext uri="{9D8B030D-6E8A-4147-A177-3AD203B41FA5}">
                      <a16:colId xmlns:a16="http://schemas.microsoft.com/office/drawing/2014/main" val="4106316771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5692582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949763007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Oil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Gas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5527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mln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89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Opex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0296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Capex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812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64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32422</TotalTime>
  <Words>169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Wingdings</vt:lpstr>
      <vt:lpstr>Futura Medium</vt:lpstr>
      <vt:lpstr>Futura Bold</vt:lpstr>
      <vt:lpstr>Times New Roman</vt:lpstr>
      <vt:lpstr>Calibri</vt:lpstr>
      <vt:lpstr>Shell layouts with footer</vt:lpstr>
      <vt:lpstr>think-cell Slide</vt:lpstr>
      <vt:lpstr>Title: FORC005L Bean OPTIMIZATION – Gain of 100 bopd by End  May 2019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Ikpera, Cordelia N SPDC-UPO/G/UVI</cp:lastModifiedBy>
  <cp:revision>722</cp:revision>
  <cp:lastPrinted>2018-07-13T16:09:42Z</cp:lastPrinted>
  <dcterms:created xsi:type="dcterms:W3CDTF">2016-07-14T14:43:13Z</dcterms:created>
  <dcterms:modified xsi:type="dcterms:W3CDTF">2019-06-06T10:57:39Z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