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0" r:id="rId2"/>
    <p:sldId id="269" r:id="rId3"/>
    <p:sldId id="261" r:id="rId4"/>
    <p:sldId id="262" r:id="rId5"/>
    <p:sldId id="263" r:id="rId6"/>
    <p:sldId id="265" r:id="rId7"/>
    <p:sldId id="266" r:id="rId8"/>
    <p:sldId id="257" r:id="rId9"/>
    <p:sldId id="259" r:id="rId10"/>
    <p:sldId id="264" r:id="rId11"/>
    <p:sldId id="268" r:id="rId12"/>
    <p:sldId id="258" r:id="rId13"/>
  </p:sldIdLst>
  <p:sldSz cx="9144000" cy="6858000" type="screen4x3"/>
  <p:notesSz cx="6669088"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98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2"/>
          </a:xfrm>
          <a:prstGeom prst="rect">
            <a:avLst/>
          </a:prstGeom>
        </p:spPr>
        <p:txBody>
          <a:bodyPr vert="horz" lIns="94831" tIns="47415" rIns="94831" bIns="47415" rtlCol="0"/>
          <a:lstStyle>
            <a:lvl1pPr algn="l">
              <a:defRPr sz="1200"/>
            </a:lvl1pPr>
          </a:lstStyle>
          <a:p>
            <a:endParaRPr lang="en-US" dirty="0">
              <a:latin typeface="Futura Medium"/>
            </a:endParaRPr>
          </a:p>
        </p:txBody>
      </p:sp>
      <p:sp>
        <p:nvSpPr>
          <p:cNvPr id="3" name="Date Placeholder 2"/>
          <p:cNvSpPr>
            <a:spLocks noGrp="1"/>
          </p:cNvSpPr>
          <p:nvPr>
            <p:ph type="dt" idx="1"/>
          </p:nvPr>
        </p:nvSpPr>
        <p:spPr>
          <a:xfrm>
            <a:off x="3777607" y="0"/>
            <a:ext cx="2889938" cy="496412"/>
          </a:xfrm>
          <a:prstGeom prst="rect">
            <a:avLst/>
          </a:prstGeom>
        </p:spPr>
        <p:txBody>
          <a:bodyPr vert="horz" lIns="94831" tIns="47415" rIns="94831" bIns="47415" rtlCol="0"/>
          <a:lstStyle>
            <a:lvl1pPr algn="r">
              <a:defRPr sz="1200"/>
            </a:lvl1pPr>
          </a:lstStyle>
          <a:p>
            <a:fld id="{B6D23D71-CABD-44F7-9159-B801C75341FB}" type="datetimeFigureOut">
              <a:rPr lang="en-US" smtClean="0">
                <a:latin typeface="Futura Medium"/>
              </a:rPr>
              <a:pPr/>
              <a:t>6/11/2014</a:t>
            </a:fld>
            <a:endParaRPr lang="en-US" dirty="0">
              <a:latin typeface="Futura Medium"/>
            </a:endParaRPr>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4831" tIns="47415" rIns="94831" bIns="47415" rtlCol="0" anchor="ctr"/>
          <a:lstStyle/>
          <a:p>
            <a:endParaRPr lang="en-US" dirty="0">
              <a:latin typeface="Futura Medium"/>
            </a:endParaRPr>
          </a:p>
        </p:txBody>
      </p:sp>
      <p:sp>
        <p:nvSpPr>
          <p:cNvPr id="5" name="Notes Placeholder 4"/>
          <p:cNvSpPr>
            <a:spLocks noGrp="1"/>
          </p:cNvSpPr>
          <p:nvPr>
            <p:ph type="body" sz="quarter" idx="3"/>
          </p:nvPr>
        </p:nvSpPr>
        <p:spPr>
          <a:xfrm>
            <a:off x="666909" y="4715907"/>
            <a:ext cx="5335270" cy="4467702"/>
          </a:xfrm>
          <a:prstGeom prst="rect">
            <a:avLst/>
          </a:prstGeom>
        </p:spPr>
        <p:txBody>
          <a:bodyPr vert="horz" lIns="94831" tIns="47415" rIns="94831" bIns="474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889938" cy="496412"/>
          </a:xfrm>
          <a:prstGeom prst="rect">
            <a:avLst/>
          </a:prstGeom>
        </p:spPr>
        <p:txBody>
          <a:bodyPr vert="horz" lIns="94831" tIns="47415" rIns="94831" bIns="47415" rtlCol="0" anchor="b"/>
          <a:lstStyle>
            <a:lvl1pPr algn="l">
              <a:defRPr sz="1200"/>
            </a:lvl1pPr>
          </a:lstStyle>
          <a:p>
            <a:endParaRPr lang="en-US" dirty="0">
              <a:latin typeface="Futura Medium"/>
            </a:endParaRPr>
          </a:p>
        </p:txBody>
      </p:sp>
      <p:sp>
        <p:nvSpPr>
          <p:cNvPr id="7" name="Slide Number Placeholder 6"/>
          <p:cNvSpPr>
            <a:spLocks noGrp="1"/>
          </p:cNvSpPr>
          <p:nvPr>
            <p:ph type="sldNum" sz="quarter" idx="5"/>
          </p:nvPr>
        </p:nvSpPr>
        <p:spPr>
          <a:xfrm>
            <a:off x="3777607" y="9430091"/>
            <a:ext cx="2889938" cy="496412"/>
          </a:xfrm>
          <a:prstGeom prst="rect">
            <a:avLst/>
          </a:prstGeom>
        </p:spPr>
        <p:txBody>
          <a:bodyPr vert="horz" lIns="94831" tIns="47415" rIns="94831" bIns="47415" rtlCol="0" anchor="b"/>
          <a:lstStyle>
            <a:lvl1pPr algn="r">
              <a:defRPr sz="1200"/>
            </a:lvl1pPr>
          </a:lstStyle>
          <a:p>
            <a:fld id="{A763F449-0D29-40B5-8B2C-A7BFE0EA06CC}" type="slidenum">
              <a:rPr lang="en-US" smtClean="0">
                <a:latin typeface="Futura Medium"/>
              </a:rPr>
              <a:pPr/>
              <a:t>‹#›</a:t>
            </a:fld>
            <a:endParaRPr lang="en-US" dirty="0">
              <a:latin typeface="Futura Medium"/>
            </a:endParaRPr>
          </a:p>
        </p:txBody>
      </p:sp>
    </p:spTree>
    <p:extLst>
      <p:ext uri="{BB962C8B-B14F-4D97-AF65-F5344CB8AC3E}">
        <p14:creationId xmlns:p14="http://schemas.microsoft.com/office/powerpoint/2010/main" xmlns="" val="2187929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46B689-DA5A-4442-A915-B05929AA443D}" type="slidenum">
              <a:rPr lang="en-US" smtClean="0">
                <a:latin typeface="Futura Medium"/>
              </a:rPr>
              <a:pPr/>
              <a:t>1</a:t>
            </a:fld>
            <a:endParaRPr lang="en-US" dirty="0">
              <a:latin typeface="Futura Medium"/>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46B689-DA5A-4442-A915-B05929AA443D}" type="slidenum">
              <a:rPr lang="en-US" smtClean="0">
                <a:latin typeface="Futura Medium"/>
              </a:rPr>
              <a:pPr/>
              <a:t>3</a:t>
            </a:fld>
            <a:endParaRPr lang="en-US" dirty="0">
              <a:latin typeface="Futura Medium"/>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46B689-DA5A-4442-A915-B05929AA443D}" type="slidenum">
              <a:rPr lang="en-US" smtClean="0">
                <a:latin typeface="Futura Medium"/>
              </a:rPr>
              <a:pPr/>
              <a:t>4</a:t>
            </a:fld>
            <a:endParaRPr lang="en-US" dirty="0">
              <a:latin typeface="Futura Medium"/>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latin typeface="Futura Medium"/>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Futura Medium"/>
              </a:rPr>
              <a:pPr/>
              <a:t>12</a:t>
            </a:fld>
            <a:endParaRPr lang="en-GB" dirty="0">
              <a:latin typeface="Futura Medium"/>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2" name="Group 13"/>
          <p:cNvGrpSpPr/>
          <p:nvPr/>
        </p:nvGrpSpPr>
        <p:grpSpPr>
          <a:xfrm>
            <a:off x="468313" y="226142"/>
            <a:ext cx="8208961" cy="6167226"/>
            <a:chOff x="468313" y="226142"/>
            <a:chExt cx="8208961" cy="6167226"/>
          </a:xfrm>
        </p:grpSpPr>
        <p:sp>
          <p:nvSpPr>
            <p:cNvPr id="15"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r>
                <a:rPr lang="en-GB" dirty="0" smtClean="0"/>
                <a:t> </a:t>
              </a:r>
              <a:endParaRPr lang="en-GB" dirty="0"/>
            </a:p>
          </p:txBody>
        </p:sp>
        <p:sp>
          <p:nvSpPr>
            <p:cNvPr id="16" name="Rectangle 4"/>
            <p:cNvSpPr>
              <a:spLocks noChangeArrowheads="1"/>
            </p:cNvSpPr>
            <p:nvPr/>
          </p:nvSpPr>
          <p:spPr bwMode="auto">
            <a:xfrm flipH="1">
              <a:off x="1548071" y="226142"/>
              <a:ext cx="7129203" cy="5040000"/>
            </a:xfrm>
            <a:prstGeom prst="rect">
              <a:avLst/>
            </a:prstGeom>
            <a:solidFill>
              <a:schemeClr val="accent1">
                <a:lumMod val="60000"/>
                <a:lumOff val="40000"/>
              </a:schemeClr>
            </a:solidFill>
            <a:ln w="9525">
              <a:noFill/>
              <a:miter lim="800000"/>
              <a:headEnd/>
              <a:tailEnd/>
            </a:ln>
            <a:effectLst/>
          </p:spPr>
          <p:txBody>
            <a:bodyPr wrap="none" anchor="ctr"/>
            <a:lstStyle/>
            <a:p>
              <a:endParaRPr lang="en-GB" dirty="0"/>
            </a:p>
          </p:txBody>
        </p:sp>
        <p:sp>
          <p:nvSpPr>
            <p:cNvPr id="17"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endParaRPr lang="en-GB" dirty="0"/>
            </a:p>
          </p:txBody>
        </p:sp>
        <p:pic>
          <p:nvPicPr>
            <p:cNvPr id="23" name="Picture 22" descr="Shell-2010-Pecten-RGBpc.wmf"/>
            <p:cNvPicPr>
              <a:picLocks noChangeAspect="1"/>
            </p:cNvPicPr>
            <p:nvPr/>
          </p:nvPicPr>
          <p:blipFill>
            <a:blip r:embed="rId2" cstate="print"/>
            <a:stretch>
              <a:fillRect/>
            </a:stretch>
          </p:blipFill>
          <p:spPr>
            <a:xfrm flipH="1">
              <a:off x="468313" y="290934"/>
              <a:ext cx="720000" cy="667868"/>
            </a:xfrm>
            <a:prstGeom prst="rect">
              <a:avLst/>
            </a:prstGeom>
            <a:noFill/>
          </p:spPr>
        </p:pic>
      </p:grpSp>
      <p:sp>
        <p:nvSpPr>
          <p:cNvPr id="28" name="Rectangle 2"/>
          <p:cNvSpPr>
            <a:spLocks noGrp="1" noChangeArrowheads="1"/>
          </p:cNvSpPr>
          <p:nvPr>
            <p:ph type="ctrTitle"/>
          </p:nvPr>
        </p:nvSpPr>
        <p:spPr>
          <a:xfrm>
            <a:off x="1697782" y="1400847"/>
            <a:ext cx="5694536" cy="1206000"/>
          </a:xfrm>
          <a:noFill/>
        </p:spPr>
        <p:txBody>
          <a:bodyPr lIns="0" tIns="0" rIns="0"/>
          <a:lstStyle>
            <a:lvl1pPr>
              <a:defRPr kern="1200" cap="all" spc="0" baseline="0">
                <a:solidFill>
                  <a:schemeClr val="accent2"/>
                </a:solidFill>
                <a:latin typeface="+mj-lt"/>
                <a:cs typeface="Arial" pitchFamily="34" charset="0"/>
              </a:defRPr>
            </a:lvl1pPr>
          </a:lstStyle>
          <a:p>
            <a:r>
              <a:rPr lang="en-US" smtClean="0"/>
              <a:t>Click to edit Master title style</a:t>
            </a:r>
            <a:endParaRPr lang="en-GB" dirty="0"/>
          </a:p>
        </p:txBody>
      </p:sp>
      <p:sp>
        <p:nvSpPr>
          <p:cNvPr id="29" name="Rectangle 3"/>
          <p:cNvSpPr>
            <a:spLocks noGrp="1" noChangeArrowheads="1"/>
          </p:cNvSpPr>
          <p:nvPr>
            <p:ph type="subTitle" idx="1"/>
          </p:nvPr>
        </p:nvSpPr>
        <p:spPr>
          <a:xfrm>
            <a:off x="1697782" y="2851200"/>
            <a:ext cx="27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smtClean="0"/>
              <a:t>Click to edit Master subtitle style</a:t>
            </a:r>
            <a:endParaRPr lang="en-GB" dirty="0"/>
          </a:p>
        </p:txBody>
      </p:sp>
      <p:sp>
        <p:nvSpPr>
          <p:cNvPr id="32" name="Text Placeholder 31"/>
          <p:cNvSpPr>
            <a:spLocks noGrp="1"/>
          </p:cNvSpPr>
          <p:nvPr>
            <p:ph type="body" sz="quarter" idx="10" hasCustomPrompt="1"/>
          </p:nvPr>
        </p:nvSpPr>
        <p:spPr>
          <a:xfrm>
            <a:off x="1578064" y="5402511"/>
            <a:ext cx="5857896" cy="196455"/>
          </a:xfrm>
        </p:spPr>
        <p:txBody>
          <a:bodyPr anchor="t" anchorCtr="0"/>
          <a:lstStyle>
            <a:lvl1pPr>
              <a:buNone/>
              <a:defRPr sz="1200">
                <a:latin typeface="+mn-lt"/>
              </a:defRPr>
            </a:lvl1pPr>
          </a:lstStyle>
          <a:p>
            <a:pPr lvl="0"/>
            <a:r>
              <a:rPr lang="en-GB" smtClean="0"/>
              <a:t>Click to insert Author’s Name</a:t>
            </a:r>
            <a:endParaRPr lang="en-GB" dirty="0"/>
          </a:p>
        </p:txBody>
      </p:sp>
      <p:sp>
        <p:nvSpPr>
          <p:cNvPr id="33" name="Text Placeholder 31"/>
          <p:cNvSpPr>
            <a:spLocks noGrp="1"/>
          </p:cNvSpPr>
          <p:nvPr>
            <p:ph type="body" sz="quarter" idx="11" hasCustomPrompt="1"/>
          </p:nvPr>
        </p:nvSpPr>
        <p:spPr>
          <a:xfrm>
            <a:off x="1578064" y="5627540"/>
            <a:ext cx="5857896" cy="196455"/>
          </a:xfrm>
        </p:spPr>
        <p:txBody>
          <a:bodyPr anchor="t" anchorCtr="0"/>
          <a:lstStyle>
            <a:lvl1pPr>
              <a:buNone/>
              <a:defRPr sz="1200">
                <a:latin typeface="+mn-lt"/>
              </a:defRPr>
            </a:lvl1pPr>
          </a:lstStyle>
          <a:p>
            <a:pPr lvl="0"/>
            <a:r>
              <a:rPr lang="en-GB" smtClean="0"/>
              <a:t>Click to insert Role in Organisation</a:t>
            </a:r>
            <a:endParaRPr lang="en-GB" dirty="0"/>
          </a:p>
        </p:txBody>
      </p:sp>
      <p:sp>
        <p:nvSpPr>
          <p:cNvPr id="24" name="Text Box 11" descr="Text Box 11"/>
          <p:cNvSpPr txBox="1">
            <a:spLocks noChangeArrowheads="1"/>
          </p:cNvSpPr>
          <p:nvPr/>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25"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6" name="Rectangle 4" descr="Rectangle 4"/>
          <p:cNvSpPr>
            <a:spLocks noGrp="1" noChangeArrowheads="1"/>
          </p:cNvSpPr>
          <p:nvPr>
            <p:ph type="dt" sz="half" idx="2"/>
          </p:nvPr>
        </p:nvSpPr>
        <p:spPr bwMode="auto">
          <a:xfrm>
            <a:off x="7120799"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smtClean="0"/>
              <a:t>Month 2010</a:t>
            </a:r>
            <a:endParaRPr lang="en-GB" dirty="0"/>
          </a:p>
        </p:txBody>
      </p:sp>
      <p:sp>
        <p:nvSpPr>
          <p:cNvPr id="27" name="Rectangle 5"/>
          <p:cNvSpPr>
            <a:spLocks noGrp="1" noChangeArrowheads="1"/>
          </p:cNvSpPr>
          <p:nvPr>
            <p:ph type="ftr" sz="quarter" idx="3"/>
          </p:nvPr>
        </p:nvSpPr>
        <p:spPr bwMode="auto">
          <a:xfrm>
            <a:off x="31644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GB" dirty="0"/>
          </a:p>
        </p:txBody>
      </p:sp>
    </p:spTree>
  </p:cSld>
  <p:clrMapOvr>
    <a:masterClrMapping/>
  </p:clrMapOvr>
  <p:transition/>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8"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9"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15"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 2 Line Heading">
    <p:spTree>
      <p:nvGrpSpPr>
        <p:cNvPr id="1" name=""/>
        <p:cNvGrpSpPr/>
        <p:nvPr/>
      </p:nvGrpSpPr>
      <p:grpSpPr>
        <a:xfrm>
          <a:off x="0" y="0"/>
          <a:ext cx="0" cy="0"/>
          <a:chOff x="0" y="0"/>
          <a:chExt cx="0" cy="0"/>
        </a:xfrm>
      </p:grpSpPr>
      <p:sp>
        <p:nvSpPr>
          <p:cNvPr id="9"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11"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15"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amp;A">
    <p:spTree>
      <p:nvGrpSpPr>
        <p:cNvPr id="1" name=""/>
        <p:cNvGrpSpPr/>
        <p:nvPr/>
      </p:nvGrpSpPr>
      <p:grpSpPr>
        <a:xfrm>
          <a:off x="0" y="0"/>
          <a:ext cx="0" cy="0"/>
          <a:chOff x="0" y="0"/>
          <a:chExt cx="0" cy="0"/>
        </a:xfrm>
      </p:grpSpPr>
      <p:grpSp>
        <p:nvGrpSpPr>
          <p:cNvPr id="2" name="Group 10"/>
          <p:cNvGrpSpPr/>
          <p:nvPr/>
        </p:nvGrpSpPr>
        <p:grpSpPr>
          <a:xfrm>
            <a:off x="900000" y="648000"/>
            <a:ext cx="7380000" cy="5633999"/>
            <a:chOff x="900000" y="648000"/>
            <a:chExt cx="7380000" cy="5633999"/>
          </a:xfrm>
        </p:grpSpPr>
        <p:sp>
          <p:nvSpPr>
            <p:cNvPr id="12" name="Rectangle 4"/>
            <p:cNvSpPr>
              <a:spLocks noChangeArrowheads="1"/>
            </p:cNvSpPr>
            <p:nvPr userDrawn="1"/>
          </p:nvSpPr>
          <p:spPr bwMode="auto">
            <a:xfrm flipH="1">
              <a:off x="900000" y="1367999"/>
              <a:ext cx="6661152" cy="4914000"/>
            </a:xfrm>
            <a:prstGeom prst="rect">
              <a:avLst/>
            </a:prstGeom>
            <a:solidFill>
              <a:srgbClr val="FCEC8B"/>
            </a:solidFill>
            <a:ln w="9525">
              <a:noFill/>
              <a:miter lim="800000"/>
              <a:headEnd/>
              <a:tailEnd/>
            </a:ln>
            <a:effectLst/>
          </p:spPr>
          <p:txBody>
            <a:bodyPr wrap="none" anchor="ctr"/>
            <a:lstStyle/>
            <a:p>
              <a:endParaRPr lang="en-MY" dirty="0"/>
            </a:p>
          </p:txBody>
        </p:sp>
        <p:sp>
          <p:nvSpPr>
            <p:cNvPr id="16" name="Rectangle 4"/>
            <p:cNvSpPr>
              <a:spLocks noChangeArrowheads="1"/>
            </p:cNvSpPr>
            <p:nvPr userDrawn="1"/>
          </p:nvSpPr>
          <p:spPr bwMode="auto">
            <a:xfrm flipH="1">
              <a:off x="1620000" y="648000"/>
              <a:ext cx="6660000" cy="4914000"/>
            </a:xfrm>
            <a:prstGeom prst="rect">
              <a:avLst/>
            </a:prstGeom>
            <a:solidFill>
              <a:srgbClr val="FAE374"/>
            </a:solidFill>
            <a:ln w="9525">
              <a:noFill/>
              <a:miter lim="800000"/>
              <a:headEnd/>
              <a:tailEnd/>
            </a:ln>
            <a:effectLst/>
          </p:spPr>
          <p:txBody>
            <a:bodyPr wrap="none" anchor="ctr"/>
            <a:lstStyle/>
            <a:p>
              <a:endParaRPr lang="en-MY" dirty="0"/>
            </a:p>
          </p:txBody>
        </p:sp>
        <p:sp>
          <p:nvSpPr>
            <p:cNvPr id="18"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endParaRPr lang="en-MY" dirty="0"/>
            </a:p>
          </p:txBody>
        </p:sp>
      </p:gr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smtClean="0"/>
              <a:t>Q &amp; A</a:t>
            </a:r>
            <a:endParaRPr lang="en-GB" dirty="0"/>
          </a:p>
        </p:txBody>
      </p:sp>
      <p:sp>
        <p:nvSpPr>
          <p:cNvPr id="10"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17"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7"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0"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12"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End Slide (Mandatory)">
    <p:spTree>
      <p:nvGrpSpPr>
        <p:cNvPr id="1" name=""/>
        <p:cNvGrpSpPr/>
        <p:nvPr/>
      </p:nvGrpSpPr>
      <p:grpSpPr>
        <a:xfrm>
          <a:off x="0" y="0"/>
          <a:ext cx="0" cy="0"/>
          <a:chOff x="0" y="0"/>
          <a:chExt cx="0" cy="0"/>
        </a:xfrm>
      </p:grpSpPr>
      <p:grpSp>
        <p:nvGrpSpPr>
          <p:cNvPr id="2" name="Group 3"/>
          <p:cNvGrpSpPr/>
          <p:nvPr/>
        </p:nvGrpSpPr>
        <p:grpSpPr>
          <a:xfrm>
            <a:off x="0" y="0"/>
            <a:ext cx="9144000" cy="6858000"/>
            <a:chOff x="0" y="0"/>
            <a:chExt cx="9144000"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Picture 2" descr="Shell-2010-Pecten-RGBpc.wmf"/>
            <p:cNvPicPr>
              <a:picLocks noChangeAspect="1"/>
            </p:cNvPicPr>
            <p:nvPr userDrawn="1"/>
          </p:nvPicPr>
          <p:blipFill>
            <a:blip r:embed="rId2" cstate="print"/>
            <a:stretch>
              <a:fillRect/>
            </a:stretch>
          </p:blipFill>
          <p:spPr>
            <a:xfrm>
              <a:off x="3418626" y="2285524"/>
              <a:ext cx="2340000" cy="2170570"/>
            </a:xfrm>
            <a:prstGeom prst="rect">
              <a:avLst/>
            </a:prstGeom>
          </p:spPr>
        </p:pic>
      </p:grpSp>
    </p:spTree>
  </p:cSld>
  <p:clrMapOvr>
    <a:masterClrMapping/>
  </p:clrMapOvr>
  <p:transition/>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smtClean="0"/>
              <a:t>Click to edit Master title style</a:t>
            </a:r>
            <a:endParaRPr lang="en-GB" noProof="0" dirty="0" smtClean="0"/>
          </a:p>
        </p:txBody>
      </p:sp>
      <p:sp>
        <p:nvSpPr>
          <p:cNvPr id="10" name="Content Placeholder 9"/>
          <p:cNvSpPr>
            <a:spLocks noGrp="1"/>
          </p:cNvSpPr>
          <p:nvPr>
            <p:ph sz="quarter" idx="11"/>
          </p:nvPr>
        </p:nvSpPr>
        <p:spPr>
          <a:xfrm>
            <a:off x="906511" y="1312201"/>
            <a:ext cx="7770763" cy="5071137"/>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9"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1"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16"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10"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smtClean="0"/>
              <a:t>Click to edit Master title style</a:t>
            </a:r>
            <a:endParaRPr lang="en-GB" noProof="0" dirty="0" smtClean="0"/>
          </a:p>
        </p:txBody>
      </p:sp>
      <p:sp>
        <p:nvSpPr>
          <p:cNvPr id="11" name="Content Placeholder 9"/>
          <p:cNvSpPr>
            <a:spLocks noGrp="1"/>
          </p:cNvSpPr>
          <p:nvPr>
            <p:ph sz="quarter" idx="11"/>
          </p:nvPr>
        </p:nvSpPr>
        <p:spPr>
          <a:xfrm>
            <a:off x="906512" y="1312202"/>
            <a:ext cx="7766050" cy="5071136"/>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9"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14"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10"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smtClean="0"/>
              <a:t>Click to edit Master title style</a:t>
            </a:r>
            <a:endParaRPr lang="en-GB" noProof="0" dirty="0" smtClean="0"/>
          </a:p>
        </p:txBody>
      </p:sp>
      <p:sp>
        <p:nvSpPr>
          <p:cNvPr id="11" name="Content Placeholder 9"/>
          <p:cNvSpPr>
            <a:spLocks noGrp="1"/>
          </p:cNvSpPr>
          <p:nvPr>
            <p:ph sz="quarter" idx="11"/>
          </p:nvPr>
        </p:nvSpPr>
        <p:spPr>
          <a:xfrm>
            <a:off x="906512" y="1312202"/>
            <a:ext cx="7766050" cy="5071136"/>
          </a:xfrm>
        </p:spPr>
        <p:txBody>
          <a:bodyPr/>
          <a:lstStyle>
            <a:lvl1pPr marL="0" indent="0" defTabSz="268288">
              <a:lnSpc>
                <a:spcPct val="120000"/>
              </a:lnSpc>
              <a:spcBef>
                <a:spcPts val="0"/>
              </a:spcBef>
              <a:defRPr sz="1600"/>
            </a:lvl1pPr>
            <a:lvl2pPr marL="271463" indent="-271463" defTabSz="268288">
              <a:lnSpc>
                <a:spcPct val="120000"/>
              </a:lnSpc>
              <a:spcBef>
                <a:spcPts val="0"/>
              </a:spcBef>
              <a:defRPr sz="1600"/>
            </a:lvl2pPr>
            <a:lvl3pPr marL="450850" indent="-180975" defTabSz="268288">
              <a:lnSpc>
                <a:spcPct val="120000"/>
              </a:lnSpc>
              <a:spcBef>
                <a:spcPts val="0"/>
              </a:spcBef>
              <a:buClr>
                <a:schemeClr val="tx1"/>
              </a:buClr>
              <a:buSzPct val="75000"/>
              <a:buFont typeface="Wingdings" pitchFamily="2" charset="2"/>
              <a:buChar char=""/>
              <a:defRPr sz="1600"/>
            </a:lvl3pPr>
            <a:lvl4pPr defTabSz="268288">
              <a:lnSpc>
                <a:spcPct val="120000"/>
              </a:lnSpc>
              <a:spcBef>
                <a:spcPts val="0"/>
              </a:spcBef>
              <a:buClr>
                <a:schemeClr val="tx1"/>
              </a:buClr>
              <a:buSzPct val="75000"/>
              <a:buFont typeface="Wingdings" pitchFamily="2" charset="2"/>
              <a:buChar char=""/>
              <a:defRPr sz="14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9"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18"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10" name="Content Placeholder 14"/>
          <p:cNvSpPr>
            <a:spLocks noGrp="1"/>
          </p:cNvSpPr>
          <p:nvPr>
            <p:ph sz="quarter" idx="13"/>
          </p:nvPr>
        </p:nvSpPr>
        <p:spPr>
          <a:xfrm>
            <a:off x="4945062" y="1310400"/>
            <a:ext cx="3732213" cy="5072400"/>
          </a:xfrm>
        </p:spPr>
        <p:txBody>
          <a:bodyPr/>
          <a:lstStyle>
            <a:lvl1pPr marL="0" indent="0">
              <a:spcAft>
                <a:spcPts val="600"/>
              </a:spcAft>
              <a:buClr>
                <a:schemeClr val="accent2"/>
              </a:buClr>
              <a:buSzPct val="85000"/>
              <a:buFont typeface="Wingdings" pitchFamily="2" charset="2"/>
              <a:buNone/>
              <a:defRPr/>
            </a:lvl1pPr>
            <a:lvl2pPr marL="269875" indent="-269875">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
              <a:defRPr sz="2000"/>
            </a:lvl3pPr>
            <a:lvl4pPr marL="635000" indent="-17462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2" name="Text Placeholder 43"/>
          <p:cNvSpPr>
            <a:spLocks noGrp="1"/>
          </p:cNvSpPr>
          <p:nvPr>
            <p:ph type="body" sz="quarter" idx="11"/>
          </p:nvPr>
        </p:nvSpPr>
        <p:spPr>
          <a:xfrm>
            <a:off x="900592" y="1310400"/>
            <a:ext cx="3738563"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7675" indent="-171450">
              <a:spcAft>
                <a:spcPts val="600"/>
              </a:spcAft>
              <a:buClr>
                <a:schemeClr val="tx1"/>
              </a:buClr>
              <a:buFont typeface="Wingdings" pitchFamily="2" charset="2"/>
              <a:buChar char=""/>
              <a:defRPr sz="2000"/>
            </a:lvl3pPr>
            <a:lvl4pPr marL="635000" indent="-18097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3"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14"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10" name="Content Placeholder 14"/>
          <p:cNvSpPr>
            <a:spLocks noGrp="1"/>
          </p:cNvSpPr>
          <p:nvPr>
            <p:ph sz="quarter" idx="13"/>
          </p:nvPr>
        </p:nvSpPr>
        <p:spPr>
          <a:xfrm>
            <a:off x="4945062" y="1310400"/>
            <a:ext cx="3732213" cy="5072400"/>
          </a:xfrm>
        </p:spPr>
        <p:txBody>
          <a:bodyPr/>
          <a:lstStyle>
            <a:lvl1pPr marL="0" indent="0">
              <a:spcAft>
                <a:spcPts val="600"/>
              </a:spcAft>
              <a:buClr>
                <a:schemeClr val="accent2"/>
              </a:buClr>
              <a:buSzPct val="85000"/>
              <a:buFont typeface="Wingdings" pitchFamily="2" charset="2"/>
              <a:buNone/>
              <a:defRPr/>
            </a:lvl1pPr>
            <a:lvl2pPr marL="269875" indent="-269875">
              <a:spcBef>
                <a:spcPts val="0"/>
              </a:spcBef>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n"/>
              <a:defRPr sz="2000"/>
            </a:lvl3pPr>
            <a:lvl4pPr marL="635000" indent="-180975">
              <a:spcBef>
                <a:spcPts val="0"/>
              </a:spcBef>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6950" indent="-185738">
              <a:spcBef>
                <a:spcPts val="0"/>
              </a:spcBef>
              <a:spcAft>
                <a:spcPts val="600"/>
              </a:spcAft>
              <a:buClr>
                <a:schemeClr val="tx1"/>
              </a:buClr>
              <a:buFont typeface="Wingdings" pitchFamily="2" charset="2"/>
              <a:buChar char="n"/>
              <a:tabLst/>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2" name="Text Placeholder 43"/>
          <p:cNvSpPr>
            <a:spLocks noGrp="1"/>
          </p:cNvSpPr>
          <p:nvPr>
            <p:ph type="body" sz="quarter" idx="11"/>
          </p:nvPr>
        </p:nvSpPr>
        <p:spPr>
          <a:xfrm>
            <a:off x="900592" y="1310400"/>
            <a:ext cx="3738563"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9263" indent="-173038">
              <a:spcAft>
                <a:spcPts val="600"/>
              </a:spcAft>
              <a:buClr>
                <a:schemeClr val="tx1"/>
              </a:buClr>
              <a:buFont typeface="Wingdings" pitchFamily="2" charset="2"/>
              <a:buChar char="n"/>
              <a:defRPr sz="2000"/>
            </a:lvl3pPr>
            <a:lvl4pPr marL="635000" indent="-180975">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2188" indent="-180975">
              <a:spcBef>
                <a:spcPts val="0"/>
              </a:spcBef>
              <a:spcAft>
                <a:spcPts val="60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1"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3"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14"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smtClean="0"/>
              <a:t>Click to edit Master title style</a:t>
            </a:r>
            <a:endParaRPr lang="en-US" dirty="0" smtClean="0"/>
          </a:p>
        </p:txBody>
      </p:sp>
      <p:sp>
        <p:nvSpPr>
          <p:cNvPr id="10" name="Content Placeholder 14"/>
          <p:cNvSpPr>
            <a:spLocks noGrp="1"/>
          </p:cNvSpPr>
          <p:nvPr>
            <p:ph sz="quarter" idx="13"/>
          </p:nvPr>
        </p:nvSpPr>
        <p:spPr>
          <a:xfrm>
            <a:off x="4945062" y="1310400"/>
            <a:ext cx="3732213" cy="5072400"/>
          </a:xfrm>
        </p:spPr>
        <p:txBody>
          <a:bodyPr/>
          <a:lstStyle>
            <a:lvl1pPr marL="0" indent="0">
              <a:lnSpc>
                <a:spcPct val="120000"/>
              </a:lnSpc>
              <a:spcAft>
                <a:spcPts val="600"/>
              </a:spcAft>
              <a:buClr>
                <a:schemeClr val="accent2"/>
              </a:buClr>
              <a:buSzPct val="85000"/>
              <a:buFont typeface="Wingdings" pitchFamily="2" charset="2"/>
              <a:buNone/>
              <a:defRPr sz="1600"/>
            </a:lvl1pPr>
            <a:lvl2pPr marL="269875" indent="-269875">
              <a:lnSpc>
                <a:spcPct val="120000"/>
              </a:lnSpc>
              <a:spcBef>
                <a:spcPts val="0"/>
              </a:spcBef>
              <a:spcAft>
                <a:spcPts val="600"/>
              </a:spcAft>
              <a:buClr>
                <a:schemeClr val="accent2"/>
              </a:buClr>
              <a:buSzPct val="85000"/>
              <a:buFont typeface="Wingdings" pitchFamily="2" charset="2"/>
              <a:buChar char="n"/>
              <a:defRPr sz="1600"/>
            </a:lvl2pPr>
            <a:lvl3pPr marL="454025" indent="-184150">
              <a:lnSpc>
                <a:spcPct val="120000"/>
              </a:lnSpc>
              <a:spcBef>
                <a:spcPts val="0"/>
              </a:spcBef>
              <a:spcAft>
                <a:spcPts val="600"/>
              </a:spcAft>
              <a:buClr>
                <a:schemeClr val="tx1"/>
              </a:buClr>
              <a:buFont typeface="Wingdings" pitchFamily="2" charset="2"/>
              <a:buChar char="n"/>
              <a:defRPr sz="1600"/>
            </a:lvl3pPr>
            <a:lvl4pPr marL="635000" indent="-180975">
              <a:lnSpc>
                <a:spcPct val="120000"/>
              </a:lnSpc>
              <a:spcBef>
                <a:spcPts val="0"/>
              </a:spcBef>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Text Placeholder 43"/>
          <p:cNvSpPr>
            <a:spLocks noGrp="1"/>
          </p:cNvSpPr>
          <p:nvPr>
            <p:ph type="body" sz="quarter" idx="11"/>
          </p:nvPr>
        </p:nvSpPr>
        <p:spPr>
          <a:xfrm>
            <a:off x="900592" y="1310400"/>
            <a:ext cx="3738563" cy="5073312"/>
          </a:xfrm>
        </p:spPr>
        <p:txBody>
          <a:bodyPr/>
          <a:lstStyle>
            <a:lvl1pPr marL="0" indent="0">
              <a:lnSpc>
                <a:spcPct val="120000"/>
              </a:lnSpc>
              <a:spcAft>
                <a:spcPts val="600"/>
              </a:spcAft>
              <a:buClr>
                <a:schemeClr val="accent2"/>
              </a:buClr>
              <a:buSzPct val="85000"/>
              <a:buFont typeface="Wingdings" pitchFamily="2" charset="2"/>
              <a:buNone/>
              <a:defRPr sz="1600"/>
            </a:lvl1pPr>
            <a:lvl2pPr marL="276225" indent="-276225">
              <a:lnSpc>
                <a:spcPct val="120000"/>
              </a:lnSpc>
              <a:spcAft>
                <a:spcPts val="600"/>
              </a:spcAft>
              <a:buClr>
                <a:schemeClr val="accent2"/>
              </a:buClr>
              <a:buSzPct val="85000"/>
              <a:buFont typeface="Wingdings" pitchFamily="2" charset="2"/>
              <a:buChar char="n"/>
              <a:defRPr sz="1600"/>
            </a:lvl2pPr>
            <a:lvl3pPr marL="447675" indent="-171450">
              <a:lnSpc>
                <a:spcPct val="120000"/>
              </a:lnSpc>
              <a:spcAft>
                <a:spcPts val="600"/>
              </a:spcAft>
              <a:buClr>
                <a:schemeClr val="tx1"/>
              </a:buClr>
              <a:buFont typeface="Wingdings" pitchFamily="2" charset="2"/>
              <a:buChar char=""/>
              <a:defRPr sz="1600"/>
            </a:lvl3pPr>
            <a:lvl4pPr marL="635000" indent="-174625">
              <a:lnSpc>
                <a:spcPct val="120000"/>
              </a:lnSpc>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1"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3"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904072" y="6267688"/>
            <a:ext cx="3747304" cy="99509"/>
          </a:xfrm>
        </p:spPr>
        <p:txBody>
          <a:bodyPr wrap="square">
            <a:noAutofit/>
          </a:bodyPr>
          <a:lstStyle>
            <a:lvl1pPr>
              <a:defRPr sz="700">
                <a:solidFill>
                  <a:schemeClr val="tx1"/>
                </a:solidFill>
                <a:latin typeface="+mn-lt"/>
              </a:defRPr>
            </a:lvl1pPr>
          </a:lstStyle>
          <a:p>
            <a:pPr lvl="0"/>
            <a:r>
              <a:rPr lang="en-US" dirty="0" smtClean="0"/>
              <a:t>CLICK TO EDIT SOURCE</a:t>
            </a:r>
            <a:endParaRPr lang="nl-NL" dirty="0"/>
          </a:p>
        </p:txBody>
      </p:sp>
      <p:sp>
        <p:nvSpPr>
          <p:cNvPr id="31"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smtClean="0">
              <a:ln>
                <a:noFill/>
              </a:ln>
              <a:solidFill>
                <a:schemeClr val="tx2"/>
              </a:solidFill>
              <a:effectLst/>
              <a:latin typeface="Futura Medium" pitchFamily="18" charset="0"/>
            </a:endParaRPr>
          </a:p>
        </p:txBody>
      </p:sp>
      <p:sp>
        <p:nvSpPr>
          <p:cNvPr id="32"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smtClean="0"/>
              <a:t>Click to edit Master title style</a:t>
            </a:r>
            <a:endParaRPr lang="en-GB" noProof="0" dirty="0" smtClean="0"/>
          </a:p>
        </p:txBody>
      </p:sp>
      <p:sp>
        <p:nvSpPr>
          <p:cNvPr id="39" name="Content Placeholder 51"/>
          <p:cNvSpPr>
            <a:spLocks noGrp="1"/>
          </p:cNvSpPr>
          <p:nvPr>
            <p:ph sz="quarter" idx="45" hasCustomPrompt="1"/>
          </p:nvPr>
        </p:nvSpPr>
        <p:spPr>
          <a:xfrm>
            <a:off x="911225" y="4179607"/>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40" name="Content Placeholder 51"/>
          <p:cNvSpPr>
            <a:spLocks noGrp="1"/>
          </p:cNvSpPr>
          <p:nvPr>
            <p:ph sz="quarter" idx="46" hasCustomPrompt="1"/>
          </p:nvPr>
        </p:nvSpPr>
        <p:spPr>
          <a:xfrm>
            <a:off x="911225" y="3844644"/>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41" name="Straight Connector 40"/>
          <p:cNvCxnSpPr/>
          <p:nvPr/>
        </p:nvCxnSpPr>
        <p:spPr>
          <a:xfrm flipV="1">
            <a:off x="911225" y="4122457"/>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911225" y="4436262"/>
            <a:ext cx="3697200" cy="1703279"/>
          </a:xfrm>
        </p:spPr>
        <p:txBody>
          <a:bodyPr>
            <a:normAutofit/>
          </a:bodyPr>
          <a:lstStyle>
            <a:lvl1pPr>
              <a:defRPr sz="1200">
                <a:solidFill>
                  <a:schemeClr val="tx1"/>
                </a:solidFill>
                <a:latin typeface="+mn-lt"/>
              </a:defRPr>
            </a:lvl1pPr>
          </a:lstStyle>
          <a:p>
            <a:r>
              <a:rPr lang="en-US" dirty="0" smtClean="0"/>
              <a:t>Click icon to add chart</a:t>
            </a:r>
            <a:endParaRPr lang="nl-NL" dirty="0"/>
          </a:p>
        </p:txBody>
      </p:sp>
      <p:cxnSp>
        <p:nvCxnSpPr>
          <p:cNvPr id="43" name="Straight Connector 42"/>
          <p:cNvCxnSpPr/>
          <p:nvPr/>
        </p:nvCxnSpPr>
        <p:spPr>
          <a:xfrm>
            <a:off x="904071" y="5944860"/>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911225" y="1654176"/>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100" name="Content Placeholder 51"/>
          <p:cNvSpPr>
            <a:spLocks noGrp="1"/>
          </p:cNvSpPr>
          <p:nvPr>
            <p:ph sz="quarter" idx="55" hasCustomPrompt="1"/>
          </p:nvPr>
        </p:nvSpPr>
        <p:spPr>
          <a:xfrm>
            <a:off x="911225" y="1319213"/>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101" name="Straight Connector 100"/>
          <p:cNvCxnSpPr/>
          <p:nvPr/>
        </p:nvCxnSpPr>
        <p:spPr>
          <a:xfrm flipV="1">
            <a:off x="911225" y="1597026"/>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911225" y="1910831"/>
            <a:ext cx="3697200" cy="1703279"/>
          </a:xfrm>
        </p:spPr>
        <p:txBody>
          <a:bodyPr>
            <a:normAutofit/>
          </a:bodyPr>
          <a:lstStyle>
            <a:lvl1pPr>
              <a:defRPr sz="1200">
                <a:solidFill>
                  <a:schemeClr val="tx1"/>
                </a:solidFill>
                <a:latin typeface="+mn-lt"/>
              </a:defRPr>
            </a:lvl1pPr>
          </a:lstStyle>
          <a:p>
            <a:r>
              <a:rPr lang="en-US" dirty="0" smtClean="0"/>
              <a:t>Click icon to add chart</a:t>
            </a:r>
            <a:endParaRPr lang="nl-NL" dirty="0"/>
          </a:p>
        </p:txBody>
      </p:sp>
      <p:cxnSp>
        <p:nvCxnSpPr>
          <p:cNvPr id="103" name="Straight Connector 102"/>
          <p:cNvCxnSpPr/>
          <p:nvPr/>
        </p:nvCxnSpPr>
        <p:spPr>
          <a:xfrm>
            <a:off x="904071" y="3419429"/>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965700" y="4179607"/>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105" name="Content Placeholder 51"/>
          <p:cNvSpPr>
            <a:spLocks noGrp="1"/>
          </p:cNvSpPr>
          <p:nvPr>
            <p:ph sz="quarter" idx="58" hasCustomPrompt="1"/>
          </p:nvPr>
        </p:nvSpPr>
        <p:spPr>
          <a:xfrm>
            <a:off x="4965700" y="3844644"/>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106" name="Straight Connector 105"/>
          <p:cNvCxnSpPr/>
          <p:nvPr/>
        </p:nvCxnSpPr>
        <p:spPr>
          <a:xfrm flipV="1">
            <a:off x="4965700" y="4122457"/>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965700" y="4436262"/>
            <a:ext cx="3697200" cy="1703279"/>
          </a:xfrm>
        </p:spPr>
        <p:txBody>
          <a:bodyPr>
            <a:normAutofit/>
          </a:bodyPr>
          <a:lstStyle>
            <a:lvl1pPr>
              <a:defRPr sz="1200">
                <a:solidFill>
                  <a:schemeClr val="tx1"/>
                </a:solidFill>
                <a:latin typeface="+mn-lt"/>
              </a:defRPr>
            </a:lvl1pPr>
          </a:lstStyle>
          <a:p>
            <a:r>
              <a:rPr lang="en-US" dirty="0" smtClean="0"/>
              <a:t>Click icon to add chart</a:t>
            </a:r>
            <a:endParaRPr lang="nl-NL" dirty="0"/>
          </a:p>
        </p:txBody>
      </p:sp>
      <p:cxnSp>
        <p:nvCxnSpPr>
          <p:cNvPr id="108" name="Straight Connector 107"/>
          <p:cNvCxnSpPr/>
          <p:nvPr/>
        </p:nvCxnSpPr>
        <p:spPr>
          <a:xfrm>
            <a:off x="4958546" y="5944860"/>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965700" y="1654176"/>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Click to edit Unit of measure</a:t>
            </a:r>
            <a:endParaRPr lang="nl-NL" dirty="0"/>
          </a:p>
        </p:txBody>
      </p:sp>
      <p:sp>
        <p:nvSpPr>
          <p:cNvPr id="110" name="Content Placeholder 51"/>
          <p:cNvSpPr>
            <a:spLocks noGrp="1"/>
          </p:cNvSpPr>
          <p:nvPr>
            <p:ph sz="quarter" idx="61" hasCustomPrompt="1"/>
          </p:nvPr>
        </p:nvSpPr>
        <p:spPr>
          <a:xfrm>
            <a:off x="4965700" y="1319213"/>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smtClean="0"/>
              <a:t>CHART TITLE APPEARS HERE</a:t>
            </a:r>
            <a:endParaRPr lang="nl-NL" dirty="0"/>
          </a:p>
        </p:txBody>
      </p:sp>
      <p:cxnSp>
        <p:nvCxnSpPr>
          <p:cNvPr id="111" name="Straight Connector 110"/>
          <p:cNvCxnSpPr/>
          <p:nvPr/>
        </p:nvCxnSpPr>
        <p:spPr>
          <a:xfrm flipV="1">
            <a:off x="4965700" y="1597026"/>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965700" y="1910831"/>
            <a:ext cx="3697200" cy="1703279"/>
          </a:xfrm>
        </p:spPr>
        <p:txBody>
          <a:bodyPr>
            <a:normAutofit/>
          </a:bodyPr>
          <a:lstStyle>
            <a:lvl1pPr>
              <a:defRPr sz="1200">
                <a:solidFill>
                  <a:schemeClr val="tx1"/>
                </a:solidFill>
                <a:latin typeface="+mn-lt"/>
              </a:defRPr>
            </a:lvl1pPr>
          </a:lstStyle>
          <a:p>
            <a:r>
              <a:rPr lang="en-US" dirty="0" smtClean="0"/>
              <a:t>Click icon to add chart</a:t>
            </a:r>
            <a:endParaRPr lang="nl-NL" dirty="0"/>
          </a:p>
        </p:txBody>
      </p:sp>
      <p:cxnSp>
        <p:nvCxnSpPr>
          <p:cNvPr id="113" name="Straight Connector 112"/>
          <p:cNvCxnSpPr/>
          <p:nvPr/>
        </p:nvCxnSpPr>
        <p:spPr>
          <a:xfrm>
            <a:off x="4958546" y="3419429"/>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3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37"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2" name="Group 13"/>
          <p:cNvGrpSpPr/>
          <p:nvPr/>
        </p:nvGrpSpPr>
        <p:grpSpPr>
          <a:xfrm>
            <a:off x="900000" y="648000"/>
            <a:ext cx="7380000" cy="5633999"/>
            <a:chOff x="900000" y="648000"/>
            <a:chExt cx="7380000" cy="5633999"/>
          </a:xfrm>
        </p:grpSpPr>
        <p:sp>
          <p:nvSpPr>
            <p:cNvPr id="15" name="Rectangle 4"/>
            <p:cNvSpPr>
              <a:spLocks noChangeArrowheads="1"/>
            </p:cNvSpPr>
            <p:nvPr userDrawn="1"/>
          </p:nvSpPr>
          <p:spPr bwMode="auto">
            <a:xfrm flipH="1">
              <a:off x="900000" y="1367999"/>
              <a:ext cx="6661152" cy="4914000"/>
            </a:xfrm>
            <a:prstGeom prst="rect">
              <a:avLst/>
            </a:prstGeom>
            <a:solidFill>
              <a:schemeClr val="accent1">
                <a:lumMod val="40000"/>
                <a:lumOff val="60000"/>
              </a:schemeClr>
            </a:solidFill>
            <a:ln w="9525">
              <a:noFill/>
              <a:miter lim="800000"/>
              <a:headEnd/>
              <a:tailEnd/>
            </a:ln>
            <a:effectLst/>
          </p:spPr>
          <p:txBody>
            <a:bodyPr wrap="none" anchor="ctr"/>
            <a:lstStyle/>
            <a:p>
              <a:endParaRPr lang="en-GB" noProof="0" dirty="0"/>
            </a:p>
          </p:txBody>
        </p:sp>
        <p:sp>
          <p:nvSpPr>
            <p:cNvPr id="21" name="Rectangle 4"/>
            <p:cNvSpPr>
              <a:spLocks noChangeArrowheads="1"/>
            </p:cNvSpPr>
            <p:nvPr userDrawn="1"/>
          </p:nvSpPr>
          <p:spPr bwMode="auto">
            <a:xfrm flipH="1">
              <a:off x="1620000" y="648000"/>
              <a:ext cx="6660000" cy="4914000"/>
            </a:xfrm>
            <a:prstGeom prst="rect">
              <a:avLst/>
            </a:prstGeom>
            <a:solidFill>
              <a:schemeClr val="accent1">
                <a:lumMod val="60000"/>
                <a:lumOff val="40000"/>
              </a:schemeClr>
            </a:solidFill>
            <a:ln w="9525">
              <a:noFill/>
              <a:miter lim="800000"/>
              <a:headEnd/>
              <a:tailEnd/>
            </a:ln>
            <a:effectLst/>
          </p:spPr>
          <p:txBody>
            <a:bodyPr wrap="none" anchor="ctr"/>
            <a:lstStyle/>
            <a:p>
              <a:endParaRPr lang="en-GB" noProof="0" dirty="0"/>
            </a:p>
          </p:txBody>
        </p:sp>
        <p:sp>
          <p:nvSpPr>
            <p:cNvPr id="22"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endParaRPr lang="en-GB" noProof="0" dirty="0"/>
            </a:p>
          </p:txBody>
        </p:sp>
      </p:grpSp>
      <p:sp>
        <p:nvSpPr>
          <p:cNvPr id="18" name="Title 1"/>
          <p:cNvSpPr>
            <a:spLocks noGrp="1"/>
          </p:cNvSpPr>
          <p:nvPr>
            <p:ph type="title"/>
          </p:nvPr>
        </p:nvSpPr>
        <p:spPr>
          <a:xfrm>
            <a:off x="1782070" y="3198783"/>
            <a:ext cx="5603468" cy="1362075"/>
          </a:xfrm>
          <a:prstGeom prst="rect">
            <a:avLst/>
          </a:prstGeom>
        </p:spPr>
        <p:txBody>
          <a:bodyPr lIns="0" tIns="0" rIns="0" bIns="0"/>
          <a:lstStyle>
            <a:lvl1pPr algn="l">
              <a:defRPr sz="1600" b="0" cap="none" baseline="0">
                <a:solidFill>
                  <a:schemeClr val="tx1"/>
                </a:solidFill>
                <a:latin typeface="+mn-lt"/>
              </a:defRPr>
            </a:lvl1pPr>
          </a:lstStyle>
          <a:p>
            <a:r>
              <a:rPr lang="en-US" smtClean="0"/>
              <a:t>Click to edit Master title style</a:t>
            </a:r>
            <a:endParaRPr lang="en-MY" dirty="0"/>
          </a:p>
        </p:txBody>
      </p:sp>
      <p:sp>
        <p:nvSpPr>
          <p:cNvPr id="25" name="Text Placeholder 2"/>
          <p:cNvSpPr>
            <a:spLocks noGrp="1"/>
          </p:cNvSpPr>
          <p:nvPr>
            <p:ph type="body" idx="1"/>
          </p:nvPr>
        </p:nvSpPr>
        <p:spPr>
          <a:xfrm>
            <a:off x="1782070" y="2379407"/>
            <a:ext cx="5603468" cy="741600"/>
          </a:xfrm>
          <a:prstGeom prst="rect">
            <a:avLst/>
          </a:prstGeom>
        </p:spPr>
        <p:txBody>
          <a:bodyPr lIns="0" tIns="0" rIns="0" bIns="0" anchor="t" anchorCtr="0"/>
          <a:lstStyle>
            <a:lvl1pPr marL="0" indent="0">
              <a:buNone/>
              <a:defRPr sz="2400" b="1" cap="all" baseline="0">
                <a:solidFill>
                  <a:schemeClr val="accent2"/>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smtClean="0"/>
              <a:t>0.0</a:t>
            </a:r>
            <a:endParaRPr lang="en-GB" dirty="0"/>
          </a:p>
        </p:txBody>
      </p:sp>
      <p:sp>
        <p:nvSpPr>
          <p:cNvPr id="12"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smtClean="0">
                <a:solidFill>
                  <a:schemeClr val="tx1"/>
                </a:solidFill>
                <a:latin typeface="+mn-lt"/>
                <a:cs typeface="Arial" pitchFamily="34" charset="0"/>
              </a:rPr>
              <a:t>Company name appears here</a:t>
            </a:r>
            <a:endParaRPr lang="en-GB" sz="800" dirty="0">
              <a:solidFill>
                <a:schemeClr val="tx1"/>
              </a:solidFill>
              <a:latin typeface="+mn-lt"/>
              <a:cs typeface="Arial" pitchFamily="34" charset="0"/>
            </a:endParaRPr>
          </a:p>
        </p:txBody>
      </p:sp>
      <p:sp>
        <p:nvSpPr>
          <p:cNvPr id="16"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smtClean="0"/>
              <a:t>Month 2010</a:t>
            </a:r>
            <a:endParaRPr lang="en-GB" dirty="0"/>
          </a:p>
        </p:txBody>
      </p:sp>
      <p:sp>
        <p:nvSpPr>
          <p:cNvPr id="20"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smtClean="0"/>
              <a:t>Footer </a:t>
            </a:r>
            <a:endParaRPr lang="en-US" dirty="0"/>
          </a:p>
        </p:txBody>
      </p:sp>
    </p:spTree>
  </p:cSld>
  <p:clrMapOvr>
    <a:masterClrMapping/>
  </p:clrMapOvr>
  <p:transition/>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909704" y="1310400"/>
            <a:ext cx="7747176" cy="50713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Xx</a:t>
            </a:r>
          </a:p>
          <a:p>
            <a:pPr lvl="5"/>
            <a:r>
              <a:rPr lang="en-GB" dirty="0" smtClean="0"/>
              <a:t>xx</a:t>
            </a:r>
          </a:p>
        </p:txBody>
      </p:sp>
      <p:sp>
        <p:nvSpPr>
          <p:cNvPr id="16" name="Rectangle 2"/>
          <p:cNvSpPr>
            <a:spLocks noGrp="1" noChangeArrowheads="1"/>
          </p:cNvSpPr>
          <p:nvPr>
            <p:ph type="title"/>
          </p:nvPr>
        </p:nvSpPr>
        <p:spPr bwMode="auto">
          <a:xfrm>
            <a:off x="900112" y="295253"/>
            <a:ext cx="7700963" cy="41910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fade/>
  </p:transition>
  <p:hf sldNum="0" hdr="0" ftr="0"/>
  <p:txStyles>
    <p:titleStyle>
      <a:lvl1pPr algn="l" defTabSz="914400" rtl="0" eaLnBrk="1" latinLnBrk="0" hangingPunct="1">
        <a:spcBef>
          <a:spcPct val="0"/>
        </a:spcBef>
        <a:buNone/>
        <a:defRPr sz="2400" b="1" kern="1200" cap="none" baseline="0">
          <a:solidFill>
            <a:schemeClr val="accent2"/>
          </a:solidFill>
          <a:latin typeface="+mj-lt"/>
          <a:ea typeface="+mj-ea"/>
          <a:cs typeface="+mj-cs"/>
        </a:defRPr>
      </a:lvl1pPr>
    </p:titleStyle>
    <p:bodyStyle>
      <a:lvl1pPr marL="0" indent="0" algn="l" defTabSz="268288" rtl="0" eaLnBrk="1" latinLnBrk="0" hangingPunct="1">
        <a:lnSpc>
          <a:spcPct val="120000"/>
        </a:lnSpc>
        <a:spcBef>
          <a:spcPts val="0"/>
        </a:spcBef>
        <a:spcAft>
          <a:spcPts val="600"/>
        </a:spcAft>
        <a:buClr>
          <a:schemeClr val="accent2"/>
        </a:buClr>
        <a:buSzPct val="85000"/>
        <a:buFont typeface="Wingdings" pitchFamily="2" charset="2"/>
        <a:buNone/>
        <a:defRPr sz="2000" kern="1200" baseline="0">
          <a:solidFill>
            <a:schemeClr val="tx1"/>
          </a:solidFill>
          <a:latin typeface="+mn-lt"/>
          <a:ea typeface="+mn-ea"/>
          <a:cs typeface="+mn-cs"/>
        </a:defRPr>
      </a:lvl1pPr>
      <a:lvl2pPr marL="269875" indent="-269875" algn="l" defTabSz="268288" rtl="0" eaLnBrk="1" latinLnBrk="0" hangingPunct="1">
        <a:lnSpc>
          <a:spcPct val="120000"/>
        </a:lnSpc>
        <a:spcBef>
          <a:spcPts val="0"/>
        </a:spcBef>
        <a:spcAft>
          <a:spcPts val="600"/>
        </a:spcAft>
        <a:buClr>
          <a:schemeClr val="accent2"/>
        </a:buClr>
        <a:buSzPct val="85000"/>
        <a:buFont typeface="Wingdings" pitchFamily="2" charset="2"/>
        <a:buChar char="n"/>
        <a:defRPr sz="2000" b="0" kern="1200">
          <a:solidFill>
            <a:schemeClr val="tx1"/>
          </a:solidFill>
          <a:latin typeface="+mn-lt"/>
          <a:ea typeface="+mn-ea"/>
          <a:cs typeface="+mn-cs"/>
        </a:defRPr>
      </a:lvl2pPr>
      <a:lvl3pPr marL="454025" indent="-184150" algn="l" defTabSz="268288" rtl="0" eaLnBrk="1" latinLnBrk="0" hangingPunct="1">
        <a:lnSpc>
          <a:spcPct val="120000"/>
        </a:lnSpc>
        <a:spcBef>
          <a:spcPts val="0"/>
        </a:spcBef>
        <a:spcAft>
          <a:spcPts val="600"/>
        </a:spcAft>
        <a:buClr>
          <a:schemeClr val="tx1"/>
        </a:buClr>
        <a:buSzPct val="75000"/>
        <a:buFont typeface="Wingdings" pitchFamily="2" charset="2"/>
        <a:buChar char=""/>
        <a:defRPr sz="2000" b="0" kern="1200">
          <a:solidFill>
            <a:schemeClr val="tx1"/>
          </a:solidFill>
          <a:latin typeface="+mn-lt"/>
          <a:ea typeface="+mn-ea"/>
          <a:cs typeface="+mn-cs"/>
        </a:defRPr>
      </a:lvl3pPr>
      <a:lvl4pPr marL="631825"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600" b="0" kern="1200" baseline="0">
          <a:solidFill>
            <a:schemeClr val="tx1"/>
          </a:solidFill>
          <a:latin typeface="+mn-lt"/>
          <a:ea typeface="+mn-ea"/>
          <a:cs typeface="+mn-cs"/>
        </a:defRPr>
      </a:lvl4pPr>
      <a:lvl5pPr marL="811213" indent="-173038" algn="l" defTabSz="268288" rtl="0" eaLnBrk="1" latinLnBrk="0" hangingPunct="1">
        <a:lnSpc>
          <a:spcPct val="120000"/>
        </a:lnSpc>
        <a:spcBef>
          <a:spcPts val="0"/>
        </a:spcBef>
        <a:spcAft>
          <a:spcPts val="600"/>
        </a:spcAft>
        <a:buClr>
          <a:schemeClr val="tx1"/>
        </a:buClr>
        <a:buSzPct val="75000"/>
        <a:buFont typeface="Wingdings" pitchFamily="2" charset="2"/>
        <a:buChar char=""/>
        <a:defRPr sz="1400" kern="1200">
          <a:solidFill>
            <a:schemeClr val="tx1"/>
          </a:solidFill>
          <a:latin typeface="+mn-lt"/>
          <a:ea typeface="+mn-ea"/>
          <a:cs typeface="+mn-cs"/>
        </a:defRPr>
      </a:lvl5pPr>
      <a:lvl6pPr marL="989013"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4"/>
          </p:nvPr>
        </p:nvSpPr>
        <p:spPr/>
        <p:txBody>
          <a:bodyPr/>
          <a:lstStyle/>
          <a:p>
            <a:fld id="{D32BAE6A-B452-4007-8177-56DD051636F9}" type="slidenum">
              <a:rPr lang="en-GB" smtClean="0"/>
              <a:pPr/>
              <a:t>1</a:t>
            </a:fld>
            <a:endParaRPr lang="en-GB" dirty="0"/>
          </a:p>
        </p:txBody>
      </p:sp>
      <p:sp>
        <p:nvSpPr>
          <p:cNvPr id="9" name="Date Placeholder 8"/>
          <p:cNvSpPr>
            <a:spLocks noGrp="1"/>
          </p:cNvSpPr>
          <p:nvPr>
            <p:ph type="dt" sz="half" idx="2"/>
          </p:nvPr>
        </p:nvSpPr>
        <p:spPr/>
        <p:txBody>
          <a:bodyPr/>
          <a:lstStyle/>
          <a:p>
            <a:fld id="{4CDA20F9-B132-4869-AC78-0EEDE786D030}" type="datetime1">
              <a:rPr lang="en-US" smtClean="0"/>
              <a:pPr/>
              <a:t>6/11/2014</a:t>
            </a:fld>
            <a:endParaRPr lang="en-GB" dirty="0"/>
          </a:p>
        </p:txBody>
      </p:sp>
      <p:sp>
        <p:nvSpPr>
          <p:cNvPr id="31745" name="Rectangle 1"/>
          <p:cNvSpPr>
            <a:spLocks noChangeArrowheads="1"/>
          </p:cNvSpPr>
          <p:nvPr/>
        </p:nvSpPr>
        <p:spPr bwMode="auto">
          <a:xfrm>
            <a:off x="1752600" y="1676400"/>
            <a:ext cx="5562601"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smtClean="0">
                <a:ln>
                  <a:noFill/>
                </a:ln>
                <a:solidFill>
                  <a:schemeClr val="tx2"/>
                </a:solidFill>
                <a:effectLst/>
                <a:latin typeface="Futura Medium" pitchFamily="2" charset="0"/>
                <a:ea typeface="Calibri" pitchFamily="34" charset="0"/>
                <a:cs typeface="Times New Roman" pitchFamily="18" charset="0"/>
              </a:rPr>
              <a:t>Pipeline Repairs Improvement Project</a:t>
            </a:r>
          </a:p>
          <a:p>
            <a:pPr marL="0" marR="0" lvl="0" indent="0" algn="ctr" defTabSz="914400" rtl="0" eaLnBrk="1" fontAlgn="base" latinLnBrk="0" hangingPunct="1">
              <a:lnSpc>
                <a:spcPct val="100000"/>
              </a:lnSpc>
              <a:spcBef>
                <a:spcPct val="0"/>
              </a:spcBef>
              <a:spcAft>
                <a:spcPct val="0"/>
              </a:spcAft>
              <a:buClrTx/>
              <a:buSzTx/>
              <a:buFontTx/>
              <a:buNone/>
              <a:tabLst/>
            </a:pPr>
            <a:r>
              <a:rPr lang="en-US" sz="3600" b="1" dirty="0" smtClean="0">
                <a:solidFill>
                  <a:schemeClr val="tx2"/>
                </a:solidFill>
                <a:latin typeface="Futura Medium" pitchFamily="2" charset="0"/>
                <a:cs typeface="Times New Roman" pitchFamily="18" charset="0"/>
              </a:rPr>
              <a:t>(Data Analysis Report out)</a:t>
            </a:r>
            <a:endParaRPr kumimoji="0" lang="en-US" sz="3200" b="0" i="0" u="none" strike="noStrike" cap="none" normalizeH="0" baseline="0" dirty="0" smtClean="0">
              <a:ln>
                <a:noFill/>
              </a:ln>
              <a:solidFill>
                <a:schemeClr val="tx2"/>
              </a:solidFill>
              <a:effectLst/>
              <a:latin typeface="Arial" pitchFamily="34" charset="0"/>
              <a:cs typeface="Arial" pitchFamily="34" charset="0"/>
            </a:endParaRPr>
          </a:p>
        </p:txBody>
      </p:sp>
      <p:sp>
        <p:nvSpPr>
          <p:cNvPr id="5" name="TextBox 4"/>
          <p:cNvSpPr txBox="1"/>
          <p:nvPr/>
        </p:nvSpPr>
        <p:spPr>
          <a:xfrm>
            <a:off x="1676400" y="4572000"/>
            <a:ext cx="2057400" cy="685800"/>
          </a:xfrm>
          <a:prstGeom prst="rect">
            <a:avLst/>
          </a:prstGeom>
          <a:noFill/>
        </p:spPr>
        <p:txBody>
          <a:bodyPr wrap="none" lIns="0" tIns="0" rIns="0" bIns="0" rtlCol="0">
            <a:noAutofit/>
          </a:bodyPr>
          <a:lstStyle/>
          <a:p>
            <a:pPr marL="177800" indent="-177800">
              <a:lnSpc>
                <a:spcPct val="113000"/>
              </a:lnSpc>
              <a:spcAft>
                <a:spcPts val="60"/>
              </a:spcAft>
            </a:pPr>
            <a:r>
              <a:rPr lang="en-US" sz="1600" dirty="0" smtClean="0"/>
              <a:t>Chuks. Bisike-Ojiako</a:t>
            </a:r>
          </a:p>
          <a:p>
            <a:pPr marL="177800" indent="-177800">
              <a:lnSpc>
                <a:spcPct val="113000"/>
              </a:lnSpc>
              <a:spcAft>
                <a:spcPts val="60"/>
              </a:spcAft>
            </a:pPr>
            <a:r>
              <a:rPr lang="en-US" sz="1600" dirty="0" smtClean="0"/>
              <a:t>Greg Esangbedo</a:t>
            </a:r>
          </a:p>
        </p:txBody>
      </p:sp>
      <p:sp>
        <p:nvSpPr>
          <p:cNvPr id="6" name="TextBox 5"/>
          <p:cNvSpPr txBox="1"/>
          <p:nvPr/>
        </p:nvSpPr>
        <p:spPr>
          <a:xfrm>
            <a:off x="1600200" y="5638800"/>
            <a:ext cx="3200400" cy="381000"/>
          </a:xfrm>
          <a:prstGeom prst="rect">
            <a:avLst/>
          </a:prstGeom>
          <a:noFill/>
        </p:spPr>
        <p:txBody>
          <a:bodyPr wrap="none" lIns="0" tIns="0" rIns="0" bIns="0" rtlCol="0">
            <a:noAutofit/>
          </a:bodyPr>
          <a:lstStyle/>
          <a:p>
            <a:pPr marL="177800" indent="-177800">
              <a:lnSpc>
                <a:spcPct val="113000"/>
              </a:lnSpc>
              <a:spcAft>
                <a:spcPts val="60"/>
              </a:spcAft>
            </a:pPr>
            <a:r>
              <a:rPr lang="en-US" sz="1600" dirty="0" smtClean="0"/>
              <a:t>Approved By: Emeka Maduekwe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APPROVALS</a:t>
            </a:r>
            <a:endParaRPr lang="en-US" dirty="0"/>
          </a:p>
        </p:txBody>
      </p:sp>
      <p:sp>
        <p:nvSpPr>
          <p:cNvPr id="3" name="Content Placeholder 2"/>
          <p:cNvSpPr>
            <a:spLocks noGrp="1"/>
          </p:cNvSpPr>
          <p:nvPr>
            <p:ph sz="quarter" idx="11"/>
          </p:nvPr>
        </p:nvSpPr>
        <p:spPr>
          <a:xfrm>
            <a:off x="609600" y="1066800"/>
            <a:ext cx="7770763" cy="5071137"/>
          </a:xfrm>
        </p:spPr>
        <p:txBody>
          <a:bodyPr/>
          <a:lstStyle/>
          <a:p>
            <a:pPr lvl="0"/>
            <a:r>
              <a:rPr lang="en-US" dirty="0" smtClean="0">
                <a:solidFill>
                  <a:schemeClr val="bg2">
                    <a:lumMod val="10000"/>
                  </a:schemeClr>
                </a:solidFill>
              </a:rPr>
              <a:t>Approval is sought for the following</a:t>
            </a:r>
          </a:p>
          <a:p>
            <a:pPr lvl="0"/>
            <a:endParaRPr lang="en-US" dirty="0" smtClean="0">
              <a:solidFill>
                <a:schemeClr val="bg2">
                  <a:lumMod val="10000"/>
                </a:schemeClr>
              </a:solidFill>
            </a:endParaRPr>
          </a:p>
          <a:p>
            <a:pPr lvl="0">
              <a:buSzPct val="128000"/>
              <a:buFont typeface="Courier New" pitchFamily="49" charset="0"/>
              <a:buChar char="o"/>
            </a:pPr>
            <a:r>
              <a:rPr lang="en-US" dirty="0" smtClean="0">
                <a:solidFill>
                  <a:schemeClr val="bg2">
                    <a:lumMod val="10000"/>
                  </a:schemeClr>
                </a:solidFill>
              </a:rPr>
              <a:t>   For a sign off and approval of the data analysis outcome</a:t>
            </a:r>
          </a:p>
          <a:p>
            <a:pPr lvl="0">
              <a:buSzPct val="128000"/>
              <a:buFont typeface="Courier New" pitchFamily="49" charset="0"/>
              <a:buChar char="o"/>
            </a:pPr>
            <a:r>
              <a:rPr lang="en-US" dirty="0" smtClean="0">
                <a:solidFill>
                  <a:schemeClr val="bg2">
                    <a:lumMod val="10000"/>
                  </a:schemeClr>
                </a:solidFill>
              </a:rPr>
              <a:t>   </a:t>
            </a:r>
            <a:r>
              <a:rPr lang="en-US" dirty="0" smtClean="0">
                <a:solidFill>
                  <a:schemeClr val="bg2">
                    <a:lumMod val="10000"/>
                  </a:schemeClr>
                </a:solidFill>
              </a:rPr>
              <a:t>Approve the constitution of 2 CI teams (PMs, Project Teams,  Sponsors) to focus on the two key areas indicated by the data analysis outcome</a:t>
            </a:r>
          </a:p>
          <a:p>
            <a:pPr marL="457200" lvl="1" indent="-457200">
              <a:buSzPct val="128000"/>
              <a:buFont typeface="Courier New" pitchFamily="49" charset="0"/>
              <a:buChar char="o"/>
            </a:pPr>
            <a:r>
              <a:rPr lang="en-US" dirty="0" smtClean="0">
                <a:solidFill>
                  <a:schemeClr val="bg2">
                    <a:lumMod val="10000"/>
                  </a:schemeClr>
                </a:solidFill>
              </a:rPr>
              <a:t>Drive the </a:t>
            </a:r>
            <a:r>
              <a:rPr lang="en-US" dirty="0" smtClean="0">
                <a:solidFill>
                  <a:schemeClr val="bg2">
                    <a:lumMod val="10000"/>
                  </a:schemeClr>
                </a:solidFill>
              </a:rPr>
              <a:t>2 projects through the Lean project maturation funnel based on the </a:t>
            </a:r>
            <a:r>
              <a:rPr lang="en-US" dirty="0" smtClean="0">
                <a:solidFill>
                  <a:schemeClr val="bg2">
                    <a:lumMod val="10000"/>
                  </a:schemeClr>
                </a:solidFill>
              </a:rPr>
              <a:t>schedule</a:t>
            </a:r>
          </a:p>
          <a:p>
            <a:pPr marL="457200" lvl="1" indent="-457200">
              <a:buSzPct val="128000"/>
              <a:buFont typeface="Courier New" pitchFamily="49" charset="0"/>
              <a:buChar char="o"/>
            </a:pPr>
            <a:r>
              <a:rPr lang="en-US" dirty="0" smtClean="0">
                <a:solidFill>
                  <a:schemeClr val="bg2">
                    <a:lumMod val="10000"/>
                  </a:schemeClr>
                </a:solidFill>
              </a:rPr>
              <a:t>To include the P</a:t>
            </a:r>
            <a:r>
              <a:rPr lang="en-US" b="1" dirty="0" smtClean="0">
                <a:solidFill>
                  <a:schemeClr val="bg2">
                    <a:lumMod val="10000"/>
                  </a:schemeClr>
                </a:solidFill>
              </a:rPr>
              <a:t>roject delivery accountability </a:t>
            </a:r>
            <a:r>
              <a:rPr lang="en-US" dirty="0" smtClean="0">
                <a:solidFill>
                  <a:schemeClr val="bg2">
                    <a:lumMod val="10000"/>
                  </a:schemeClr>
                </a:solidFill>
              </a:rPr>
              <a:t>in the GPAs of the persons nominated as PMs and Project Team members</a:t>
            </a:r>
            <a:endParaRPr lang="en-US" dirty="0" smtClean="0">
              <a:solidFill>
                <a:schemeClr val="bg2">
                  <a:lumMod val="10000"/>
                </a:schemeClr>
              </a:solidFill>
            </a:endParaRPr>
          </a:p>
          <a:p>
            <a:pPr marL="457200" lvl="1" indent="-457200">
              <a:buSzPct val="100000"/>
              <a:buNone/>
            </a:pPr>
            <a:endParaRPr lang="en-US" b="1" dirty="0" smtClean="0">
              <a:solidFill>
                <a:schemeClr val="bg2">
                  <a:lumMod val="10000"/>
                </a:schemeClr>
              </a:solidFill>
            </a:endParaRPr>
          </a:p>
          <a:p>
            <a:pPr marL="457200" lvl="1" indent="-457200">
              <a:buSzPct val="100000"/>
              <a:buNone/>
            </a:pPr>
            <a:endParaRPr lang="en-US" b="1" dirty="0" smtClean="0">
              <a:solidFill>
                <a:schemeClr val="bg2">
                  <a:lumMod val="10000"/>
                </a:schemeClr>
              </a:solidFill>
            </a:endParaRPr>
          </a:p>
          <a:p>
            <a:pPr marL="457200" lvl="1" indent="-457200">
              <a:buSzPct val="100000"/>
              <a:buNone/>
            </a:pPr>
            <a:endParaRPr lang="en-US" b="1" dirty="0" smtClean="0">
              <a:solidFill>
                <a:schemeClr val="bg2">
                  <a:lumMod val="10000"/>
                </a:schemeClr>
              </a:solidFill>
            </a:endParaRPr>
          </a:p>
          <a:p>
            <a:pPr marL="457200" lvl="1" indent="-457200">
              <a:buSzPct val="100000"/>
              <a:buNone/>
            </a:pPr>
            <a:endParaRPr lang="en-US" b="1" dirty="0" smtClean="0">
              <a:solidFill>
                <a:schemeClr val="bg2">
                  <a:lumMod val="10000"/>
                </a:schemeClr>
              </a:solidFill>
            </a:endParaRPr>
          </a:p>
          <a:p>
            <a:pPr marL="457200" lvl="1" indent="-457200">
              <a:buSzPct val="100000"/>
              <a:buNone/>
            </a:pPr>
            <a:endParaRPr lang="en-US" b="1" dirty="0" smtClean="0">
              <a:solidFill>
                <a:schemeClr val="bg2">
                  <a:lumMod val="10000"/>
                </a:schemeClr>
              </a:solidFill>
            </a:endParaRPr>
          </a:p>
          <a:p>
            <a:pPr marL="457200" lvl="1" indent="-457200">
              <a:buSzPct val="100000"/>
              <a:buNone/>
            </a:pPr>
            <a:endParaRPr lang="en-US" b="1" dirty="0" smtClean="0">
              <a:solidFill>
                <a:schemeClr val="bg2">
                  <a:lumMod val="10000"/>
                </a:schemeClr>
              </a:solidFill>
            </a:endParaRPr>
          </a:p>
          <a:p>
            <a:pPr marL="457200" lvl="1" indent="-457200">
              <a:buSzPct val="100000"/>
              <a:buFont typeface="Courier New" pitchFamily="49" charset="0"/>
              <a:buChar char="o"/>
            </a:pPr>
            <a:endParaRPr lang="en-US" b="1" dirty="0" smtClean="0">
              <a:solidFill>
                <a:schemeClr val="bg2">
                  <a:lumMod val="10000"/>
                </a:schemeClr>
              </a:solidFill>
            </a:endParaRPr>
          </a:p>
          <a:p>
            <a:pPr marL="457200" lvl="1" indent="-457200">
              <a:buSzPct val="100000"/>
              <a:buFont typeface="Courier New" pitchFamily="49" charset="0"/>
              <a:buChar char="o"/>
            </a:pPr>
            <a:endParaRPr lang="en-US" b="1" dirty="0" smtClean="0">
              <a:solidFill>
                <a:schemeClr val="bg2">
                  <a:lumMod val="10000"/>
                </a:schemeClr>
              </a:solidFill>
            </a:endParaRPr>
          </a:p>
          <a:p>
            <a:pPr lvl="0">
              <a:buFontTx/>
              <a:buChar char="-"/>
            </a:pPr>
            <a:endParaRPr lang="en-US" dirty="0" smtClean="0">
              <a:solidFill>
                <a:schemeClr val="bg2">
                  <a:lumMod val="10000"/>
                </a:schemeClr>
              </a:solidFill>
            </a:endParaRPr>
          </a:p>
          <a:p>
            <a:endParaRPr lang="en-US" dirty="0">
              <a:solidFill>
                <a:schemeClr val="bg2">
                  <a:lumMod val="10000"/>
                </a:schemeClr>
              </a:solidFill>
            </a:endParaRPr>
          </a:p>
        </p:txBody>
      </p:sp>
      <p:sp>
        <p:nvSpPr>
          <p:cNvPr id="4" name="Date Placeholder 3"/>
          <p:cNvSpPr>
            <a:spLocks noGrp="1"/>
          </p:cNvSpPr>
          <p:nvPr>
            <p:ph type="dt" sz="half" idx="2"/>
          </p:nvPr>
        </p:nvSpPr>
        <p:spPr/>
        <p:txBody>
          <a:bodyPr/>
          <a:lstStyle/>
          <a:p>
            <a:r>
              <a:rPr lang="en-US" dirty="0" smtClean="0"/>
              <a:t>Month 2010</a:t>
            </a:r>
            <a:endParaRPr lang="en-GB"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project representation</a:t>
            </a:r>
            <a:endParaRPr lang="en-US" dirty="0"/>
          </a:p>
        </p:txBody>
      </p:sp>
      <p:sp>
        <p:nvSpPr>
          <p:cNvPr id="4" name="Date Placeholder 3"/>
          <p:cNvSpPr>
            <a:spLocks noGrp="1"/>
          </p:cNvSpPr>
          <p:nvPr>
            <p:ph type="dt" sz="half" idx="2"/>
          </p:nvPr>
        </p:nvSpPr>
        <p:spPr/>
        <p:txBody>
          <a:bodyPr/>
          <a:lstStyle/>
          <a:p>
            <a:r>
              <a:rPr lang="en-US" smtClean="0"/>
              <a:t>Month 2010</a:t>
            </a:r>
            <a:endParaRPr lang="en-GB" dirty="0"/>
          </a:p>
        </p:txBody>
      </p:sp>
      <p:graphicFrame>
        <p:nvGraphicFramePr>
          <p:cNvPr id="5" name="Table 4"/>
          <p:cNvGraphicFramePr>
            <a:graphicFrameLocks noGrp="1"/>
          </p:cNvGraphicFramePr>
          <p:nvPr/>
        </p:nvGraphicFramePr>
        <p:xfrm>
          <a:off x="533400" y="990600"/>
          <a:ext cx="8001000" cy="4427559"/>
        </p:xfrm>
        <a:graphic>
          <a:graphicData uri="http://schemas.openxmlformats.org/drawingml/2006/table">
            <a:tbl>
              <a:tblPr firstRow="1" bandRow="1">
                <a:tableStyleId>{5C22544A-7EE6-4342-B048-85BDC9FD1C3A}</a:tableStyleId>
              </a:tblPr>
              <a:tblGrid>
                <a:gridCol w="4000500"/>
                <a:gridCol w="4000500"/>
              </a:tblGrid>
              <a:tr h="899327">
                <a:tc>
                  <a:txBody>
                    <a:bodyPr/>
                    <a:lstStyle/>
                    <a:p>
                      <a:r>
                        <a:rPr lang="en-US" b="1" dirty="0" smtClean="0">
                          <a:solidFill>
                            <a:schemeClr val="bg2">
                              <a:lumMod val="10000"/>
                            </a:schemeClr>
                          </a:solidFill>
                        </a:rPr>
                        <a:t>PTW/Security Clearance process Improvement</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bg2">
                              <a:lumMod val="10000"/>
                            </a:schemeClr>
                          </a:solidFill>
                        </a:rPr>
                        <a:t>Mobilization &amp; JIV Execution process Improvement</a:t>
                      </a:r>
                      <a:endParaRPr lang="en-US" dirty="0"/>
                    </a:p>
                  </a:txBody>
                  <a:tcPr/>
                </a:tc>
              </a:tr>
              <a:tr h="4468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Project</a:t>
                      </a:r>
                      <a:r>
                        <a:rPr lang="en-US" b="1" baseline="0" dirty="0" smtClean="0"/>
                        <a:t> Manager</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Project Manager</a:t>
                      </a:r>
                      <a:endParaRPr lang="en-US" b="1" dirty="0"/>
                    </a:p>
                  </a:txBody>
                  <a:tcPr/>
                </a:tc>
              </a:tr>
              <a:tr h="330200">
                <a:tc>
                  <a:txBody>
                    <a:bodyPr/>
                    <a:lstStyle/>
                    <a:p>
                      <a:r>
                        <a:rPr lang="en-US" dirty="0" smtClean="0"/>
                        <a:t>Pipeline</a:t>
                      </a:r>
                      <a:r>
                        <a:rPr lang="en-US" baseline="0" dirty="0" smtClean="0"/>
                        <a:t> HSE</a:t>
                      </a:r>
                      <a:endParaRPr lang="en-US" dirty="0"/>
                    </a:p>
                  </a:txBody>
                  <a:tcPr/>
                </a:tc>
                <a:tc>
                  <a:txBody>
                    <a:bodyPr/>
                    <a:lstStyle/>
                    <a:p>
                      <a:r>
                        <a:rPr lang="en-US" dirty="0" smtClean="0"/>
                        <a:t>OSRT</a:t>
                      </a:r>
                      <a:endParaRPr lang="en-US" dirty="0"/>
                    </a:p>
                  </a:txBody>
                  <a:tcPr/>
                </a:tc>
              </a:tr>
              <a:tr h="345440">
                <a:tc>
                  <a:txBody>
                    <a:bodyPr/>
                    <a:lstStyle/>
                    <a:p>
                      <a:r>
                        <a:rPr lang="en-US" dirty="0" smtClean="0"/>
                        <a:t>Corporate HSE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 Security</a:t>
                      </a:r>
                      <a:endParaRPr lang="en-US" dirty="0"/>
                    </a:p>
                  </a:txBody>
                  <a:tcPr/>
                </a:tc>
              </a:tr>
              <a:tr h="3606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r>
                        <a:rPr lang="en-US" baseline="0" dirty="0" smtClean="0"/>
                        <a:t> </a:t>
                      </a:r>
                      <a:r>
                        <a:rPr lang="en-US" baseline="0" dirty="0" err="1" smtClean="0"/>
                        <a:t>Mtc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Coporate</a:t>
                      </a:r>
                      <a:r>
                        <a:rPr lang="en-US" dirty="0" smtClean="0"/>
                        <a:t> Security</a:t>
                      </a:r>
                      <a:endParaRPr lang="en-US" dirty="0"/>
                    </a:p>
                  </a:txBody>
                  <a:tcPr/>
                </a:tc>
              </a:tr>
              <a:tr h="2997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 Ops</a:t>
                      </a:r>
                      <a:endParaRPr lang="en-US" dirty="0"/>
                    </a:p>
                  </a:txBody>
                  <a:tcPr/>
                </a:tc>
                <a:tc>
                  <a:txBody>
                    <a:bodyPr/>
                    <a:lstStyle/>
                    <a:p>
                      <a:r>
                        <a:rPr lang="en-GB" sz="1800" kern="1200" dirty="0" smtClean="0">
                          <a:solidFill>
                            <a:schemeClr val="dk1"/>
                          </a:solidFill>
                          <a:latin typeface="+mn-lt"/>
                          <a:ea typeface="+mn-ea"/>
                          <a:cs typeface="+mn-cs"/>
                        </a:rPr>
                        <a:t>Pipeline </a:t>
                      </a:r>
                      <a:r>
                        <a:rPr lang="en-GB" sz="1800" kern="1200" dirty="0" err="1" smtClean="0">
                          <a:solidFill>
                            <a:schemeClr val="dk1"/>
                          </a:solidFill>
                          <a:latin typeface="+mn-lt"/>
                          <a:ea typeface="+mn-ea"/>
                          <a:cs typeface="+mn-cs"/>
                        </a:rPr>
                        <a:t>Mtc</a:t>
                      </a:r>
                      <a:endParaRPr lang="en-US" dirty="0"/>
                    </a:p>
                  </a:txBody>
                  <a:tcPr/>
                </a:tc>
              </a:tr>
              <a:tr h="314960">
                <a:tc>
                  <a:txBody>
                    <a:bodyPr/>
                    <a:lstStyle/>
                    <a:p>
                      <a:r>
                        <a:rPr lang="en-US" dirty="0" smtClean="0"/>
                        <a:t>Logistics</a:t>
                      </a:r>
                      <a:endParaRPr lang="en-US" dirty="0"/>
                    </a:p>
                  </a:txBody>
                  <a:tcPr/>
                </a:tc>
                <a:tc>
                  <a:txBody>
                    <a:bodyPr/>
                    <a:lstStyle/>
                    <a:p>
                      <a:r>
                        <a:rPr lang="en-US" dirty="0" smtClean="0"/>
                        <a:t>Pipeline Ops</a:t>
                      </a:r>
                      <a:endParaRPr lang="en-US" dirty="0"/>
                    </a:p>
                  </a:txBody>
                  <a:tcPr/>
                </a:tc>
              </a:tr>
              <a:tr h="330200">
                <a:tc>
                  <a:txBody>
                    <a:bodyPr/>
                    <a:lstStyle/>
                    <a:p>
                      <a:r>
                        <a:rPr lang="en-US" dirty="0" smtClean="0"/>
                        <a:t>Pipeline</a:t>
                      </a:r>
                      <a:r>
                        <a:rPr lang="en-US" baseline="0" dirty="0" smtClean="0"/>
                        <a:t> Security</a:t>
                      </a:r>
                      <a:endParaRPr lang="en-US" dirty="0"/>
                    </a:p>
                  </a:txBody>
                  <a:tcPr/>
                </a:tc>
                <a:tc>
                  <a:txBody>
                    <a:bodyPr/>
                    <a:lstStyle/>
                    <a:p>
                      <a:r>
                        <a:rPr lang="en-US" dirty="0" smtClean="0"/>
                        <a:t>Logistics</a:t>
                      </a:r>
                      <a:endParaRPr lang="en-US" dirty="0"/>
                    </a:p>
                  </a:txBody>
                  <a:tcPr/>
                </a:tc>
              </a:tr>
              <a:tr h="345440">
                <a:tc>
                  <a:txBody>
                    <a:bodyPr/>
                    <a:lstStyle/>
                    <a:p>
                      <a:r>
                        <a:rPr lang="en-US" dirty="0" err="1" smtClean="0"/>
                        <a:t>Coporate</a:t>
                      </a:r>
                      <a:r>
                        <a:rPr lang="en-US" dirty="0" smtClean="0"/>
                        <a:t> Security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CI</a:t>
                      </a:r>
                      <a:r>
                        <a:rPr lang="en-US" baseline="0" dirty="0" smtClean="0"/>
                        <a:t> Coach: Greg Esangbedo</a:t>
                      </a:r>
                      <a:endParaRPr lang="en-US" dirty="0"/>
                    </a:p>
                  </a:txBody>
                  <a:tcPr/>
                </a:tc>
              </a:tr>
              <a:tr h="521039">
                <a:tc>
                  <a:txBody>
                    <a:bodyPr/>
                    <a:lstStyle/>
                    <a:p>
                      <a:r>
                        <a:rPr lang="en-US" dirty="0" smtClean="0"/>
                        <a:t>CI</a:t>
                      </a:r>
                      <a:r>
                        <a:rPr lang="en-US" baseline="0" dirty="0" smtClean="0"/>
                        <a:t> Coach: TBA</a:t>
                      </a:r>
                      <a:endParaRPr lang="en-US" dirty="0"/>
                    </a:p>
                  </a:txBody>
                  <a:tcPr/>
                </a:tc>
                <a:tc>
                  <a:txBody>
                    <a:bodyPr/>
                    <a:lstStyle/>
                    <a:p>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THIS ENGAGMENT	</a:t>
            </a:r>
            <a:endParaRPr lang="en-US" dirty="0"/>
          </a:p>
        </p:txBody>
      </p:sp>
      <p:sp>
        <p:nvSpPr>
          <p:cNvPr id="3" name="Content Placeholder 2"/>
          <p:cNvSpPr>
            <a:spLocks noGrp="1"/>
          </p:cNvSpPr>
          <p:nvPr>
            <p:ph sz="quarter" idx="11"/>
          </p:nvPr>
        </p:nvSpPr>
        <p:spPr>
          <a:xfrm>
            <a:off x="914400" y="1600200"/>
            <a:ext cx="7770763" cy="3581400"/>
          </a:xfrm>
        </p:spPr>
        <p:txBody>
          <a:bodyPr/>
          <a:lstStyle/>
          <a:p>
            <a:pPr>
              <a:buSzPct val="121000"/>
            </a:pPr>
            <a:r>
              <a:rPr lang="en-US" dirty="0" smtClean="0">
                <a:solidFill>
                  <a:schemeClr val="bg2">
                    <a:lumMod val="10000"/>
                  </a:schemeClr>
                </a:solidFill>
              </a:rPr>
              <a:t>Seek project steering team approvals on the following:</a:t>
            </a:r>
          </a:p>
          <a:p>
            <a:pPr>
              <a:buSzPct val="121000"/>
              <a:buFont typeface="Arial" pitchFamily="34" charset="0"/>
              <a:buChar char="•"/>
            </a:pPr>
            <a:endParaRPr lang="en-US" dirty="0" smtClean="0">
              <a:solidFill>
                <a:schemeClr val="bg2">
                  <a:lumMod val="10000"/>
                </a:schemeClr>
              </a:solidFill>
            </a:endParaRPr>
          </a:p>
          <a:p>
            <a:pPr>
              <a:buSzPct val="121000"/>
              <a:buFont typeface="Arial" pitchFamily="34" charset="0"/>
              <a:buChar char="•"/>
            </a:pPr>
            <a:endParaRPr lang="en-US" dirty="0" smtClean="0">
              <a:solidFill>
                <a:schemeClr val="bg2">
                  <a:lumMod val="10000"/>
                </a:schemeClr>
              </a:solidFill>
            </a:endParaRPr>
          </a:p>
          <a:p>
            <a:pPr>
              <a:buSzPct val="121000"/>
              <a:buFont typeface="Arial" pitchFamily="34" charset="0"/>
              <a:buChar char="•"/>
            </a:pPr>
            <a:r>
              <a:rPr lang="en-US" dirty="0" smtClean="0">
                <a:solidFill>
                  <a:schemeClr val="bg2">
                    <a:lumMod val="10000"/>
                  </a:schemeClr>
                </a:solidFill>
              </a:rPr>
              <a:t>  Sign off and approval for the data analysis outcome</a:t>
            </a:r>
          </a:p>
          <a:p>
            <a:pPr>
              <a:buSzPct val="121000"/>
              <a:buFont typeface="Arial" pitchFamily="34" charset="0"/>
              <a:buChar char="•"/>
            </a:pPr>
            <a:r>
              <a:rPr lang="en-US" dirty="0" smtClean="0">
                <a:solidFill>
                  <a:schemeClr val="bg2">
                    <a:lumMod val="10000"/>
                  </a:schemeClr>
                </a:solidFill>
              </a:rPr>
              <a:t>  To drive Lean Improvements in the two focused areas as indicated in the data </a:t>
            </a:r>
            <a:r>
              <a:rPr lang="en-US" dirty="0" err="1" smtClean="0">
                <a:solidFill>
                  <a:schemeClr val="bg2">
                    <a:lumMod val="10000"/>
                  </a:schemeClr>
                </a:solidFill>
              </a:rPr>
              <a:t>analsysis</a:t>
            </a:r>
            <a:endParaRPr lang="en-US" dirty="0" smtClean="0">
              <a:solidFill>
                <a:schemeClr val="bg2">
                  <a:lumMod val="10000"/>
                </a:schemeClr>
              </a:solidFill>
            </a:endParaRPr>
          </a:p>
          <a:p>
            <a:pPr>
              <a:buSzPct val="121000"/>
              <a:buFont typeface="Arial" pitchFamily="34" charset="0"/>
              <a:buChar char="•"/>
            </a:pPr>
            <a:r>
              <a:rPr lang="en-US" dirty="0" smtClean="0">
                <a:solidFill>
                  <a:schemeClr val="bg2">
                    <a:lumMod val="10000"/>
                  </a:schemeClr>
                </a:solidFill>
              </a:rPr>
              <a:t>  To include the P</a:t>
            </a:r>
            <a:r>
              <a:rPr lang="en-US" b="1" dirty="0" smtClean="0">
                <a:solidFill>
                  <a:schemeClr val="bg2">
                    <a:lumMod val="10000"/>
                  </a:schemeClr>
                </a:solidFill>
              </a:rPr>
              <a:t>roject delivery accountability </a:t>
            </a:r>
            <a:r>
              <a:rPr lang="en-US" dirty="0" smtClean="0">
                <a:solidFill>
                  <a:schemeClr val="bg2">
                    <a:lumMod val="10000"/>
                  </a:schemeClr>
                </a:solidFill>
              </a:rPr>
              <a:t>in the GPAs of the persons nominated as PMs and Project Team members</a:t>
            </a:r>
            <a:endParaRPr lang="en-US" dirty="0">
              <a:solidFill>
                <a:schemeClr val="bg2">
                  <a:lumMod val="10000"/>
                </a:schemeClr>
              </a:solidFill>
            </a:endParaRPr>
          </a:p>
        </p:txBody>
      </p:sp>
      <p:sp>
        <p:nvSpPr>
          <p:cNvPr id="4" name="Date Placeholder 3"/>
          <p:cNvSpPr>
            <a:spLocks noGrp="1"/>
          </p:cNvSpPr>
          <p:nvPr>
            <p:ph type="dt" sz="half" idx="2"/>
          </p:nvPr>
        </p:nvSpPr>
        <p:spPr/>
        <p:txBody>
          <a:bodyPr/>
          <a:lstStyle/>
          <a:p>
            <a:r>
              <a:rPr lang="en-US" smtClean="0"/>
              <a:t>Month 2010</a:t>
            </a:r>
            <a:endParaRPr lang="en-GB"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&amp; BACKGROUND</a:t>
            </a:r>
            <a:br>
              <a:rPr lang="en-US" dirty="0" smtClean="0"/>
            </a:br>
            <a:endParaRPr lang="en-US" dirty="0"/>
          </a:p>
        </p:txBody>
      </p:sp>
      <p:sp>
        <p:nvSpPr>
          <p:cNvPr id="3" name="Content Placeholder 2"/>
          <p:cNvSpPr>
            <a:spLocks noGrp="1"/>
          </p:cNvSpPr>
          <p:nvPr>
            <p:ph sz="quarter" idx="11"/>
          </p:nvPr>
        </p:nvSpPr>
        <p:spPr>
          <a:xfrm>
            <a:off x="838200" y="1219200"/>
            <a:ext cx="7770763" cy="5071137"/>
          </a:xfrm>
        </p:spPr>
        <p:txBody>
          <a:bodyPr/>
          <a:lstStyle/>
          <a:p>
            <a:r>
              <a:rPr lang="en-GB" dirty="0" smtClean="0"/>
              <a:t>Towards the end of 2013, the PDLT initiated a CI/BI improvement on pipeline repair. The key objective of the exercise is to improve the pipeline repair process and all associated support process to the pipeline repair activity. To achieve this objective, the pipeline LT and CI decided to commence the project by gathering the necessary data - this data will help the improvement exercise focus specifically  on the relevant areas that need improvement. </a:t>
            </a:r>
            <a:endParaRPr lang="en-US" dirty="0" smtClean="0"/>
          </a:p>
          <a:p>
            <a:r>
              <a:rPr lang="en-GB" dirty="0" smtClean="0">
                <a:solidFill>
                  <a:schemeClr val="bg2">
                    <a:lumMod val="10000"/>
                  </a:schemeClr>
                </a:solidFill>
              </a:rPr>
              <a:t> </a:t>
            </a:r>
            <a:endParaRPr lang="en-US" dirty="0" smtClean="0">
              <a:solidFill>
                <a:schemeClr val="bg2">
                  <a:lumMod val="10000"/>
                </a:schemeClr>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906511" y="1312201"/>
            <a:ext cx="7770763" cy="4326599"/>
          </a:xfrm>
        </p:spPr>
        <p:txBody>
          <a:bodyPr/>
          <a:lstStyle/>
          <a:p>
            <a:r>
              <a:rPr lang="en-GB" b="1" dirty="0" smtClean="0"/>
              <a:t>The Objectives of the entire project are:</a:t>
            </a:r>
          </a:p>
          <a:p>
            <a:pPr lvl="0"/>
            <a:r>
              <a:rPr lang="en-US" dirty="0" smtClean="0"/>
              <a:t>To collate data with which to use to understand the lead times of actual pipeline repair and lead times of the associated services supporting pipeline repair</a:t>
            </a:r>
          </a:p>
          <a:p>
            <a:r>
              <a:rPr lang="en-US" dirty="0" smtClean="0">
                <a:solidFill>
                  <a:schemeClr val="bg2">
                    <a:lumMod val="10000"/>
                  </a:schemeClr>
                </a:solidFill>
              </a:rPr>
              <a:t> </a:t>
            </a:r>
          </a:p>
          <a:p>
            <a:r>
              <a:rPr lang="en-US" b="1" dirty="0" smtClean="0">
                <a:solidFill>
                  <a:srgbClr val="002060"/>
                </a:solidFill>
                <a:effectLst>
                  <a:outerShdw blurRad="38100" dist="38100" dir="2700000" algn="tl">
                    <a:srgbClr val="000000">
                      <a:alpha val="43137"/>
                    </a:srgbClr>
                  </a:outerShdw>
                </a:effectLst>
              </a:rPr>
              <a:t>To provide a measure of actual performance of the pipeline repair process and the dependent services associated with the process.  - !!!</a:t>
            </a:r>
            <a:r>
              <a:rPr lang="en-US" i="1" dirty="0" smtClean="0">
                <a:solidFill>
                  <a:srgbClr val="002060"/>
                </a:solidFill>
                <a:effectLst>
                  <a:outerShdw blurRad="38100" dist="38100" dir="2700000" algn="tl">
                    <a:srgbClr val="000000">
                      <a:alpha val="43137"/>
                    </a:srgbClr>
                  </a:outerShdw>
                </a:effectLst>
              </a:rPr>
              <a:t>WE ARE HERE</a:t>
            </a:r>
          </a:p>
          <a:p>
            <a:r>
              <a:rPr lang="en-US" dirty="0" smtClean="0">
                <a:solidFill>
                  <a:schemeClr val="bg2">
                    <a:lumMod val="10000"/>
                  </a:schemeClr>
                </a:solidFill>
              </a:rPr>
              <a:t> </a:t>
            </a:r>
          </a:p>
          <a:p>
            <a:pPr lvl="0"/>
            <a:r>
              <a:rPr lang="en-US" dirty="0" smtClean="0"/>
              <a:t>To drive further improvements by showing potential areas (through data analysis) in which the current process can</a:t>
            </a:r>
            <a:r>
              <a:rPr lang="en-US" dirty="0" smtClean="0">
                <a:solidFill>
                  <a:schemeClr val="bg2">
                    <a:lumMod val="10000"/>
                  </a:schemeClr>
                </a:solidFill>
              </a:rPr>
              <a:t>  </a:t>
            </a:r>
            <a:r>
              <a:rPr lang="en-US" dirty="0" smtClean="0"/>
              <a:t>be improved</a:t>
            </a:r>
          </a:p>
          <a:p>
            <a:endParaRPr lang="en-US" dirty="0"/>
          </a:p>
        </p:txBody>
      </p:sp>
      <p:sp>
        <p:nvSpPr>
          <p:cNvPr id="4" name="Title 1"/>
          <p:cNvSpPr>
            <a:spLocks noGrp="1"/>
          </p:cNvSpPr>
          <p:nvPr>
            <p:ph type="title"/>
          </p:nvPr>
        </p:nvSpPr>
        <p:spPr/>
        <p:txBody>
          <a:bodyPr/>
          <a:lstStyle/>
          <a:p>
            <a:r>
              <a:rPr lang="en-US" dirty="0" smtClean="0"/>
              <a:t>Introduction &amp; BACKGROUND</a:t>
            </a:r>
            <a:br>
              <a:rPr lang="en-US" dirty="0" smtClean="0"/>
            </a:b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95200"/>
            <a:ext cx="8448112" cy="419156"/>
          </a:xfrm>
        </p:spPr>
        <p:txBody>
          <a:bodyPr/>
          <a:lstStyle/>
          <a:p>
            <a:r>
              <a:rPr lang="en-US" dirty="0" smtClean="0"/>
              <a:t>Pipeline improvement project- draft project schedule</a:t>
            </a:r>
            <a:endParaRPr lang="en-US" dirty="0"/>
          </a:p>
        </p:txBody>
      </p:sp>
      <p:pic>
        <p:nvPicPr>
          <p:cNvPr id="28675" name="Picture 3"/>
          <p:cNvPicPr>
            <a:picLocks noChangeAspect="1" noChangeArrowheads="1"/>
          </p:cNvPicPr>
          <p:nvPr/>
        </p:nvPicPr>
        <p:blipFill>
          <a:blip r:embed="rId2" cstate="print"/>
          <a:srcRect/>
          <a:stretch>
            <a:fillRect/>
          </a:stretch>
        </p:blipFill>
        <p:spPr bwMode="auto">
          <a:xfrm>
            <a:off x="152400" y="838200"/>
            <a:ext cx="8763000" cy="5334000"/>
          </a:xfrm>
          <a:prstGeom prst="rect">
            <a:avLst/>
          </a:prstGeom>
          <a:noFill/>
          <a:ln w="9525">
            <a:solidFill>
              <a:schemeClr val="tx1">
                <a:lumMod val="50000"/>
              </a:schemeClr>
            </a:solid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 process</a:t>
            </a:r>
            <a:endParaRPr lang="en-US" dirty="0"/>
          </a:p>
        </p:txBody>
      </p:sp>
      <p:sp>
        <p:nvSpPr>
          <p:cNvPr id="4" name="Date Placeholder 3"/>
          <p:cNvSpPr>
            <a:spLocks noGrp="1"/>
          </p:cNvSpPr>
          <p:nvPr>
            <p:ph type="dt" sz="half" idx="2"/>
          </p:nvPr>
        </p:nvSpPr>
        <p:spPr/>
        <p:txBody>
          <a:bodyPr/>
          <a:lstStyle/>
          <a:p>
            <a:r>
              <a:rPr lang="en-US" dirty="0" smtClean="0"/>
              <a:t>Month 2010</a:t>
            </a:r>
            <a:endParaRPr lang="en-GB" dirty="0"/>
          </a:p>
        </p:txBody>
      </p:sp>
      <p:sp>
        <p:nvSpPr>
          <p:cNvPr id="5" name="TextBox 4"/>
          <p:cNvSpPr txBox="1"/>
          <p:nvPr/>
        </p:nvSpPr>
        <p:spPr>
          <a:xfrm>
            <a:off x="457200" y="914400"/>
            <a:ext cx="8153400" cy="5319405"/>
          </a:xfrm>
          <a:prstGeom prst="rect">
            <a:avLst/>
          </a:prstGeom>
          <a:noFill/>
        </p:spPr>
        <p:txBody>
          <a:bodyPr wrap="square" lIns="0" tIns="0" rIns="0" bIns="0" rtlCol="0">
            <a:spAutoFit/>
          </a:bodyPr>
          <a:lstStyle/>
          <a:p>
            <a:pPr marL="177800" indent="-177800">
              <a:lnSpc>
                <a:spcPct val="113000"/>
              </a:lnSpc>
              <a:spcAft>
                <a:spcPts val="60"/>
              </a:spcAft>
              <a:buFont typeface="Wingdings"/>
              <a:buChar char="n"/>
            </a:pPr>
            <a:r>
              <a:rPr lang="en-US" sz="2000" dirty="0" smtClean="0">
                <a:solidFill>
                  <a:schemeClr val="bg2">
                    <a:lumMod val="10000"/>
                  </a:schemeClr>
                </a:solidFill>
              </a:rPr>
              <a:t>Data collection started with an initial review with Pipeline Asset Manager for Steers</a:t>
            </a:r>
          </a:p>
          <a:p>
            <a:pPr marL="177800" indent="-177800">
              <a:lnSpc>
                <a:spcPct val="113000"/>
              </a:lnSpc>
              <a:spcAft>
                <a:spcPts val="60"/>
              </a:spcAft>
              <a:buFont typeface="Wingdings"/>
              <a:buChar char="n"/>
            </a:pPr>
            <a:r>
              <a:rPr lang="en-US" sz="2000" dirty="0" smtClean="0">
                <a:solidFill>
                  <a:schemeClr val="bg2">
                    <a:lumMod val="10000"/>
                  </a:schemeClr>
                </a:solidFill>
              </a:rPr>
              <a:t>Draft data collection Template was produced and reviewed with all stakeholders –Pipelines Ops, Mtc, HSE, Security, etc</a:t>
            </a:r>
          </a:p>
          <a:p>
            <a:pPr marL="177800" indent="-177800">
              <a:lnSpc>
                <a:spcPct val="113000"/>
              </a:lnSpc>
              <a:spcAft>
                <a:spcPts val="60"/>
              </a:spcAft>
              <a:buFont typeface="Wingdings"/>
              <a:buChar char="n"/>
            </a:pPr>
            <a:r>
              <a:rPr lang="en-US" sz="2000" dirty="0" smtClean="0">
                <a:solidFill>
                  <a:schemeClr val="bg2">
                    <a:lumMod val="10000"/>
                  </a:schemeClr>
                </a:solidFill>
              </a:rPr>
              <a:t>Feedback from the review was incorporated with a further and final review with relevant stake holders – Pipeline Mtc, Ops, HSE, Security, Logistics, etc</a:t>
            </a:r>
          </a:p>
          <a:p>
            <a:pPr marL="177800" indent="-177800">
              <a:lnSpc>
                <a:spcPct val="113000"/>
              </a:lnSpc>
              <a:spcAft>
                <a:spcPts val="60"/>
              </a:spcAft>
              <a:buFont typeface="Wingdings"/>
              <a:buChar char="n"/>
            </a:pPr>
            <a:r>
              <a:rPr lang="en-US" sz="2000" dirty="0" smtClean="0">
                <a:solidFill>
                  <a:schemeClr val="bg2">
                    <a:lumMod val="10000"/>
                  </a:schemeClr>
                </a:solidFill>
              </a:rPr>
              <a:t>Data gathering commenced Wednesday 9</a:t>
            </a:r>
            <a:r>
              <a:rPr lang="en-US" sz="2000" baseline="30000" dirty="0" smtClean="0">
                <a:solidFill>
                  <a:schemeClr val="bg2">
                    <a:lumMod val="10000"/>
                  </a:schemeClr>
                </a:solidFill>
              </a:rPr>
              <a:t>th</a:t>
            </a:r>
            <a:r>
              <a:rPr lang="en-US" sz="2000" dirty="0" smtClean="0">
                <a:solidFill>
                  <a:schemeClr val="bg2">
                    <a:lumMod val="10000"/>
                  </a:schemeClr>
                </a:solidFill>
              </a:rPr>
              <a:t> of April for 20 days (ended 29</a:t>
            </a:r>
            <a:r>
              <a:rPr lang="en-US" sz="2000" baseline="30000" dirty="0" smtClean="0">
                <a:solidFill>
                  <a:schemeClr val="bg2">
                    <a:lumMod val="10000"/>
                  </a:schemeClr>
                </a:solidFill>
              </a:rPr>
              <a:t>th</a:t>
            </a:r>
            <a:r>
              <a:rPr lang="en-US" sz="2000" dirty="0" smtClean="0">
                <a:solidFill>
                  <a:schemeClr val="bg2">
                    <a:lumMod val="10000"/>
                  </a:schemeClr>
                </a:solidFill>
              </a:rPr>
              <a:t> April 2014) </a:t>
            </a:r>
          </a:p>
          <a:p>
            <a:pPr marL="177800" indent="-177800">
              <a:lnSpc>
                <a:spcPct val="113000"/>
              </a:lnSpc>
              <a:spcAft>
                <a:spcPts val="60"/>
              </a:spcAft>
              <a:buFont typeface="Wingdings"/>
              <a:buChar char="n"/>
            </a:pPr>
            <a:r>
              <a:rPr lang="en-US" sz="2000" dirty="0" smtClean="0">
                <a:solidFill>
                  <a:schemeClr val="bg2">
                    <a:lumMod val="10000"/>
                  </a:schemeClr>
                </a:solidFill>
              </a:rPr>
              <a:t>Data was collected for each activity in the Pipeline repair process for</a:t>
            </a:r>
          </a:p>
          <a:p>
            <a:pPr marL="177800" indent="-177800">
              <a:lnSpc>
                <a:spcPct val="113000"/>
              </a:lnSpc>
              <a:spcAft>
                <a:spcPts val="60"/>
              </a:spcAft>
              <a:buFont typeface="Courier New" pitchFamily="49" charset="0"/>
              <a:buChar char="o"/>
            </a:pPr>
            <a:r>
              <a:rPr lang="en-US" sz="2000" dirty="0" smtClean="0">
                <a:solidFill>
                  <a:schemeClr val="bg2">
                    <a:lumMod val="10000"/>
                  </a:schemeClr>
                </a:solidFill>
              </a:rPr>
              <a:t>	Land and Swamp simple operations</a:t>
            </a:r>
          </a:p>
          <a:p>
            <a:pPr marL="177800" indent="-177800">
              <a:lnSpc>
                <a:spcPct val="113000"/>
              </a:lnSpc>
              <a:spcAft>
                <a:spcPts val="60"/>
              </a:spcAft>
              <a:buFont typeface="Courier New" pitchFamily="49" charset="0"/>
              <a:buChar char="o"/>
            </a:pPr>
            <a:r>
              <a:rPr lang="en-US" sz="2000" dirty="0" smtClean="0">
                <a:solidFill>
                  <a:schemeClr val="bg2">
                    <a:lumMod val="10000"/>
                  </a:schemeClr>
                </a:solidFill>
              </a:rPr>
              <a:t>	Swamp complex operations (cofferdam)</a:t>
            </a:r>
          </a:p>
          <a:p>
            <a:pPr marL="177800" indent="-177800">
              <a:lnSpc>
                <a:spcPct val="113000"/>
              </a:lnSpc>
              <a:spcAft>
                <a:spcPts val="60"/>
              </a:spcAft>
              <a:buFont typeface="Wingdings"/>
              <a:buChar char="n"/>
            </a:pPr>
            <a:r>
              <a:rPr lang="en-US" sz="2000" dirty="0" smtClean="0">
                <a:solidFill>
                  <a:schemeClr val="bg2">
                    <a:lumMod val="10000"/>
                  </a:schemeClr>
                </a:solidFill>
              </a:rPr>
              <a:t>Normalized data was sent to all data collectors for validation on Fri 5/23/2014 11:02 validation</a:t>
            </a:r>
          </a:p>
          <a:p>
            <a:pPr marL="177800" indent="-177800">
              <a:lnSpc>
                <a:spcPct val="113000"/>
              </a:lnSpc>
              <a:spcAft>
                <a:spcPts val="60"/>
              </a:spcAft>
              <a:buFont typeface="Wingdings"/>
              <a:buChar char="n"/>
            </a:pPr>
            <a:r>
              <a:rPr lang="en-US" sz="2000" dirty="0" smtClean="0">
                <a:solidFill>
                  <a:schemeClr val="bg2">
                    <a:lumMod val="10000"/>
                  </a:schemeClr>
                </a:solidFill>
              </a:rPr>
              <a:t>Results of the analysis was finalized and shared</a:t>
            </a:r>
          </a:p>
        </p:txBody>
      </p:sp>
    </p:spTree>
    <p:extLst>
      <p:ext uri="{BB962C8B-B14F-4D97-AF65-F5344CB8AC3E}">
        <p14:creationId xmlns:p14="http://schemas.microsoft.com/office/powerpoint/2010/main" xmlns="" val="96264451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 KEY HIGHLIGHTS</a:t>
            </a:r>
            <a:endParaRPr lang="en-US" dirty="0"/>
          </a:p>
        </p:txBody>
      </p:sp>
      <p:sp>
        <p:nvSpPr>
          <p:cNvPr id="3" name="Content Placeholder 2"/>
          <p:cNvSpPr>
            <a:spLocks noGrp="1"/>
          </p:cNvSpPr>
          <p:nvPr>
            <p:ph sz="quarter" idx="11"/>
          </p:nvPr>
        </p:nvSpPr>
        <p:spPr>
          <a:xfrm>
            <a:off x="457200" y="1066800"/>
            <a:ext cx="8305800" cy="5071137"/>
          </a:xfrm>
        </p:spPr>
        <p:txBody>
          <a:bodyPr/>
          <a:lstStyle/>
          <a:p>
            <a:pPr lvl="0">
              <a:buSzPct val="120000"/>
            </a:pPr>
            <a:r>
              <a:rPr lang="en-US" dirty="0" smtClean="0">
                <a:solidFill>
                  <a:schemeClr val="bg2">
                    <a:lumMod val="10000"/>
                  </a:schemeClr>
                </a:solidFill>
              </a:rPr>
              <a:t>Data was analyzed using </a:t>
            </a:r>
          </a:p>
          <a:p>
            <a:pPr lvl="0">
              <a:buSzPct val="150000"/>
              <a:buFont typeface="Arial" pitchFamily="34" charset="0"/>
              <a:buChar char="•"/>
            </a:pPr>
            <a:r>
              <a:rPr lang="en-US" dirty="0" smtClean="0">
                <a:solidFill>
                  <a:schemeClr val="bg2">
                    <a:lumMod val="10000"/>
                  </a:schemeClr>
                </a:solidFill>
              </a:rPr>
              <a:t>Simple Dot plots to ascertain independently the duration of each activity in the pipeline repair process</a:t>
            </a:r>
          </a:p>
          <a:p>
            <a:pPr lvl="0">
              <a:buSzPct val="150000"/>
              <a:buFont typeface="Arial" pitchFamily="34" charset="0"/>
              <a:buChar char="•"/>
            </a:pPr>
            <a:r>
              <a:rPr lang="en-US" dirty="0" smtClean="0">
                <a:solidFill>
                  <a:schemeClr val="bg2">
                    <a:lumMod val="10000"/>
                  </a:schemeClr>
                </a:solidFill>
              </a:rPr>
              <a:t>Pareto analysis was used to further validate the findings in the dot plot</a:t>
            </a:r>
          </a:p>
          <a:p>
            <a:pPr lvl="0">
              <a:buSzPct val="120000"/>
            </a:pPr>
            <a:endParaRPr lang="en-US" dirty="0" smtClean="0">
              <a:solidFill>
                <a:schemeClr val="bg2">
                  <a:lumMod val="10000"/>
                </a:schemeClr>
              </a:solidFill>
            </a:endParaRPr>
          </a:p>
          <a:p>
            <a:pPr lvl="0">
              <a:buSzPct val="120000"/>
            </a:pPr>
            <a:r>
              <a:rPr lang="en-US" dirty="0" smtClean="0">
                <a:solidFill>
                  <a:schemeClr val="bg2">
                    <a:lumMod val="10000"/>
                  </a:schemeClr>
                </a:solidFill>
              </a:rPr>
              <a:t>The data analysis results indicated 2 key focus areas</a:t>
            </a:r>
          </a:p>
          <a:p>
            <a:pPr lvl="1">
              <a:lnSpc>
                <a:spcPct val="100000"/>
              </a:lnSpc>
              <a:spcAft>
                <a:spcPts val="0"/>
              </a:spcAft>
              <a:buSzPct val="111000"/>
              <a:buFont typeface="Wingdings" pitchFamily="2" charset="2"/>
              <a:buChar char="Ø"/>
            </a:pPr>
            <a:r>
              <a:rPr lang="en-US" b="1" dirty="0" smtClean="0">
                <a:solidFill>
                  <a:schemeClr val="bg2">
                    <a:lumMod val="10000"/>
                  </a:schemeClr>
                </a:solidFill>
              </a:rPr>
              <a:t>   PTW/Security Clearance process Improvement</a:t>
            </a:r>
          </a:p>
          <a:p>
            <a:pPr lvl="1">
              <a:lnSpc>
                <a:spcPct val="100000"/>
              </a:lnSpc>
              <a:spcAft>
                <a:spcPts val="0"/>
              </a:spcAft>
              <a:buSzPct val="111000"/>
              <a:buFont typeface="Wingdings" pitchFamily="2" charset="2"/>
              <a:buChar char="Ø"/>
            </a:pPr>
            <a:endParaRPr lang="en-US" b="1" dirty="0" smtClean="0">
              <a:solidFill>
                <a:schemeClr val="bg2">
                  <a:lumMod val="10000"/>
                </a:schemeClr>
              </a:solidFill>
            </a:endParaRPr>
          </a:p>
          <a:p>
            <a:pPr marL="457200" lvl="1" indent="-457200">
              <a:lnSpc>
                <a:spcPct val="100000"/>
              </a:lnSpc>
              <a:spcAft>
                <a:spcPts val="0"/>
              </a:spcAft>
              <a:buSzPct val="111000"/>
              <a:buFont typeface="Wingdings" pitchFamily="2" charset="2"/>
              <a:buChar char="Ø"/>
            </a:pPr>
            <a:r>
              <a:rPr lang="en-US" b="1" dirty="0" smtClean="0">
                <a:solidFill>
                  <a:schemeClr val="bg2">
                    <a:lumMod val="10000"/>
                  </a:schemeClr>
                </a:solidFill>
              </a:rPr>
              <a:t>Mobilization &amp; JIV Execution process Improvement</a:t>
            </a:r>
          </a:p>
          <a:p>
            <a:endParaRPr lang="en-US" dirty="0"/>
          </a:p>
        </p:txBody>
      </p:sp>
      <p:sp>
        <p:nvSpPr>
          <p:cNvPr id="4" name="Date Placeholder 3"/>
          <p:cNvSpPr>
            <a:spLocks noGrp="1"/>
          </p:cNvSpPr>
          <p:nvPr>
            <p:ph type="dt" sz="half" idx="2"/>
          </p:nvPr>
        </p:nvSpPr>
        <p:spPr/>
        <p:txBody>
          <a:bodyPr/>
          <a:lstStyle/>
          <a:p>
            <a:r>
              <a:rPr lang="en-US" dirty="0" smtClean="0"/>
              <a:t>Month 2010</a:t>
            </a:r>
            <a:endParaRPr lang="en-GB"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4"/>
          </p:nvPr>
        </p:nvSpPr>
        <p:spPr/>
        <p:txBody>
          <a:bodyPr/>
          <a:lstStyle/>
          <a:p>
            <a:fld id="{D32BAE6A-B452-4007-8177-56DD051636F9}" type="slidenum">
              <a:rPr lang="en-GB" smtClean="0"/>
              <a:pPr/>
              <a:t>8</a:t>
            </a:fld>
            <a:endParaRPr lang="en-GB" dirty="0"/>
          </a:p>
        </p:txBody>
      </p:sp>
      <p:sp>
        <p:nvSpPr>
          <p:cNvPr id="6" name="Date Placeholder 5"/>
          <p:cNvSpPr>
            <a:spLocks noGrp="1"/>
          </p:cNvSpPr>
          <p:nvPr>
            <p:ph type="dt" sz="half" idx="2"/>
          </p:nvPr>
        </p:nvSpPr>
        <p:spPr/>
        <p:txBody>
          <a:bodyPr/>
          <a:lstStyle/>
          <a:p>
            <a:r>
              <a:rPr lang="en-US" dirty="0" smtClean="0"/>
              <a:t>Friday, May 23, 2014</a:t>
            </a:r>
            <a:endParaRPr lang="en-GB" dirty="0"/>
          </a:p>
        </p:txBody>
      </p:sp>
      <p:sp>
        <p:nvSpPr>
          <p:cNvPr id="9" name="Footer Placeholder 8"/>
          <p:cNvSpPr>
            <a:spLocks noGrp="1"/>
          </p:cNvSpPr>
          <p:nvPr>
            <p:ph type="ftr" sz="quarter" idx="3"/>
          </p:nvPr>
        </p:nvSpPr>
        <p:spPr/>
        <p:txBody>
          <a:bodyPr/>
          <a:lstStyle/>
          <a:p>
            <a:r>
              <a:rPr lang="en-GB" dirty="0" smtClean="0"/>
              <a:t>Footer here</a:t>
            </a:r>
            <a:endParaRPr lang="en-US" dirty="0"/>
          </a:p>
        </p:txBody>
      </p:sp>
      <p:pic>
        <p:nvPicPr>
          <p:cNvPr id="16" name="Picture 3"/>
          <p:cNvPicPr>
            <a:picLocks noChangeAspect="1" noChangeArrowheads="1"/>
          </p:cNvPicPr>
          <p:nvPr/>
        </p:nvPicPr>
        <p:blipFill>
          <a:blip r:embed="rId2" cstate="print"/>
          <a:srcRect/>
          <a:stretch>
            <a:fillRect/>
          </a:stretch>
        </p:blipFill>
        <p:spPr bwMode="auto">
          <a:xfrm>
            <a:off x="457201" y="762000"/>
            <a:ext cx="3795810" cy="5867400"/>
          </a:xfrm>
          <a:prstGeom prst="rect">
            <a:avLst/>
          </a:prstGeom>
          <a:noFill/>
          <a:ln w="9525">
            <a:noFill/>
            <a:miter lim="800000"/>
            <a:headEnd/>
            <a:tailEnd/>
          </a:ln>
        </p:spPr>
      </p:pic>
      <p:pic>
        <p:nvPicPr>
          <p:cNvPr id="17" name="Picture 4"/>
          <p:cNvPicPr>
            <a:picLocks noChangeAspect="1" noChangeArrowheads="1"/>
          </p:cNvPicPr>
          <p:nvPr/>
        </p:nvPicPr>
        <p:blipFill>
          <a:blip r:embed="rId3" cstate="print"/>
          <a:srcRect/>
          <a:stretch>
            <a:fillRect/>
          </a:stretch>
        </p:blipFill>
        <p:spPr bwMode="auto">
          <a:xfrm>
            <a:off x="4267200" y="762000"/>
            <a:ext cx="4495800" cy="5791200"/>
          </a:xfrm>
          <a:prstGeom prst="rect">
            <a:avLst/>
          </a:prstGeom>
          <a:noFill/>
          <a:ln w="9525">
            <a:noFill/>
            <a:miter lim="800000"/>
            <a:headEnd/>
            <a:tailEnd/>
          </a:ln>
          <a:effectLst/>
        </p:spPr>
      </p:pic>
      <p:sp>
        <p:nvSpPr>
          <p:cNvPr id="18" name="Oval 17"/>
          <p:cNvSpPr/>
          <p:nvPr/>
        </p:nvSpPr>
        <p:spPr>
          <a:xfrm>
            <a:off x="1905000" y="4191000"/>
            <a:ext cx="2514600" cy="1524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5791200" y="3810000"/>
            <a:ext cx="1828800" cy="1524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5791200" y="5562600"/>
            <a:ext cx="609600" cy="152400"/>
          </a:xfrm>
          <a:prstGeom prst="rect">
            <a:avLst/>
          </a:prstGeom>
          <a:noFill/>
        </p:spPr>
        <p:txBody>
          <a:bodyPr wrap="none" lIns="0" tIns="0" rIns="0" bIns="0" rtlCol="0">
            <a:noAutofit/>
          </a:bodyPr>
          <a:lstStyle/>
          <a:p>
            <a:pPr marL="177800" indent="-177800">
              <a:lnSpc>
                <a:spcPct val="113000"/>
              </a:lnSpc>
              <a:spcAft>
                <a:spcPts val="60"/>
              </a:spcAft>
            </a:pPr>
            <a:r>
              <a:rPr lang="en-US" sz="1050" b="1" dirty="0" smtClean="0"/>
              <a:t>Objective</a:t>
            </a:r>
          </a:p>
        </p:txBody>
      </p:sp>
      <p:sp>
        <p:nvSpPr>
          <p:cNvPr id="35" name="TextBox 34"/>
          <p:cNvSpPr txBox="1"/>
          <p:nvPr/>
        </p:nvSpPr>
        <p:spPr>
          <a:xfrm>
            <a:off x="5943600" y="4343400"/>
            <a:ext cx="1447800" cy="152400"/>
          </a:xfrm>
          <a:prstGeom prst="rect">
            <a:avLst/>
          </a:prstGeom>
          <a:noFill/>
        </p:spPr>
        <p:txBody>
          <a:bodyPr wrap="none" lIns="0" tIns="0" rIns="0" bIns="0" rtlCol="0">
            <a:noAutofit/>
          </a:bodyPr>
          <a:lstStyle/>
          <a:p>
            <a:pPr marL="177800" indent="-177800">
              <a:lnSpc>
                <a:spcPct val="113000"/>
              </a:lnSpc>
              <a:spcAft>
                <a:spcPts val="60"/>
              </a:spcAft>
            </a:pPr>
            <a:r>
              <a:rPr lang="en-US" sz="1000" dirty="0" smtClean="0">
                <a:solidFill>
                  <a:schemeClr val="bg2">
                    <a:lumMod val="10000"/>
                  </a:schemeClr>
                </a:solidFill>
              </a:rPr>
              <a:t>Focus Area for Improvement</a:t>
            </a:r>
          </a:p>
        </p:txBody>
      </p:sp>
      <p:sp>
        <p:nvSpPr>
          <p:cNvPr id="36" name="TextBox 35"/>
          <p:cNvSpPr txBox="1"/>
          <p:nvPr/>
        </p:nvSpPr>
        <p:spPr>
          <a:xfrm rot="19437048">
            <a:off x="2268425" y="4831009"/>
            <a:ext cx="1447800" cy="152400"/>
          </a:xfrm>
          <a:prstGeom prst="rect">
            <a:avLst/>
          </a:prstGeom>
          <a:noFill/>
        </p:spPr>
        <p:txBody>
          <a:bodyPr wrap="none" lIns="0" tIns="0" rIns="0" bIns="0" rtlCol="0">
            <a:noAutofit/>
          </a:bodyPr>
          <a:lstStyle/>
          <a:p>
            <a:pPr marL="177800" indent="-177800">
              <a:lnSpc>
                <a:spcPct val="113000"/>
              </a:lnSpc>
              <a:spcAft>
                <a:spcPts val="60"/>
              </a:spcAft>
            </a:pPr>
            <a:r>
              <a:rPr lang="en-US" sz="1000" dirty="0" smtClean="0">
                <a:solidFill>
                  <a:schemeClr val="bg2">
                    <a:lumMod val="10000"/>
                  </a:schemeClr>
                </a:solidFill>
              </a:rPr>
              <a:t>Focus Area for Improvement</a:t>
            </a:r>
          </a:p>
        </p:txBody>
      </p:sp>
      <p:sp>
        <p:nvSpPr>
          <p:cNvPr id="37" name="Title 1"/>
          <p:cNvSpPr>
            <a:spLocks noGrp="1"/>
          </p:cNvSpPr>
          <p:nvPr>
            <p:ph type="title"/>
          </p:nvPr>
        </p:nvSpPr>
        <p:spPr>
          <a:xfrm>
            <a:off x="304800" y="295200"/>
            <a:ext cx="8295712" cy="419156"/>
          </a:xfrm>
        </p:spPr>
        <p:txBody>
          <a:bodyPr/>
          <a:lstStyle/>
          <a:p>
            <a:r>
              <a:rPr lang="en-US" dirty="0" smtClean="0"/>
              <a:t>Data analysis outcome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95200"/>
            <a:ext cx="8295712" cy="419156"/>
          </a:xfrm>
        </p:spPr>
        <p:txBody>
          <a:bodyPr/>
          <a:lstStyle/>
          <a:p>
            <a:r>
              <a:rPr lang="en-US" dirty="0" smtClean="0"/>
              <a:t>Pareto analysis</a:t>
            </a:r>
            <a:endParaRPr lang="en-US" dirty="0"/>
          </a:p>
        </p:txBody>
      </p:sp>
      <p:sp>
        <p:nvSpPr>
          <p:cNvPr id="4" name="Date Placeholder 3"/>
          <p:cNvSpPr>
            <a:spLocks noGrp="1"/>
          </p:cNvSpPr>
          <p:nvPr>
            <p:ph type="dt" sz="half" idx="2"/>
          </p:nvPr>
        </p:nvSpPr>
        <p:spPr/>
        <p:txBody>
          <a:bodyPr/>
          <a:lstStyle/>
          <a:p>
            <a:r>
              <a:rPr lang="en-US" dirty="0" smtClean="0"/>
              <a:t>Month 2010</a:t>
            </a:r>
            <a:endParaRPr lang="en-GB" dirty="0"/>
          </a:p>
        </p:txBody>
      </p:sp>
      <p:pic>
        <p:nvPicPr>
          <p:cNvPr id="2054" name="Picture 6"/>
          <p:cNvPicPr>
            <a:picLocks noChangeAspect="1" noChangeArrowheads="1"/>
          </p:cNvPicPr>
          <p:nvPr/>
        </p:nvPicPr>
        <p:blipFill>
          <a:blip r:embed="rId2" cstate="print"/>
          <a:srcRect/>
          <a:stretch>
            <a:fillRect/>
          </a:stretch>
        </p:blipFill>
        <p:spPr bwMode="auto">
          <a:xfrm>
            <a:off x="304800" y="1066800"/>
            <a:ext cx="4176732" cy="2690703"/>
          </a:xfrm>
          <a:prstGeom prst="rect">
            <a:avLst/>
          </a:prstGeom>
          <a:noFill/>
          <a:ln w="9525">
            <a:noFill/>
            <a:miter lim="800000"/>
            <a:headEnd/>
            <a:tailEnd/>
          </a:ln>
          <a:effectLst/>
        </p:spPr>
      </p:pic>
      <p:pic>
        <p:nvPicPr>
          <p:cNvPr id="2055" name="Picture 7"/>
          <p:cNvPicPr>
            <a:picLocks noChangeAspect="1" noChangeArrowheads="1"/>
          </p:cNvPicPr>
          <p:nvPr/>
        </p:nvPicPr>
        <p:blipFill>
          <a:blip r:embed="rId3" cstate="print"/>
          <a:srcRect/>
          <a:stretch>
            <a:fillRect/>
          </a:stretch>
        </p:blipFill>
        <p:spPr bwMode="auto">
          <a:xfrm>
            <a:off x="4648200" y="1066800"/>
            <a:ext cx="4176732" cy="2690703"/>
          </a:xfrm>
          <a:prstGeom prst="rect">
            <a:avLst/>
          </a:prstGeom>
          <a:noFill/>
          <a:ln w="9525">
            <a:noFill/>
            <a:miter lim="800000"/>
            <a:headEnd/>
            <a:tailEnd/>
          </a:ln>
          <a:effectLst/>
        </p:spPr>
      </p:pic>
      <p:pic>
        <p:nvPicPr>
          <p:cNvPr id="2056" name="Picture 8"/>
          <p:cNvPicPr>
            <a:picLocks noChangeAspect="1" noChangeArrowheads="1"/>
          </p:cNvPicPr>
          <p:nvPr/>
        </p:nvPicPr>
        <p:blipFill>
          <a:blip r:embed="rId4" cstate="print"/>
          <a:srcRect/>
          <a:stretch>
            <a:fillRect/>
          </a:stretch>
        </p:blipFill>
        <p:spPr bwMode="auto">
          <a:xfrm>
            <a:off x="2514600" y="3886200"/>
            <a:ext cx="4176732" cy="2690703"/>
          </a:xfrm>
          <a:prstGeom prst="rect">
            <a:avLst/>
          </a:prstGeom>
          <a:noFill/>
          <a:ln w="9525">
            <a:noFill/>
            <a:miter lim="800000"/>
            <a:headEnd/>
            <a:tailEnd/>
          </a:ln>
          <a:effectLst/>
        </p:spPr>
      </p:pic>
      <p:sp>
        <p:nvSpPr>
          <p:cNvPr id="17" name="TextBox 16"/>
          <p:cNvSpPr txBox="1"/>
          <p:nvPr/>
        </p:nvSpPr>
        <p:spPr>
          <a:xfrm>
            <a:off x="304800" y="1066800"/>
            <a:ext cx="533400" cy="228600"/>
          </a:xfrm>
          <a:prstGeom prst="rect">
            <a:avLst/>
          </a:prstGeom>
          <a:noFill/>
        </p:spPr>
        <p:txBody>
          <a:bodyPr wrap="none" lIns="0" tIns="0" rIns="0" bIns="0" rtlCol="0">
            <a:noAutofit/>
          </a:bodyPr>
          <a:lstStyle/>
          <a:p>
            <a:pPr marL="177800" indent="-177800" algn="ctr">
              <a:lnSpc>
                <a:spcPct val="113000"/>
              </a:lnSpc>
              <a:spcAft>
                <a:spcPts val="60"/>
              </a:spcAft>
            </a:pPr>
            <a:r>
              <a:rPr lang="en-US" sz="1400" b="1" dirty="0" smtClean="0">
                <a:solidFill>
                  <a:schemeClr val="bg2">
                    <a:lumMod val="10000"/>
                  </a:schemeClr>
                </a:solidFill>
              </a:rPr>
              <a:t>Land</a:t>
            </a:r>
          </a:p>
        </p:txBody>
      </p:sp>
      <p:sp>
        <p:nvSpPr>
          <p:cNvPr id="18" name="TextBox 17"/>
          <p:cNvSpPr txBox="1"/>
          <p:nvPr/>
        </p:nvSpPr>
        <p:spPr>
          <a:xfrm>
            <a:off x="4724400" y="1066800"/>
            <a:ext cx="533400" cy="228600"/>
          </a:xfrm>
          <a:prstGeom prst="rect">
            <a:avLst/>
          </a:prstGeom>
          <a:noFill/>
        </p:spPr>
        <p:txBody>
          <a:bodyPr wrap="none" lIns="0" tIns="0" rIns="0" bIns="0" rtlCol="0">
            <a:noAutofit/>
          </a:bodyPr>
          <a:lstStyle/>
          <a:p>
            <a:pPr marL="177800" indent="-177800" algn="ctr">
              <a:lnSpc>
                <a:spcPct val="113000"/>
              </a:lnSpc>
              <a:spcAft>
                <a:spcPts val="60"/>
              </a:spcAft>
            </a:pPr>
            <a:r>
              <a:rPr lang="en-US" sz="1400" b="1" dirty="0" smtClean="0">
                <a:solidFill>
                  <a:schemeClr val="bg2">
                    <a:lumMod val="10000"/>
                  </a:schemeClr>
                </a:solidFill>
              </a:rPr>
              <a:t>Swamp</a:t>
            </a:r>
          </a:p>
        </p:txBody>
      </p:sp>
      <p:sp>
        <p:nvSpPr>
          <p:cNvPr id="19" name="TextBox 18"/>
          <p:cNvSpPr txBox="1"/>
          <p:nvPr/>
        </p:nvSpPr>
        <p:spPr>
          <a:xfrm>
            <a:off x="2514600" y="3886200"/>
            <a:ext cx="1447800" cy="228600"/>
          </a:xfrm>
          <a:prstGeom prst="rect">
            <a:avLst/>
          </a:prstGeom>
          <a:noFill/>
        </p:spPr>
        <p:txBody>
          <a:bodyPr wrap="none" lIns="0" tIns="0" rIns="0" bIns="0" rtlCol="0">
            <a:noAutofit/>
          </a:bodyPr>
          <a:lstStyle/>
          <a:p>
            <a:pPr marL="177800" indent="-177800" algn="ctr">
              <a:lnSpc>
                <a:spcPct val="113000"/>
              </a:lnSpc>
              <a:spcAft>
                <a:spcPts val="60"/>
              </a:spcAft>
            </a:pPr>
            <a:r>
              <a:rPr lang="en-US" sz="1400" b="1" dirty="0" smtClean="0">
                <a:solidFill>
                  <a:schemeClr val="bg2">
                    <a:lumMod val="10000"/>
                  </a:schemeClr>
                </a:solidFill>
              </a:rPr>
              <a:t>Sect Repl - Swamp</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hell layouts with footer">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Shell Template - Presentation Mode</Template>
  <TotalTime>155</TotalTime>
  <Words>533</Words>
  <Application>Microsoft Office PowerPoint</Application>
  <PresentationFormat>On-screen Show (4:3)</PresentationFormat>
  <Paragraphs>100</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Shell layouts with footer</vt:lpstr>
      <vt:lpstr>Slide 1</vt:lpstr>
      <vt:lpstr>OBJECTIVES OF THIS ENGAGMENT </vt:lpstr>
      <vt:lpstr>Introduction &amp; BACKGROUND </vt:lpstr>
      <vt:lpstr>Introduction &amp; BACKGROUND </vt:lpstr>
      <vt:lpstr>Pipeline improvement project- draft project schedule</vt:lpstr>
      <vt:lpstr>Data collection process</vt:lpstr>
      <vt:lpstr>DATA ANALYSIS – KEY HIGHLIGHTS</vt:lpstr>
      <vt:lpstr>Data analysis outcome</vt:lpstr>
      <vt:lpstr>Pareto analysis</vt:lpstr>
      <vt:lpstr>APPROVALS</vt:lpstr>
      <vt:lpstr>Suggested project representation</vt:lpstr>
      <vt:lpstr>Slide 12</vt:lpstr>
    </vt:vector>
  </TitlesOfParts>
  <Company>Shell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C.Bisike-Ojiako</dc:creator>
  <cp:lastModifiedBy>C.Bisike-Ojiako</cp:lastModifiedBy>
  <cp:revision>23</cp:revision>
  <dcterms:created xsi:type="dcterms:W3CDTF">2014-05-23T14:30:43Z</dcterms:created>
  <dcterms:modified xsi:type="dcterms:W3CDTF">2014-06-11T09:40:19Z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4</vt:i4>
  </property>
</Properties>
</file>