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319" r:id="rId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0441" autoAdjust="0"/>
    <p:restoredTop sz="91695" autoAdjust="0"/>
  </p:normalViewPr>
  <p:slideViewPr>
    <p:cSldViewPr>
      <p:cViewPr>
        <p:scale>
          <a:sx n="100" d="100"/>
          <a:sy n="100" d="100"/>
        </p:scale>
        <p:origin x="-240"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2" d="100"/>
          <a:sy n="52" d="100"/>
        </p:scale>
        <p:origin x="-2892" y="-96"/>
      </p:cViewPr>
      <p:guideLst>
        <p:guide orient="horz" pos="2928"/>
        <p:guide pos="2208"/>
      </p:guideLst>
    </p:cSldViewPr>
  </p:notes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970938" y="0"/>
            <a:ext cx="3037840" cy="464820"/>
          </a:xfrm>
          <a:prstGeom prst="rect">
            <a:avLst/>
          </a:prstGeom>
        </p:spPr>
        <p:txBody>
          <a:bodyPr vert="horz" lIns="91440" tIns="45720" rIns="91440" bIns="45720" rtlCol="0"/>
          <a:lstStyle>
            <a:lvl1pPr algn="r">
              <a:defRPr sz="1200"/>
            </a:lvl1pPr>
          </a:lstStyle>
          <a:p>
            <a:fld id="{1BC6E487-1F88-4C7B-AC5F-327D49A4775F}" type="datetimeFigureOut">
              <a:rPr lang="en-GB" smtClean="0"/>
              <a:pPr/>
              <a:t>24/06/2014</a:t>
            </a:fld>
            <a:endParaRPr lang="en-GB"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829967"/>
            <a:ext cx="3037840" cy="46482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1440" tIns="45720" rIns="91440" bIns="45720" rtlCol="0" anchor="b"/>
          <a:lstStyle>
            <a:lvl1pPr algn="r">
              <a:defRPr sz="1200"/>
            </a:lvl1pPr>
          </a:lstStyle>
          <a:p>
            <a:fld id="{9CD044B7-316F-4E5A-A9CC-988D495C818C}" type="slidenum">
              <a:rPr lang="en-GB" smtClean="0"/>
              <a:pPr/>
              <a:t>‹#›</a:t>
            </a:fld>
            <a:endParaRPr lang="en-GB" dirty="0"/>
          </a:p>
        </p:txBody>
      </p:sp>
    </p:spTree>
    <p:extLst>
      <p:ext uri="{BB962C8B-B14F-4D97-AF65-F5344CB8AC3E}">
        <p14:creationId xmlns:p14="http://schemas.microsoft.com/office/powerpoint/2010/main" xmlns="" val="2886800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2" name="Group 13"/>
          <p:cNvGrpSpPr/>
          <p:nvPr/>
        </p:nvGrpSpPr>
        <p:grpSpPr>
          <a:xfrm>
            <a:off x="468313" y="226142"/>
            <a:ext cx="8208961" cy="6167226"/>
            <a:chOff x="468313" y="226142"/>
            <a:chExt cx="8208961" cy="6167226"/>
          </a:xfrm>
        </p:grpSpPr>
        <p:sp>
          <p:nvSpPr>
            <p:cNvPr id="15" name="Rectangle 4"/>
            <p:cNvSpPr>
              <a:spLocks noChangeArrowheads="1"/>
            </p:cNvSpPr>
            <p:nvPr/>
          </p:nvSpPr>
          <p:spPr bwMode="auto">
            <a:xfrm flipH="1">
              <a:off x="468313" y="1307018"/>
              <a:ext cx="7020000" cy="5086350"/>
            </a:xfrm>
            <a:prstGeom prst="rect">
              <a:avLst/>
            </a:prstGeom>
            <a:solidFill>
              <a:schemeClr val="accent1">
                <a:lumMod val="40000"/>
                <a:lumOff val="60000"/>
              </a:schemeClr>
            </a:solidFill>
            <a:ln w="9525">
              <a:noFill/>
              <a:miter lim="800000"/>
              <a:headEnd/>
              <a:tailEnd/>
            </a:ln>
            <a:effectLst/>
          </p:spPr>
          <p:txBody>
            <a:bodyPr wrap="none" anchor="ctr"/>
            <a:lstStyle/>
            <a:p>
              <a:pPr fontAlgn="base">
                <a:spcBef>
                  <a:spcPct val="0"/>
                </a:spcBef>
                <a:spcAft>
                  <a:spcPct val="0"/>
                </a:spcAft>
              </a:pPr>
              <a:r>
                <a:rPr lang="en-GB" dirty="0">
                  <a:solidFill>
                    <a:srgbClr val="595959"/>
                  </a:solidFill>
                  <a:latin typeface="Arial" pitchFamily="34" charset="0"/>
                </a:rPr>
                <a:t> </a:t>
              </a:r>
            </a:p>
          </p:txBody>
        </p:sp>
        <p:sp>
          <p:nvSpPr>
            <p:cNvPr id="16" name="Rectangle 4"/>
            <p:cNvSpPr>
              <a:spLocks noChangeArrowheads="1"/>
            </p:cNvSpPr>
            <p:nvPr/>
          </p:nvSpPr>
          <p:spPr bwMode="auto">
            <a:xfrm flipH="1">
              <a:off x="1548071" y="226142"/>
              <a:ext cx="7129203" cy="5040000"/>
            </a:xfrm>
            <a:prstGeom prst="rect">
              <a:avLst/>
            </a:prstGeom>
            <a:solidFill>
              <a:schemeClr val="accent1">
                <a:lumMod val="60000"/>
                <a:lumOff val="40000"/>
              </a:schemeClr>
            </a:solidFill>
            <a:ln w="9525">
              <a:noFill/>
              <a:miter lim="800000"/>
              <a:headEnd/>
              <a:tailEnd/>
            </a:ln>
            <a:effectLst/>
          </p:spPr>
          <p:txBody>
            <a:bodyPr wrap="none" anchor="ctr"/>
            <a:lstStyle/>
            <a:p>
              <a:pPr fontAlgn="base">
                <a:spcBef>
                  <a:spcPct val="0"/>
                </a:spcBef>
                <a:spcAft>
                  <a:spcPct val="0"/>
                </a:spcAft>
              </a:pPr>
              <a:endParaRPr lang="en-GB" dirty="0">
                <a:solidFill>
                  <a:srgbClr val="595959"/>
                </a:solidFill>
                <a:latin typeface="Arial" pitchFamily="34" charset="0"/>
              </a:endParaRPr>
            </a:p>
          </p:txBody>
        </p:sp>
        <p:sp>
          <p:nvSpPr>
            <p:cNvPr id="17" name="Rectangle 4"/>
            <p:cNvSpPr>
              <a:spLocks noChangeArrowheads="1"/>
            </p:cNvSpPr>
            <p:nvPr/>
          </p:nvSpPr>
          <p:spPr bwMode="auto">
            <a:xfrm flipH="1">
              <a:off x="1548072" y="1307018"/>
              <a:ext cx="5942197" cy="3960000"/>
            </a:xfrm>
            <a:prstGeom prst="rect">
              <a:avLst/>
            </a:prstGeom>
            <a:solidFill>
              <a:schemeClr val="accent1"/>
            </a:solidFill>
            <a:ln w="9525">
              <a:noFill/>
              <a:miter lim="800000"/>
              <a:headEnd/>
              <a:tailEnd/>
            </a:ln>
            <a:effectLst/>
          </p:spPr>
          <p:txBody>
            <a:bodyPr wrap="none" anchor="ctr"/>
            <a:lstStyle/>
            <a:p>
              <a:pPr fontAlgn="base">
                <a:spcBef>
                  <a:spcPct val="0"/>
                </a:spcBef>
                <a:spcAft>
                  <a:spcPct val="0"/>
                </a:spcAft>
              </a:pPr>
              <a:endParaRPr lang="en-GB" dirty="0">
                <a:solidFill>
                  <a:srgbClr val="595959"/>
                </a:solidFill>
                <a:latin typeface="Arial" pitchFamily="34" charset="0"/>
              </a:endParaRPr>
            </a:p>
          </p:txBody>
        </p:sp>
        <p:pic>
          <p:nvPicPr>
            <p:cNvPr id="23" name="Picture 22" descr="Shell-2010-Pecten-RGBpc.wmf"/>
            <p:cNvPicPr>
              <a:picLocks noChangeAspect="1"/>
            </p:cNvPicPr>
            <p:nvPr/>
          </p:nvPicPr>
          <p:blipFill>
            <a:blip r:embed="rId2" cstate="print"/>
            <a:stretch>
              <a:fillRect/>
            </a:stretch>
          </p:blipFill>
          <p:spPr>
            <a:xfrm flipH="1">
              <a:off x="468313" y="290934"/>
              <a:ext cx="720000" cy="667868"/>
            </a:xfrm>
            <a:prstGeom prst="rect">
              <a:avLst/>
            </a:prstGeom>
            <a:noFill/>
          </p:spPr>
        </p:pic>
      </p:grpSp>
      <p:sp>
        <p:nvSpPr>
          <p:cNvPr id="28" name="Rectangle 2"/>
          <p:cNvSpPr>
            <a:spLocks noGrp="1" noChangeArrowheads="1"/>
          </p:cNvSpPr>
          <p:nvPr>
            <p:ph type="ctrTitle"/>
          </p:nvPr>
        </p:nvSpPr>
        <p:spPr>
          <a:xfrm>
            <a:off x="1697782" y="1400847"/>
            <a:ext cx="5694536" cy="1206000"/>
          </a:xfrm>
          <a:noFill/>
        </p:spPr>
        <p:txBody>
          <a:bodyPr lIns="0" tIns="0" rIns="0"/>
          <a:lstStyle>
            <a:lvl1pPr>
              <a:defRPr kern="1200" cap="all" spc="0" baseline="0">
                <a:solidFill>
                  <a:schemeClr val="accent2"/>
                </a:solidFill>
                <a:latin typeface="+mj-lt"/>
                <a:cs typeface="Arial" pitchFamily="34" charset="0"/>
              </a:defRPr>
            </a:lvl1pPr>
          </a:lstStyle>
          <a:p>
            <a:r>
              <a:rPr lang="en-US" smtClean="0"/>
              <a:t>Click to edit Master title style</a:t>
            </a:r>
            <a:endParaRPr lang="en-GB" dirty="0"/>
          </a:p>
        </p:txBody>
      </p:sp>
      <p:sp>
        <p:nvSpPr>
          <p:cNvPr id="29" name="Rectangle 3"/>
          <p:cNvSpPr>
            <a:spLocks noGrp="1" noChangeArrowheads="1"/>
          </p:cNvSpPr>
          <p:nvPr>
            <p:ph type="subTitle" idx="1"/>
          </p:nvPr>
        </p:nvSpPr>
        <p:spPr>
          <a:xfrm>
            <a:off x="1697782" y="2851200"/>
            <a:ext cx="2700000" cy="1620000"/>
          </a:xfrm>
        </p:spPr>
        <p:txBody>
          <a:bodyPr/>
          <a:lstStyle>
            <a:lvl1pPr marL="0" indent="0">
              <a:spcBef>
                <a:spcPct val="0"/>
              </a:spcBef>
              <a:buFont typeface="Wingdings" pitchFamily="2" charset="2"/>
              <a:buNone/>
              <a:defRPr sz="1600" baseline="0">
                <a:solidFill>
                  <a:schemeClr val="tx1"/>
                </a:solidFill>
                <a:latin typeface="+mn-lt"/>
                <a:cs typeface="Arial" pitchFamily="34" charset="0"/>
              </a:defRPr>
            </a:lvl1pPr>
          </a:lstStyle>
          <a:p>
            <a:r>
              <a:rPr lang="en-US" smtClean="0"/>
              <a:t>Click to edit Master subtitle style</a:t>
            </a:r>
            <a:endParaRPr lang="en-GB" dirty="0"/>
          </a:p>
        </p:txBody>
      </p:sp>
      <p:sp>
        <p:nvSpPr>
          <p:cNvPr id="32" name="Text Placeholder 31"/>
          <p:cNvSpPr>
            <a:spLocks noGrp="1"/>
          </p:cNvSpPr>
          <p:nvPr>
            <p:ph type="body" sz="quarter" idx="10" hasCustomPrompt="1"/>
          </p:nvPr>
        </p:nvSpPr>
        <p:spPr>
          <a:xfrm>
            <a:off x="1578064" y="5402511"/>
            <a:ext cx="5857896" cy="196455"/>
          </a:xfrm>
        </p:spPr>
        <p:txBody>
          <a:bodyPr anchor="t" anchorCtr="0"/>
          <a:lstStyle>
            <a:lvl1pPr>
              <a:buNone/>
              <a:defRPr sz="1200">
                <a:latin typeface="+mn-lt"/>
              </a:defRPr>
            </a:lvl1pPr>
          </a:lstStyle>
          <a:p>
            <a:pPr lvl="0"/>
            <a:r>
              <a:rPr lang="en-GB" smtClean="0"/>
              <a:t>Click to insert Author’s Name</a:t>
            </a:r>
            <a:endParaRPr lang="en-GB" dirty="0"/>
          </a:p>
        </p:txBody>
      </p:sp>
      <p:sp>
        <p:nvSpPr>
          <p:cNvPr id="33" name="Text Placeholder 31"/>
          <p:cNvSpPr>
            <a:spLocks noGrp="1"/>
          </p:cNvSpPr>
          <p:nvPr>
            <p:ph type="body" sz="quarter" idx="11" hasCustomPrompt="1"/>
          </p:nvPr>
        </p:nvSpPr>
        <p:spPr>
          <a:xfrm>
            <a:off x="1578064" y="5627540"/>
            <a:ext cx="5857896" cy="196455"/>
          </a:xfrm>
        </p:spPr>
        <p:txBody>
          <a:bodyPr anchor="t" anchorCtr="0"/>
          <a:lstStyle>
            <a:lvl1pPr>
              <a:buNone/>
              <a:defRPr sz="1200">
                <a:latin typeface="+mn-lt"/>
              </a:defRPr>
            </a:lvl1pPr>
          </a:lstStyle>
          <a:p>
            <a:pPr lvl="0"/>
            <a:r>
              <a:rPr lang="en-GB" smtClean="0"/>
              <a:t>Click to insert Role in Organisation</a:t>
            </a:r>
            <a:endParaRPr lang="en-GB" dirty="0"/>
          </a:p>
        </p:txBody>
      </p:sp>
      <p:sp>
        <p:nvSpPr>
          <p:cNvPr id="24" name="Text Box 11" descr="Text Box 11"/>
          <p:cNvSpPr txBox="1">
            <a:spLocks noChangeArrowheads="1"/>
          </p:cNvSpPr>
          <p:nvPr/>
        </p:nvSpPr>
        <p:spPr bwMode="auto">
          <a:xfrm>
            <a:off x="468000" y="6470359"/>
            <a:ext cx="2520000" cy="324000"/>
          </a:xfrm>
          <a:prstGeom prst="rect">
            <a:avLst/>
          </a:prstGeom>
          <a:noFill/>
          <a:ln w="9525" algn="ctr">
            <a:noFill/>
            <a:miter lim="800000"/>
            <a:headEnd/>
            <a:tailEnd/>
          </a:ln>
          <a:effectLst/>
        </p:spPr>
        <p:txBody>
          <a:bodyPr wrap="none" lIns="0" tIns="0" rIns="0" anchor="t" anchorCtr="0">
            <a:noAutofit/>
          </a:bodyPr>
          <a:lstStyle/>
          <a:p>
            <a:pPr fontAlgn="base">
              <a:spcBef>
                <a:spcPct val="0"/>
              </a:spcBef>
              <a:spcAft>
                <a:spcPct val="0"/>
              </a:spcAft>
              <a:defRPr/>
            </a:pPr>
            <a:r>
              <a:rPr lang="en-GB" sz="800" dirty="0" smtClean="0">
                <a:solidFill>
                  <a:srgbClr val="595959"/>
                </a:solidFill>
                <a:cs typeface="Arial" pitchFamily="34" charset="0"/>
              </a:rPr>
              <a:t>Shell</a:t>
            </a:r>
            <a:r>
              <a:rPr lang="en-GB" sz="800" baseline="0" dirty="0" smtClean="0">
                <a:solidFill>
                  <a:srgbClr val="595959"/>
                </a:solidFill>
                <a:cs typeface="Arial" pitchFamily="34" charset="0"/>
              </a:rPr>
              <a:t> Nigeria - </a:t>
            </a:r>
            <a:r>
              <a:rPr lang="en-GB" sz="800" baseline="0" dirty="0" err="1" smtClean="0">
                <a:solidFill>
                  <a:srgbClr val="595959"/>
                </a:solidFill>
                <a:cs typeface="Arial" pitchFamily="34" charset="0"/>
              </a:rPr>
              <a:t>Bonga</a:t>
            </a:r>
            <a:endParaRPr lang="en-GB" sz="800" dirty="0">
              <a:solidFill>
                <a:srgbClr val="595959"/>
              </a:solidFill>
              <a:cs typeface="Arial" pitchFamily="34" charset="0"/>
            </a:endParaRPr>
          </a:p>
        </p:txBody>
      </p:sp>
      <p:sp>
        <p:nvSpPr>
          <p:cNvPr id="25"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base">
              <a:spcBef>
                <a:spcPct val="0"/>
              </a:spcBef>
              <a:spcAft>
                <a:spcPct val="0"/>
              </a:spcAft>
            </a:pPr>
            <a:fld id="{D32BAE6A-B452-4007-8177-56DD051636F9}" type="slidenum">
              <a:rPr lang="en-GB" smtClean="0">
                <a:solidFill>
                  <a:srgbClr val="595959"/>
                </a:solidFill>
              </a:rPr>
              <a:pPr fontAlgn="base">
                <a:spcBef>
                  <a:spcPct val="0"/>
                </a:spcBef>
                <a:spcAft>
                  <a:spcPct val="0"/>
                </a:spcAft>
              </a:pPr>
              <a:t>‹#›</a:t>
            </a:fld>
            <a:endParaRPr lang="en-GB" dirty="0">
              <a:solidFill>
                <a:srgbClr val="595959"/>
              </a:solidFill>
            </a:endParaRPr>
          </a:p>
        </p:txBody>
      </p:sp>
      <p:sp>
        <p:nvSpPr>
          <p:cNvPr id="26" name="Rectangle 4" descr="Rectangle 4"/>
          <p:cNvSpPr>
            <a:spLocks noGrp="1" noChangeArrowheads="1"/>
          </p:cNvSpPr>
          <p:nvPr>
            <p:ph type="dt" sz="half" idx="2"/>
          </p:nvPr>
        </p:nvSpPr>
        <p:spPr bwMode="auto">
          <a:xfrm>
            <a:off x="7120799"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fontAlgn="base">
              <a:spcBef>
                <a:spcPct val="0"/>
              </a:spcBef>
              <a:spcAft>
                <a:spcPct val="0"/>
              </a:spcAft>
            </a:pPr>
            <a:r>
              <a:rPr lang="en-GB" dirty="0" smtClean="0">
                <a:solidFill>
                  <a:srgbClr val="595959"/>
                </a:solidFill>
              </a:rPr>
              <a:t>October  2013</a:t>
            </a:r>
            <a:endParaRPr lang="en-GB" dirty="0">
              <a:solidFill>
                <a:srgbClr val="595959"/>
              </a:solidFill>
            </a:endParaRPr>
          </a:p>
        </p:txBody>
      </p:sp>
      <p:sp>
        <p:nvSpPr>
          <p:cNvPr id="27" name="Rectangle 5"/>
          <p:cNvSpPr>
            <a:spLocks noGrp="1" noChangeArrowheads="1"/>
          </p:cNvSpPr>
          <p:nvPr>
            <p:ph type="ftr" sz="quarter" idx="3"/>
          </p:nvPr>
        </p:nvSpPr>
        <p:spPr bwMode="auto">
          <a:xfrm>
            <a:off x="3164400"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base">
              <a:spcBef>
                <a:spcPct val="0"/>
              </a:spcBef>
              <a:spcAft>
                <a:spcPct val="0"/>
              </a:spcAft>
              <a:defRPr/>
            </a:pPr>
            <a:r>
              <a:rPr lang="en-GB" dirty="0" smtClean="0">
                <a:solidFill>
                  <a:srgbClr val="595959"/>
                </a:solidFill>
              </a:rPr>
              <a:t>Footer   </a:t>
            </a:r>
            <a:endParaRPr lang="en-GB" dirty="0">
              <a:solidFill>
                <a:srgbClr val="595959"/>
              </a:solidFill>
            </a:endParaRPr>
          </a:p>
        </p:txBody>
      </p:sp>
    </p:spTree>
  </p:cSld>
  <p:clrMapOvr>
    <a:masterClrMapping/>
  </p:clrMapOvr>
  <p:transition/>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Rectangle 4"/>
          <p:cNvSpPr>
            <a:spLocks noChangeArrowheads="1"/>
          </p:cNvSpPr>
          <p:nvPr/>
        </p:nvSpPr>
        <p:spPr bwMode="auto">
          <a:xfrm>
            <a:off x="0" y="228599"/>
            <a:ext cx="8675688"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eaLnBrk="0" fontAlgn="base" hangingPunct="0">
              <a:lnSpc>
                <a:spcPct val="90000"/>
              </a:lnSpc>
              <a:spcBef>
                <a:spcPct val="0"/>
              </a:spcBef>
              <a:spcAft>
                <a:spcPct val="0"/>
              </a:spcAft>
            </a:pPr>
            <a:endParaRPr lang="en-US" sz="2400" b="1" dirty="0">
              <a:solidFill>
                <a:srgbClr val="999999"/>
              </a:solidFill>
            </a:endParaRPr>
          </a:p>
        </p:txBody>
      </p:sp>
      <p:sp>
        <p:nvSpPr>
          <p:cNvPr id="34" name="Rectangle 2"/>
          <p:cNvSpPr>
            <a:spLocks noGrp="1" noChangeArrowheads="1"/>
          </p:cNvSpPr>
          <p:nvPr>
            <p:ph type="title"/>
          </p:nvPr>
        </p:nvSpPr>
        <p:spPr bwMode="auto">
          <a:xfrm>
            <a:off x="900112" y="295200"/>
            <a:ext cx="77004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smtClean="0"/>
              <a:t>Click to edit Master title style</a:t>
            </a:r>
            <a:endParaRPr lang="en-US" dirty="0" smtClean="0"/>
          </a:p>
        </p:txBody>
      </p:sp>
      <p:sp>
        <p:nvSpPr>
          <p:cNvPr id="8"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fontAlgn="base">
              <a:spcBef>
                <a:spcPct val="0"/>
              </a:spcBef>
              <a:spcAft>
                <a:spcPct val="0"/>
              </a:spcAft>
              <a:defRPr/>
            </a:pPr>
            <a:endParaRPr lang="en-GB" sz="800" dirty="0">
              <a:solidFill>
                <a:srgbClr val="595959"/>
              </a:solidFill>
              <a:cs typeface="Arial" pitchFamily="34" charset="0"/>
            </a:endParaRPr>
          </a:p>
        </p:txBody>
      </p:sp>
      <p:sp>
        <p:nvSpPr>
          <p:cNvPr id="9"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base">
              <a:spcBef>
                <a:spcPct val="0"/>
              </a:spcBef>
              <a:spcAft>
                <a:spcPct val="0"/>
              </a:spcAft>
            </a:pPr>
            <a:fld id="{D32BAE6A-B452-4007-8177-56DD051636F9}" type="slidenum">
              <a:rPr lang="en-GB" smtClean="0">
                <a:solidFill>
                  <a:srgbClr val="595959"/>
                </a:solidFill>
              </a:rPr>
              <a:pPr fontAlgn="base">
                <a:spcBef>
                  <a:spcPct val="0"/>
                </a:spcBef>
                <a:spcAft>
                  <a:spcPct val="0"/>
                </a:spcAft>
              </a:pPr>
              <a:t>‹#›</a:t>
            </a:fld>
            <a:endParaRPr lang="en-GB" dirty="0">
              <a:solidFill>
                <a:srgbClr val="595959"/>
              </a:solidFill>
            </a:endParaRPr>
          </a:p>
        </p:txBody>
      </p:sp>
      <p:sp>
        <p:nvSpPr>
          <p:cNvPr id="12"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fontAlgn="base">
              <a:spcBef>
                <a:spcPct val="0"/>
              </a:spcBef>
              <a:spcAft>
                <a:spcPct val="0"/>
              </a:spcAft>
            </a:pPr>
            <a:r>
              <a:rPr lang="en-US" dirty="0" smtClean="0">
                <a:solidFill>
                  <a:srgbClr val="595959"/>
                </a:solidFill>
              </a:rPr>
              <a:t>Month 2010</a:t>
            </a:r>
            <a:endParaRPr lang="en-GB" dirty="0">
              <a:solidFill>
                <a:srgbClr val="595959"/>
              </a:solidFill>
            </a:endParaRPr>
          </a:p>
        </p:txBody>
      </p:sp>
      <p:sp>
        <p:nvSpPr>
          <p:cNvPr id="15"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base">
              <a:spcBef>
                <a:spcPct val="0"/>
              </a:spcBef>
              <a:spcAft>
                <a:spcPct val="0"/>
              </a:spcAft>
              <a:defRPr/>
            </a:pPr>
            <a:r>
              <a:rPr lang="en-GB" dirty="0" smtClean="0">
                <a:solidFill>
                  <a:srgbClr val="595959"/>
                </a:solidFill>
              </a:rPr>
              <a:t>Footer </a:t>
            </a:r>
            <a:endParaRPr lang="en-US" dirty="0">
              <a:solidFill>
                <a:srgbClr val="595959"/>
              </a:solidFill>
            </a:endParaRPr>
          </a:p>
        </p:txBody>
      </p:sp>
    </p:spTree>
  </p:cSld>
  <p:clrMapOvr>
    <a:masterClrMapping/>
  </p:clrMapOvr>
  <p:transition/>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 2 Line Heading">
    <p:spTree>
      <p:nvGrpSpPr>
        <p:cNvPr id="1" name=""/>
        <p:cNvGrpSpPr/>
        <p:nvPr/>
      </p:nvGrpSpPr>
      <p:grpSpPr>
        <a:xfrm>
          <a:off x="0" y="0"/>
          <a:ext cx="0" cy="0"/>
          <a:chOff x="0" y="0"/>
          <a:chExt cx="0" cy="0"/>
        </a:xfrm>
      </p:grpSpPr>
      <p:sp>
        <p:nvSpPr>
          <p:cNvPr id="9" name="Rectangle 4"/>
          <p:cNvSpPr>
            <a:spLocks noChangeArrowheads="1"/>
          </p:cNvSpPr>
          <p:nvPr/>
        </p:nvSpPr>
        <p:spPr bwMode="auto">
          <a:xfrm>
            <a:off x="0" y="228600"/>
            <a:ext cx="8675688"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eaLnBrk="0" fontAlgn="base" hangingPunct="0">
              <a:lnSpc>
                <a:spcPct val="90000"/>
              </a:lnSpc>
              <a:spcBef>
                <a:spcPct val="0"/>
              </a:spcBef>
              <a:spcAft>
                <a:spcPct val="0"/>
              </a:spcAft>
            </a:pPr>
            <a:endParaRPr lang="en-US" sz="2400" b="1" dirty="0">
              <a:solidFill>
                <a:srgbClr val="999999"/>
              </a:solidFill>
            </a:endParaRPr>
          </a:p>
        </p:txBody>
      </p:sp>
      <p:sp>
        <p:nvSpPr>
          <p:cNvPr id="34" name="Rectangle 2"/>
          <p:cNvSpPr>
            <a:spLocks noGrp="1" noChangeArrowheads="1"/>
          </p:cNvSpPr>
          <p:nvPr>
            <p:ph type="title"/>
          </p:nvPr>
        </p:nvSpPr>
        <p:spPr bwMode="auto">
          <a:xfrm>
            <a:off x="900112" y="295200"/>
            <a:ext cx="77004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smtClean="0"/>
              <a:t>Click to edit Master title style</a:t>
            </a:r>
            <a:endParaRPr lang="en-US" dirty="0" smtClean="0"/>
          </a:p>
        </p:txBody>
      </p:sp>
      <p:sp>
        <p:nvSpPr>
          <p:cNvPr id="11"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fontAlgn="base">
              <a:spcBef>
                <a:spcPct val="0"/>
              </a:spcBef>
              <a:spcAft>
                <a:spcPct val="0"/>
              </a:spcAft>
              <a:defRPr/>
            </a:pPr>
            <a:r>
              <a:rPr lang="en-GB" sz="800" dirty="0">
                <a:solidFill>
                  <a:srgbClr val="595959"/>
                </a:solidFill>
                <a:cs typeface="Arial" pitchFamily="34" charset="0"/>
              </a:rPr>
              <a:t>Copyright of INSERT COMPANY NAME HERE</a:t>
            </a:r>
          </a:p>
        </p:txBody>
      </p:sp>
      <p:sp>
        <p:nvSpPr>
          <p:cNvPr id="12"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base">
              <a:spcBef>
                <a:spcPct val="0"/>
              </a:spcBef>
              <a:spcAft>
                <a:spcPct val="0"/>
              </a:spcAft>
            </a:pPr>
            <a:fld id="{D32BAE6A-B452-4007-8177-56DD051636F9}" type="slidenum">
              <a:rPr lang="en-GB" smtClean="0">
                <a:solidFill>
                  <a:srgbClr val="595959"/>
                </a:solidFill>
              </a:rPr>
              <a:pPr fontAlgn="base">
                <a:spcBef>
                  <a:spcPct val="0"/>
                </a:spcBef>
                <a:spcAft>
                  <a:spcPct val="0"/>
                </a:spcAft>
              </a:pPr>
              <a:t>‹#›</a:t>
            </a:fld>
            <a:endParaRPr lang="en-GB" dirty="0">
              <a:solidFill>
                <a:srgbClr val="595959"/>
              </a:solidFill>
            </a:endParaRPr>
          </a:p>
        </p:txBody>
      </p:sp>
      <p:sp>
        <p:nvSpPr>
          <p:cNvPr id="13"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fontAlgn="base">
              <a:spcBef>
                <a:spcPct val="0"/>
              </a:spcBef>
              <a:spcAft>
                <a:spcPct val="0"/>
              </a:spcAft>
            </a:pPr>
            <a:r>
              <a:rPr lang="en-US" dirty="0" smtClean="0">
                <a:solidFill>
                  <a:srgbClr val="595959"/>
                </a:solidFill>
              </a:rPr>
              <a:t>Month 2010</a:t>
            </a:r>
            <a:endParaRPr lang="en-GB" dirty="0">
              <a:solidFill>
                <a:srgbClr val="595959"/>
              </a:solidFill>
            </a:endParaRPr>
          </a:p>
        </p:txBody>
      </p:sp>
      <p:sp>
        <p:nvSpPr>
          <p:cNvPr id="15"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base">
              <a:spcBef>
                <a:spcPct val="0"/>
              </a:spcBef>
              <a:spcAft>
                <a:spcPct val="0"/>
              </a:spcAft>
              <a:defRPr/>
            </a:pPr>
            <a:r>
              <a:rPr lang="en-GB" dirty="0" smtClean="0">
                <a:solidFill>
                  <a:srgbClr val="595959"/>
                </a:solidFill>
              </a:rPr>
              <a:t>Footer </a:t>
            </a:r>
            <a:endParaRPr lang="en-US" dirty="0">
              <a:solidFill>
                <a:srgbClr val="595959"/>
              </a:solidFill>
            </a:endParaRPr>
          </a:p>
        </p:txBody>
      </p:sp>
    </p:spTree>
  </p:cSld>
  <p:clrMapOvr>
    <a:masterClrMapping/>
  </p:clrMapOvr>
  <p:transition/>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amp;A">
    <p:spTree>
      <p:nvGrpSpPr>
        <p:cNvPr id="1" name=""/>
        <p:cNvGrpSpPr/>
        <p:nvPr/>
      </p:nvGrpSpPr>
      <p:grpSpPr>
        <a:xfrm>
          <a:off x="0" y="0"/>
          <a:ext cx="0" cy="0"/>
          <a:chOff x="0" y="0"/>
          <a:chExt cx="0" cy="0"/>
        </a:xfrm>
      </p:grpSpPr>
      <p:grpSp>
        <p:nvGrpSpPr>
          <p:cNvPr id="2" name="Group 10"/>
          <p:cNvGrpSpPr/>
          <p:nvPr/>
        </p:nvGrpSpPr>
        <p:grpSpPr>
          <a:xfrm>
            <a:off x="900000" y="648000"/>
            <a:ext cx="7380000" cy="5633999"/>
            <a:chOff x="900000" y="648000"/>
            <a:chExt cx="7380000" cy="5633999"/>
          </a:xfrm>
        </p:grpSpPr>
        <p:sp>
          <p:nvSpPr>
            <p:cNvPr id="12" name="Rectangle 4"/>
            <p:cNvSpPr>
              <a:spLocks noChangeArrowheads="1"/>
            </p:cNvSpPr>
            <p:nvPr userDrawn="1"/>
          </p:nvSpPr>
          <p:spPr bwMode="auto">
            <a:xfrm flipH="1">
              <a:off x="900000" y="1367999"/>
              <a:ext cx="6661152" cy="4914000"/>
            </a:xfrm>
            <a:prstGeom prst="rect">
              <a:avLst/>
            </a:prstGeom>
            <a:solidFill>
              <a:srgbClr val="FCEC8B"/>
            </a:solidFill>
            <a:ln w="9525">
              <a:noFill/>
              <a:miter lim="800000"/>
              <a:headEnd/>
              <a:tailEnd/>
            </a:ln>
            <a:effectLst/>
          </p:spPr>
          <p:txBody>
            <a:bodyPr wrap="none" anchor="ctr"/>
            <a:lstStyle/>
            <a:p>
              <a:pPr fontAlgn="base">
                <a:spcBef>
                  <a:spcPct val="0"/>
                </a:spcBef>
                <a:spcAft>
                  <a:spcPct val="0"/>
                </a:spcAft>
              </a:pPr>
              <a:endParaRPr lang="en-MY" dirty="0">
                <a:solidFill>
                  <a:srgbClr val="595959"/>
                </a:solidFill>
                <a:latin typeface="Arial" pitchFamily="34" charset="0"/>
              </a:endParaRPr>
            </a:p>
          </p:txBody>
        </p:sp>
        <p:sp>
          <p:nvSpPr>
            <p:cNvPr id="16" name="Rectangle 4"/>
            <p:cNvSpPr>
              <a:spLocks noChangeArrowheads="1"/>
            </p:cNvSpPr>
            <p:nvPr userDrawn="1"/>
          </p:nvSpPr>
          <p:spPr bwMode="auto">
            <a:xfrm flipH="1">
              <a:off x="1620000" y="648000"/>
              <a:ext cx="6660000" cy="4914000"/>
            </a:xfrm>
            <a:prstGeom prst="rect">
              <a:avLst/>
            </a:prstGeom>
            <a:solidFill>
              <a:srgbClr val="FAE374"/>
            </a:solidFill>
            <a:ln w="9525">
              <a:noFill/>
              <a:miter lim="800000"/>
              <a:headEnd/>
              <a:tailEnd/>
            </a:ln>
            <a:effectLst/>
          </p:spPr>
          <p:txBody>
            <a:bodyPr wrap="none" anchor="ctr"/>
            <a:lstStyle/>
            <a:p>
              <a:pPr fontAlgn="base">
                <a:spcBef>
                  <a:spcPct val="0"/>
                </a:spcBef>
                <a:spcAft>
                  <a:spcPct val="0"/>
                </a:spcAft>
              </a:pPr>
              <a:endParaRPr lang="en-MY" dirty="0">
                <a:solidFill>
                  <a:srgbClr val="595959"/>
                </a:solidFill>
                <a:latin typeface="Arial" pitchFamily="34" charset="0"/>
              </a:endParaRPr>
            </a:p>
          </p:txBody>
        </p:sp>
        <p:sp>
          <p:nvSpPr>
            <p:cNvPr id="18" name="Rectangle 4"/>
            <p:cNvSpPr>
              <a:spLocks noChangeArrowheads="1"/>
            </p:cNvSpPr>
            <p:nvPr userDrawn="1"/>
          </p:nvSpPr>
          <p:spPr bwMode="auto">
            <a:xfrm flipH="1">
              <a:off x="1620000" y="1367999"/>
              <a:ext cx="5940000" cy="4194000"/>
            </a:xfrm>
            <a:prstGeom prst="rect">
              <a:avLst/>
            </a:prstGeom>
            <a:solidFill>
              <a:schemeClr val="accent1"/>
            </a:solidFill>
            <a:ln w="9525">
              <a:noFill/>
              <a:miter lim="800000"/>
              <a:headEnd/>
              <a:tailEnd/>
            </a:ln>
            <a:effectLst/>
          </p:spPr>
          <p:txBody>
            <a:bodyPr wrap="none" anchor="ctr"/>
            <a:lstStyle/>
            <a:p>
              <a:pPr fontAlgn="base">
                <a:spcBef>
                  <a:spcPct val="0"/>
                </a:spcBef>
                <a:spcAft>
                  <a:spcPct val="0"/>
                </a:spcAft>
              </a:pPr>
              <a:endParaRPr lang="en-MY" dirty="0">
                <a:solidFill>
                  <a:srgbClr val="595959"/>
                </a:solidFill>
                <a:latin typeface="Arial" pitchFamily="34" charset="0"/>
              </a:endParaRPr>
            </a:p>
          </p:txBody>
        </p:sp>
      </p:grpSp>
      <p:sp>
        <p:nvSpPr>
          <p:cNvPr id="34" name="Text Placeholder 13"/>
          <p:cNvSpPr>
            <a:spLocks noGrp="1"/>
          </p:cNvSpPr>
          <p:nvPr>
            <p:ph type="body" sz="quarter" idx="13" hasCustomPrompt="1"/>
          </p:nvPr>
        </p:nvSpPr>
        <p:spPr>
          <a:xfrm>
            <a:off x="1782070" y="1415008"/>
            <a:ext cx="2243127" cy="964626"/>
          </a:xfrm>
          <a:prstGeom prst="rect">
            <a:avLst/>
          </a:prstGeom>
        </p:spPr>
        <p:txBody>
          <a:bodyPr lIns="0" tIns="0" rIns="0" bIns="0"/>
          <a:lstStyle>
            <a:lvl1pPr>
              <a:buNone/>
              <a:defRPr sz="6000">
                <a:solidFill>
                  <a:schemeClr val="accent2"/>
                </a:solidFill>
                <a:latin typeface="Futura Light" pitchFamily="2" charset="0"/>
              </a:defRPr>
            </a:lvl1pPr>
          </a:lstStyle>
          <a:p>
            <a:pPr lvl="0"/>
            <a:r>
              <a:rPr lang="en-GB" dirty="0" smtClean="0"/>
              <a:t>Q &amp; A</a:t>
            </a:r>
            <a:endParaRPr lang="en-GB" dirty="0"/>
          </a:p>
        </p:txBody>
      </p:sp>
      <p:sp>
        <p:nvSpPr>
          <p:cNvPr id="10"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fontAlgn="base">
              <a:spcBef>
                <a:spcPct val="0"/>
              </a:spcBef>
              <a:spcAft>
                <a:spcPct val="0"/>
              </a:spcAft>
              <a:defRPr/>
            </a:pPr>
            <a:r>
              <a:rPr lang="en-GB" sz="800" dirty="0">
                <a:solidFill>
                  <a:srgbClr val="595959"/>
                </a:solidFill>
                <a:cs typeface="Arial" pitchFamily="34" charset="0"/>
              </a:rPr>
              <a:t>Copyright of INSERT COMPANY NAME HERE</a:t>
            </a:r>
          </a:p>
        </p:txBody>
      </p:sp>
      <p:sp>
        <p:nvSpPr>
          <p:cNvPr id="14"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base">
              <a:spcBef>
                <a:spcPct val="0"/>
              </a:spcBef>
              <a:spcAft>
                <a:spcPct val="0"/>
              </a:spcAft>
            </a:pPr>
            <a:fld id="{D32BAE6A-B452-4007-8177-56DD051636F9}" type="slidenum">
              <a:rPr lang="en-GB" smtClean="0">
                <a:solidFill>
                  <a:srgbClr val="595959"/>
                </a:solidFill>
              </a:rPr>
              <a:pPr fontAlgn="base">
                <a:spcBef>
                  <a:spcPct val="0"/>
                </a:spcBef>
                <a:spcAft>
                  <a:spcPct val="0"/>
                </a:spcAft>
              </a:pPr>
              <a:t>‹#›</a:t>
            </a:fld>
            <a:endParaRPr lang="en-GB" dirty="0">
              <a:solidFill>
                <a:srgbClr val="595959"/>
              </a:solidFill>
            </a:endParaRPr>
          </a:p>
        </p:txBody>
      </p:sp>
      <p:sp>
        <p:nvSpPr>
          <p:cNvPr id="15"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fontAlgn="base">
              <a:spcBef>
                <a:spcPct val="0"/>
              </a:spcBef>
              <a:spcAft>
                <a:spcPct val="0"/>
              </a:spcAft>
            </a:pPr>
            <a:r>
              <a:rPr lang="en-US" dirty="0" smtClean="0">
                <a:solidFill>
                  <a:srgbClr val="595959"/>
                </a:solidFill>
              </a:rPr>
              <a:t>Month 2010</a:t>
            </a:r>
            <a:endParaRPr lang="en-GB" dirty="0">
              <a:solidFill>
                <a:srgbClr val="595959"/>
              </a:solidFill>
            </a:endParaRPr>
          </a:p>
        </p:txBody>
      </p:sp>
      <p:sp>
        <p:nvSpPr>
          <p:cNvPr id="17"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base">
              <a:spcBef>
                <a:spcPct val="0"/>
              </a:spcBef>
              <a:spcAft>
                <a:spcPct val="0"/>
              </a:spcAft>
              <a:defRPr/>
            </a:pPr>
            <a:r>
              <a:rPr lang="en-GB" dirty="0" smtClean="0">
                <a:solidFill>
                  <a:srgbClr val="595959"/>
                </a:solidFill>
              </a:rPr>
              <a:t>Footer </a:t>
            </a:r>
            <a:endParaRPr lang="en-US" dirty="0">
              <a:solidFill>
                <a:srgbClr val="595959"/>
              </a:solidFill>
            </a:endParaRPr>
          </a:p>
        </p:txBody>
      </p:sp>
    </p:spTree>
  </p:cSld>
  <p:clrMapOvr>
    <a:masterClrMapping/>
  </p:clrMapOvr>
  <p:transition/>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7"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fontAlgn="base">
              <a:spcBef>
                <a:spcPct val="0"/>
              </a:spcBef>
              <a:spcAft>
                <a:spcPct val="0"/>
              </a:spcAft>
              <a:defRPr/>
            </a:pPr>
            <a:r>
              <a:rPr lang="en-GB" sz="800" dirty="0">
                <a:solidFill>
                  <a:srgbClr val="595959"/>
                </a:solidFill>
                <a:cs typeface="Arial" pitchFamily="34" charset="0"/>
              </a:rPr>
              <a:t>Copyright of INSERT COMPANY NAME HERE</a:t>
            </a:r>
          </a:p>
        </p:txBody>
      </p:sp>
      <p:sp>
        <p:nvSpPr>
          <p:cNvPr id="10"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base">
              <a:spcBef>
                <a:spcPct val="0"/>
              </a:spcBef>
              <a:spcAft>
                <a:spcPct val="0"/>
              </a:spcAft>
            </a:pPr>
            <a:fld id="{D32BAE6A-B452-4007-8177-56DD051636F9}" type="slidenum">
              <a:rPr lang="en-GB" smtClean="0">
                <a:solidFill>
                  <a:srgbClr val="595959"/>
                </a:solidFill>
              </a:rPr>
              <a:pPr fontAlgn="base">
                <a:spcBef>
                  <a:spcPct val="0"/>
                </a:spcBef>
                <a:spcAft>
                  <a:spcPct val="0"/>
                </a:spcAft>
              </a:pPr>
              <a:t>‹#›</a:t>
            </a:fld>
            <a:endParaRPr lang="en-GB" dirty="0">
              <a:solidFill>
                <a:srgbClr val="595959"/>
              </a:solidFill>
            </a:endParaRPr>
          </a:p>
        </p:txBody>
      </p:sp>
      <p:sp>
        <p:nvSpPr>
          <p:cNvPr id="12"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base">
              <a:spcBef>
                <a:spcPct val="0"/>
              </a:spcBef>
              <a:spcAft>
                <a:spcPct val="0"/>
              </a:spcAft>
              <a:defRPr/>
            </a:pPr>
            <a:r>
              <a:rPr lang="en-GB" dirty="0" smtClean="0">
                <a:solidFill>
                  <a:srgbClr val="595959"/>
                </a:solidFill>
              </a:rPr>
              <a:t>Footer </a:t>
            </a:r>
            <a:endParaRPr lang="en-US" dirty="0">
              <a:solidFill>
                <a:srgbClr val="595959"/>
              </a:solidFill>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End Slide (Mandatory)">
    <p:spTree>
      <p:nvGrpSpPr>
        <p:cNvPr id="1" name=""/>
        <p:cNvGrpSpPr/>
        <p:nvPr/>
      </p:nvGrpSpPr>
      <p:grpSpPr>
        <a:xfrm>
          <a:off x="0" y="0"/>
          <a:ext cx="0" cy="0"/>
          <a:chOff x="0" y="0"/>
          <a:chExt cx="0" cy="0"/>
        </a:xfrm>
      </p:grpSpPr>
      <p:grpSp>
        <p:nvGrpSpPr>
          <p:cNvPr id="2" name="Group 3"/>
          <p:cNvGrpSpPr/>
          <p:nvPr/>
        </p:nvGrpSpPr>
        <p:grpSpPr>
          <a:xfrm>
            <a:off x="0" y="0"/>
            <a:ext cx="9144000" cy="6858000"/>
            <a:chOff x="0" y="0"/>
            <a:chExt cx="9144000" cy="6858000"/>
          </a:xfrm>
        </p:grpSpPr>
        <p:sp>
          <p:nvSpPr>
            <p:cNvPr id="8" name="Rectangle 7"/>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dirty="0">
                <a:solidFill>
                  <a:srgbClr val="FFFFFF"/>
                </a:solidFill>
              </a:endParaRPr>
            </a:p>
          </p:txBody>
        </p:sp>
        <p:pic>
          <p:nvPicPr>
            <p:cNvPr id="3" name="Picture 2" descr="Shell-2010-Pecten-RGBpc.wmf"/>
            <p:cNvPicPr>
              <a:picLocks noChangeAspect="1"/>
            </p:cNvPicPr>
            <p:nvPr userDrawn="1"/>
          </p:nvPicPr>
          <p:blipFill>
            <a:blip r:embed="rId2" cstate="print"/>
            <a:stretch>
              <a:fillRect/>
            </a:stretch>
          </p:blipFill>
          <p:spPr>
            <a:xfrm>
              <a:off x="3418626" y="2285524"/>
              <a:ext cx="2340000" cy="2170570"/>
            </a:xfrm>
            <a:prstGeom prst="rect">
              <a:avLst/>
            </a:prstGeom>
          </p:spPr>
        </p:pic>
      </p:gr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 1 Line Heading and Bullets">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723927" y="188640"/>
            <a:ext cx="77004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a:solidFill>
                  <a:schemeClr val="accent2"/>
                </a:solidFill>
              </a:defRPr>
            </a:lvl1pPr>
          </a:lstStyle>
          <a:p>
            <a:pPr lvl="0"/>
            <a:r>
              <a:rPr lang="en-US" dirty="0" smtClean="0"/>
              <a:t>Click to edit Master title style</a:t>
            </a:r>
          </a:p>
        </p:txBody>
      </p:sp>
      <p:sp>
        <p:nvSpPr>
          <p:cNvPr id="44" name="Text Placeholder 43"/>
          <p:cNvSpPr>
            <a:spLocks noGrp="1"/>
          </p:cNvSpPr>
          <p:nvPr>
            <p:ph type="body" sz="quarter" idx="10"/>
          </p:nvPr>
        </p:nvSpPr>
        <p:spPr>
          <a:xfrm>
            <a:off x="728690" y="1310400"/>
            <a:ext cx="7772400" cy="5071350"/>
          </a:xfrm>
        </p:spPr>
        <p:txBody>
          <a:bodyPr/>
          <a:lstStyle>
            <a:lvl1pPr marL="269875" indent="-269875">
              <a:lnSpc>
                <a:spcPct val="120000"/>
              </a:lnSpc>
              <a:buSzPct val="75000"/>
              <a:buFontTx/>
              <a:buBlip>
                <a:blip r:embed="rId2"/>
              </a:buBlip>
              <a:defRPr/>
            </a:lvl1pPr>
            <a:lvl2pPr>
              <a:lnSpc>
                <a:spcPct val="120000"/>
              </a:lnSpc>
              <a:defRPr/>
            </a:lvl2pPr>
            <a:lvl3pPr>
              <a:lnSpc>
                <a:spcPct val="120000"/>
              </a:lnSpc>
              <a:defRPr/>
            </a:lvl3pPr>
            <a:lvl4pPr>
              <a:lnSpc>
                <a:spcPct val="120000"/>
              </a:lnSpc>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Bar - 2 Line">
    <p:spTree>
      <p:nvGrpSpPr>
        <p:cNvPr id="1" name=""/>
        <p:cNvGrpSpPr/>
        <p:nvPr/>
      </p:nvGrpSpPr>
      <p:grpSpPr>
        <a:xfrm>
          <a:off x="0" y="0"/>
          <a:ext cx="0" cy="0"/>
          <a:chOff x="0" y="0"/>
          <a:chExt cx="0" cy="0"/>
        </a:xfrm>
      </p:grpSpPr>
      <p:sp>
        <p:nvSpPr>
          <p:cNvPr id="3" name="Rectangle 10"/>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solidFill>
                <a:srgbClr val="FFFFFF"/>
              </a:solidFill>
            </a:endParaRPr>
          </a:p>
        </p:txBody>
      </p:sp>
      <p:sp>
        <p:nvSpPr>
          <p:cNvPr id="34" name="Rectangle 2"/>
          <p:cNvSpPr>
            <a:spLocks noGrp="1" noChangeArrowheads="1"/>
          </p:cNvSpPr>
          <p:nvPr>
            <p:ph type="title"/>
          </p:nvPr>
        </p:nvSpPr>
        <p:spPr bwMode="auto">
          <a:xfrm>
            <a:off x="900112" y="295200"/>
            <a:ext cx="77004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a:solidFill>
                  <a:schemeClr val="accent2"/>
                </a:solidFill>
              </a:defRPr>
            </a:lvl1pPr>
          </a:lstStyle>
          <a:p>
            <a:pPr lvl="0"/>
            <a:r>
              <a:rPr lang="en-US" dirty="0" smtClean="0"/>
              <a:t>Click to edit Master title style</a:t>
            </a:r>
          </a:p>
        </p:txBody>
      </p:sp>
      <p:sp>
        <p:nvSpPr>
          <p:cNvPr id="5" name="Rectangle 6"/>
          <p:cNvSpPr>
            <a:spLocks noGrp="1" noChangeArrowheads="1"/>
          </p:cNvSpPr>
          <p:nvPr>
            <p:ph type="sldNum" sz="quarter" idx="10"/>
          </p:nvPr>
        </p:nvSpPr>
        <p:spPr>
          <a:xfrm>
            <a:off x="8429625" y="6550025"/>
            <a:ext cx="266700" cy="169863"/>
          </a:xfrm>
          <a:prstGeom prst="rect">
            <a:avLst/>
          </a:prstGeom>
        </p:spPr>
        <p:txBody>
          <a:bodyPr/>
          <a:lstStyle>
            <a:lvl1pPr algn="r">
              <a:defRPr sz="800">
                <a:solidFill>
                  <a:schemeClr val="bg2"/>
                </a:solidFill>
                <a:latin typeface="+mn-lt"/>
                <a:cs typeface="Arial" pitchFamily="34" charset="0"/>
              </a:defRPr>
            </a:lvl1pPr>
          </a:lstStyle>
          <a:p>
            <a:pPr fontAlgn="base">
              <a:spcBef>
                <a:spcPct val="0"/>
              </a:spcBef>
              <a:spcAft>
                <a:spcPct val="0"/>
              </a:spcAft>
              <a:defRPr/>
            </a:pPr>
            <a:fld id="{90DB3342-4D24-4495-827F-DB0B6B2DC23B}" type="slidenum">
              <a:rPr lang="en-US">
                <a:solidFill>
                  <a:srgbClr val="CCCCCC"/>
                </a:solidFill>
              </a:rPr>
              <a:pPr fontAlgn="base">
                <a:spcBef>
                  <a:spcPct val="0"/>
                </a:spcBef>
                <a:spcAft>
                  <a:spcPct val="0"/>
                </a:spcAft>
                <a:defRPr/>
              </a:pPr>
              <a:t>‹#›</a:t>
            </a:fld>
            <a:endParaRPr lang="en-US" dirty="0">
              <a:solidFill>
                <a:srgbClr val="CCCCCC"/>
              </a:solidFill>
            </a:endParaRPr>
          </a:p>
        </p:txBody>
      </p:sp>
      <p:sp>
        <p:nvSpPr>
          <p:cNvPr id="6" name="Rectangle 4"/>
          <p:cNvSpPr>
            <a:spLocks noChangeArrowheads="1"/>
          </p:cNvSpPr>
          <p:nvPr userDrawn="1"/>
        </p:nvSpPr>
        <p:spPr bwMode="auto">
          <a:xfrm>
            <a:off x="0" y="228600"/>
            <a:ext cx="8675688" cy="515938"/>
          </a:xfrm>
          <a:prstGeom prst="rect">
            <a:avLst/>
          </a:prstGeom>
          <a:solidFill>
            <a:schemeClr val="accent1"/>
          </a:solidFill>
          <a:ln w="9525" algn="ctr">
            <a:noFill/>
            <a:miter lim="800000"/>
            <a:headEnd/>
            <a:tailEnd/>
          </a:ln>
        </p:spPr>
        <p:txBody>
          <a:bodyPr lIns="928800" tIns="133200" rIns="36000" bIns="0"/>
          <a:lstStyle/>
          <a:p>
            <a:pPr eaLnBrk="0" fontAlgn="base" hangingPunct="0">
              <a:lnSpc>
                <a:spcPct val="90000"/>
              </a:lnSpc>
              <a:spcBef>
                <a:spcPct val="0"/>
              </a:spcBef>
              <a:spcAft>
                <a:spcPct val="0"/>
              </a:spcAft>
              <a:defRPr/>
            </a:pPr>
            <a:endParaRPr lang="en-US" sz="2400" b="1" dirty="0">
              <a:solidFill>
                <a:srgbClr val="999999"/>
              </a:solidFill>
              <a:latin typeface="Futura" pitchFamily="18" charset="0"/>
              <a:cs typeface="Arial" pitchFamily="34" charset="0"/>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4"/>
          <p:cNvSpPr>
            <a:spLocks noChangeArrowheads="1"/>
          </p:cNvSpPr>
          <p:nvPr/>
        </p:nvSpPr>
        <p:spPr bwMode="auto">
          <a:xfrm>
            <a:off x="0" y="228599"/>
            <a:ext cx="8675688"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eaLnBrk="0" fontAlgn="base" hangingPunct="0">
              <a:lnSpc>
                <a:spcPct val="90000"/>
              </a:lnSpc>
              <a:spcBef>
                <a:spcPct val="0"/>
              </a:spcBef>
              <a:spcAft>
                <a:spcPct val="0"/>
              </a:spcAft>
            </a:pPr>
            <a:endParaRPr lang="en-US" sz="2400" b="1" dirty="0">
              <a:solidFill>
                <a:srgbClr val="999999"/>
              </a:solidFill>
            </a:endParaRPr>
          </a:p>
        </p:txBody>
      </p:sp>
      <p:sp>
        <p:nvSpPr>
          <p:cNvPr id="34" name="Rectangle 2"/>
          <p:cNvSpPr>
            <a:spLocks noGrp="1" noChangeArrowheads="1"/>
          </p:cNvSpPr>
          <p:nvPr>
            <p:ph type="title"/>
          </p:nvPr>
        </p:nvSpPr>
        <p:spPr bwMode="auto">
          <a:xfrm>
            <a:off x="900112" y="295200"/>
            <a:ext cx="77004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noProof="0" smtClean="0"/>
              <a:t>Click to edit Master title style</a:t>
            </a:r>
            <a:endParaRPr lang="en-GB" noProof="0" dirty="0" smtClean="0"/>
          </a:p>
        </p:txBody>
      </p:sp>
      <p:sp>
        <p:nvSpPr>
          <p:cNvPr id="10" name="Content Placeholder 9"/>
          <p:cNvSpPr>
            <a:spLocks noGrp="1"/>
          </p:cNvSpPr>
          <p:nvPr>
            <p:ph sz="quarter" idx="11"/>
          </p:nvPr>
        </p:nvSpPr>
        <p:spPr>
          <a:xfrm>
            <a:off x="906511" y="1312201"/>
            <a:ext cx="7770763" cy="5071137"/>
          </a:xfrm>
        </p:spPr>
        <p:txBody>
          <a:bodyPr/>
          <a:lstStyle>
            <a:lvl1pPr marL="0" indent="0" defTabSz="268288">
              <a:lnSpc>
                <a:spcPct val="120000"/>
              </a:lnSpc>
              <a:spcBef>
                <a:spcPts val="0"/>
              </a:spcBef>
              <a:defRPr/>
            </a:lvl1pPr>
            <a:lvl2pPr marL="271463" indent="-271463" defTabSz="268288">
              <a:lnSpc>
                <a:spcPct val="120000"/>
              </a:lnSpc>
              <a:spcBef>
                <a:spcPts val="0"/>
              </a:spcBef>
              <a:defRPr/>
            </a:lvl2pPr>
            <a:lvl3pPr marL="450850" indent="-180975" defTabSz="268288">
              <a:lnSpc>
                <a:spcPct val="120000"/>
              </a:lnSpc>
              <a:spcBef>
                <a:spcPts val="0"/>
              </a:spcBef>
              <a:buClr>
                <a:schemeClr val="tx1"/>
              </a:buClr>
              <a:buSzPct val="75000"/>
              <a:buFont typeface="Wingdings" pitchFamily="2" charset="2"/>
              <a:buChar char=""/>
              <a:defRPr sz="2000"/>
            </a:lvl3pPr>
            <a:lvl4pPr defTabSz="268288">
              <a:lnSpc>
                <a:spcPct val="120000"/>
              </a:lnSpc>
              <a:spcBef>
                <a:spcPts val="0"/>
              </a:spcBef>
              <a:buClr>
                <a:schemeClr val="tx1"/>
              </a:buClr>
              <a:buSzPct val="75000"/>
              <a:buFont typeface="Wingdings" pitchFamily="2" charset="2"/>
              <a:buChar char=""/>
              <a:defRPr sz="1600"/>
            </a:lvl4pPr>
            <a:lvl5pPr defTabSz="268288">
              <a:lnSpc>
                <a:spcPct val="120000"/>
              </a:lnSpc>
              <a:spcBef>
                <a:spcPts val="0"/>
              </a:spcBef>
              <a:buClr>
                <a:schemeClr val="tx1"/>
              </a:buClr>
              <a:buSzPct val="75000"/>
              <a:buFont typeface="Wingdings" pitchFamily="2" charset="2"/>
              <a:buChar char=""/>
              <a:defRPr sz="1400"/>
            </a:lvl5pPr>
            <a:lvl6pPr defTabSz="268288">
              <a:lnSpc>
                <a:spcPct val="120000"/>
              </a:lnSpc>
              <a:buClr>
                <a:schemeClr val="tx1"/>
              </a:buClr>
              <a:buSzPct val="75000"/>
              <a:buFont typeface="Wingdings" pitchFamily="2" charset="2"/>
              <a:buChar cha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11"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base">
              <a:spcBef>
                <a:spcPct val="0"/>
              </a:spcBef>
              <a:spcAft>
                <a:spcPct val="0"/>
              </a:spcAft>
            </a:pPr>
            <a:fld id="{D32BAE6A-B452-4007-8177-56DD051636F9}" type="slidenum">
              <a:rPr lang="en-GB" smtClean="0">
                <a:solidFill>
                  <a:srgbClr val="595959"/>
                </a:solidFill>
              </a:rPr>
              <a:pPr fontAlgn="base">
                <a:spcBef>
                  <a:spcPct val="0"/>
                </a:spcBef>
                <a:spcAft>
                  <a:spcPct val="0"/>
                </a:spcAft>
              </a:pPr>
              <a:t>‹#›</a:t>
            </a:fld>
            <a:endParaRPr lang="en-GB" dirty="0">
              <a:solidFill>
                <a:srgbClr val="595959"/>
              </a:solidFill>
            </a:endParaRPr>
          </a:p>
        </p:txBody>
      </p:sp>
      <p:sp>
        <p:nvSpPr>
          <p:cNvPr id="15"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fontAlgn="base">
              <a:spcBef>
                <a:spcPct val="0"/>
              </a:spcBef>
              <a:spcAft>
                <a:spcPct val="0"/>
              </a:spcAft>
            </a:pPr>
            <a:r>
              <a:rPr lang="en-US" dirty="0" smtClean="0">
                <a:solidFill>
                  <a:srgbClr val="595959"/>
                </a:solidFill>
              </a:rPr>
              <a:t>October 2013</a:t>
            </a:r>
            <a:endParaRPr lang="en-GB" dirty="0">
              <a:solidFill>
                <a:srgbClr val="595959"/>
              </a:solidFill>
            </a:endParaRPr>
          </a:p>
        </p:txBody>
      </p:sp>
    </p:spTree>
  </p:cSld>
  <p:clrMapOvr>
    <a:masterClrMapping/>
  </p:clrMapOvr>
  <p:transition/>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 2 Line Heading">
    <p:spTree>
      <p:nvGrpSpPr>
        <p:cNvPr id="1" name=""/>
        <p:cNvGrpSpPr/>
        <p:nvPr/>
      </p:nvGrpSpPr>
      <p:grpSpPr>
        <a:xfrm>
          <a:off x="0" y="0"/>
          <a:ext cx="0" cy="0"/>
          <a:chOff x="0" y="0"/>
          <a:chExt cx="0" cy="0"/>
        </a:xfrm>
      </p:grpSpPr>
      <p:sp>
        <p:nvSpPr>
          <p:cNvPr id="10" name="Rectangle 4"/>
          <p:cNvSpPr>
            <a:spLocks noChangeArrowheads="1"/>
          </p:cNvSpPr>
          <p:nvPr/>
        </p:nvSpPr>
        <p:spPr bwMode="auto">
          <a:xfrm>
            <a:off x="0" y="228600"/>
            <a:ext cx="8675688"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eaLnBrk="0" fontAlgn="base" hangingPunct="0">
              <a:lnSpc>
                <a:spcPct val="90000"/>
              </a:lnSpc>
              <a:spcBef>
                <a:spcPct val="0"/>
              </a:spcBef>
              <a:spcAft>
                <a:spcPct val="0"/>
              </a:spcAft>
            </a:pPr>
            <a:endParaRPr lang="en-US" sz="2400" b="1" dirty="0">
              <a:solidFill>
                <a:srgbClr val="999999"/>
              </a:solidFill>
            </a:endParaRPr>
          </a:p>
        </p:txBody>
      </p:sp>
      <p:sp>
        <p:nvSpPr>
          <p:cNvPr id="34" name="Rectangle 2"/>
          <p:cNvSpPr>
            <a:spLocks noGrp="1" noChangeArrowheads="1"/>
          </p:cNvSpPr>
          <p:nvPr>
            <p:ph type="title"/>
          </p:nvPr>
        </p:nvSpPr>
        <p:spPr bwMode="auto">
          <a:xfrm>
            <a:off x="900112" y="295200"/>
            <a:ext cx="77004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noProof="0" smtClean="0"/>
              <a:t>Click to edit Master title style</a:t>
            </a:r>
            <a:endParaRPr lang="en-GB" noProof="0" dirty="0" smtClean="0"/>
          </a:p>
        </p:txBody>
      </p:sp>
      <p:sp>
        <p:nvSpPr>
          <p:cNvPr id="11" name="Content Placeholder 9"/>
          <p:cNvSpPr>
            <a:spLocks noGrp="1"/>
          </p:cNvSpPr>
          <p:nvPr>
            <p:ph sz="quarter" idx="11"/>
          </p:nvPr>
        </p:nvSpPr>
        <p:spPr>
          <a:xfrm>
            <a:off x="906512" y="1312202"/>
            <a:ext cx="7766050" cy="5071136"/>
          </a:xfrm>
        </p:spPr>
        <p:txBody>
          <a:bodyPr/>
          <a:lstStyle>
            <a:lvl1pPr marL="0" indent="0" defTabSz="268288">
              <a:lnSpc>
                <a:spcPct val="120000"/>
              </a:lnSpc>
              <a:spcBef>
                <a:spcPts val="0"/>
              </a:spcBef>
              <a:defRPr/>
            </a:lvl1pPr>
            <a:lvl2pPr marL="271463" indent="-271463" defTabSz="268288">
              <a:lnSpc>
                <a:spcPct val="120000"/>
              </a:lnSpc>
              <a:spcBef>
                <a:spcPts val="0"/>
              </a:spcBef>
              <a:defRPr/>
            </a:lvl2pPr>
            <a:lvl3pPr marL="450850" indent="-180975" defTabSz="268288">
              <a:lnSpc>
                <a:spcPct val="120000"/>
              </a:lnSpc>
              <a:spcBef>
                <a:spcPts val="0"/>
              </a:spcBef>
              <a:buClr>
                <a:schemeClr val="tx1"/>
              </a:buClr>
              <a:buSzPct val="75000"/>
              <a:buFont typeface="Wingdings" pitchFamily="2" charset="2"/>
              <a:buChar char=""/>
              <a:defRPr sz="2000"/>
            </a:lvl3pPr>
            <a:lvl4pPr defTabSz="268288">
              <a:lnSpc>
                <a:spcPct val="120000"/>
              </a:lnSpc>
              <a:spcBef>
                <a:spcPts val="0"/>
              </a:spcBef>
              <a:buClr>
                <a:schemeClr val="tx1"/>
              </a:buClr>
              <a:buSzPct val="75000"/>
              <a:buFont typeface="Wingdings" pitchFamily="2" charset="2"/>
              <a:buChar char=""/>
              <a:defRPr sz="1600"/>
            </a:lvl4pPr>
            <a:lvl5pPr defTabSz="268288">
              <a:lnSpc>
                <a:spcPct val="120000"/>
              </a:lnSpc>
              <a:spcBef>
                <a:spcPts val="0"/>
              </a:spcBef>
              <a:buClr>
                <a:schemeClr val="tx1"/>
              </a:buClr>
              <a:buSzPct val="75000"/>
              <a:buFont typeface="Wingdings" pitchFamily="2" charset="2"/>
              <a:buChar char=""/>
              <a:defRPr sz="1400"/>
            </a:lvl5pPr>
            <a:lvl6pPr defTabSz="268288">
              <a:lnSpc>
                <a:spcPct val="120000"/>
              </a:lnSpc>
              <a:buClr>
                <a:schemeClr val="tx1"/>
              </a:buClr>
              <a:buSzPct val="75000"/>
              <a:buFont typeface="Wingdings" pitchFamily="2" charset="2"/>
              <a:buChar cha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12"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base">
              <a:spcBef>
                <a:spcPct val="0"/>
              </a:spcBef>
              <a:spcAft>
                <a:spcPct val="0"/>
              </a:spcAft>
            </a:pPr>
            <a:fld id="{D32BAE6A-B452-4007-8177-56DD051636F9}" type="slidenum">
              <a:rPr lang="en-GB" smtClean="0">
                <a:solidFill>
                  <a:srgbClr val="595959"/>
                </a:solidFill>
              </a:rPr>
              <a:pPr fontAlgn="base">
                <a:spcBef>
                  <a:spcPct val="0"/>
                </a:spcBef>
                <a:spcAft>
                  <a:spcPct val="0"/>
                </a:spcAft>
              </a:pPr>
              <a:t>‹#›</a:t>
            </a:fld>
            <a:endParaRPr lang="en-GB" dirty="0">
              <a:solidFill>
                <a:srgbClr val="595959"/>
              </a:solidFill>
            </a:endParaRPr>
          </a:p>
        </p:txBody>
      </p:sp>
      <p:sp>
        <p:nvSpPr>
          <p:cNvPr id="13"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fontAlgn="base">
              <a:spcBef>
                <a:spcPct val="0"/>
              </a:spcBef>
              <a:spcAft>
                <a:spcPct val="0"/>
              </a:spcAft>
            </a:pPr>
            <a:r>
              <a:rPr lang="en-US" dirty="0" smtClean="0">
                <a:solidFill>
                  <a:srgbClr val="595959"/>
                </a:solidFill>
              </a:rPr>
              <a:t>October 2013</a:t>
            </a:r>
            <a:endParaRPr lang="en-GB" dirty="0">
              <a:solidFill>
                <a:srgbClr val="595959"/>
              </a:solidFill>
            </a:endParaRPr>
          </a:p>
        </p:txBody>
      </p:sp>
      <p:sp>
        <p:nvSpPr>
          <p:cNvPr id="14"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base">
              <a:spcBef>
                <a:spcPct val="0"/>
              </a:spcBef>
              <a:spcAft>
                <a:spcPct val="0"/>
              </a:spcAft>
              <a:defRPr/>
            </a:pPr>
            <a:r>
              <a:rPr lang="en-GB" dirty="0" smtClean="0">
                <a:solidFill>
                  <a:srgbClr val="595959"/>
                </a:solidFill>
              </a:rPr>
              <a:t>Footer </a:t>
            </a:r>
            <a:endParaRPr lang="en-US" dirty="0">
              <a:solidFill>
                <a:srgbClr val="595959"/>
              </a:solidFill>
            </a:endParaRPr>
          </a:p>
        </p:txBody>
      </p:sp>
    </p:spTree>
  </p:cSld>
  <p:clrMapOvr>
    <a:masterClrMapping/>
  </p:clrMapOvr>
  <p:transition/>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 High Content">
    <p:spTree>
      <p:nvGrpSpPr>
        <p:cNvPr id="1" name=""/>
        <p:cNvGrpSpPr/>
        <p:nvPr/>
      </p:nvGrpSpPr>
      <p:grpSpPr>
        <a:xfrm>
          <a:off x="0" y="0"/>
          <a:ext cx="0" cy="0"/>
          <a:chOff x="0" y="0"/>
          <a:chExt cx="0" cy="0"/>
        </a:xfrm>
      </p:grpSpPr>
      <p:sp>
        <p:nvSpPr>
          <p:cNvPr id="10" name="Rectangle 4"/>
          <p:cNvSpPr>
            <a:spLocks noChangeArrowheads="1"/>
          </p:cNvSpPr>
          <p:nvPr/>
        </p:nvSpPr>
        <p:spPr bwMode="auto">
          <a:xfrm>
            <a:off x="0" y="228600"/>
            <a:ext cx="8675688"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eaLnBrk="0" fontAlgn="base" hangingPunct="0">
              <a:lnSpc>
                <a:spcPct val="90000"/>
              </a:lnSpc>
              <a:spcBef>
                <a:spcPct val="0"/>
              </a:spcBef>
              <a:spcAft>
                <a:spcPct val="0"/>
              </a:spcAft>
            </a:pPr>
            <a:endParaRPr lang="en-US" sz="2400" b="1" dirty="0">
              <a:solidFill>
                <a:srgbClr val="999999"/>
              </a:solidFill>
            </a:endParaRPr>
          </a:p>
        </p:txBody>
      </p:sp>
      <p:sp>
        <p:nvSpPr>
          <p:cNvPr id="34" name="Rectangle 2"/>
          <p:cNvSpPr>
            <a:spLocks noGrp="1" noChangeArrowheads="1"/>
          </p:cNvSpPr>
          <p:nvPr>
            <p:ph type="title"/>
          </p:nvPr>
        </p:nvSpPr>
        <p:spPr bwMode="auto">
          <a:xfrm>
            <a:off x="900112" y="295200"/>
            <a:ext cx="77004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noProof="0" smtClean="0"/>
              <a:t>Click to edit Master title style</a:t>
            </a:r>
            <a:endParaRPr lang="en-GB" noProof="0" dirty="0" smtClean="0"/>
          </a:p>
        </p:txBody>
      </p:sp>
      <p:sp>
        <p:nvSpPr>
          <p:cNvPr id="11" name="Content Placeholder 9"/>
          <p:cNvSpPr>
            <a:spLocks noGrp="1"/>
          </p:cNvSpPr>
          <p:nvPr>
            <p:ph sz="quarter" idx="11"/>
          </p:nvPr>
        </p:nvSpPr>
        <p:spPr>
          <a:xfrm>
            <a:off x="906512" y="1312202"/>
            <a:ext cx="7766050" cy="5071136"/>
          </a:xfrm>
        </p:spPr>
        <p:txBody>
          <a:bodyPr/>
          <a:lstStyle>
            <a:lvl1pPr marL="0" indent="0" defTabSz="268288">
              <a:lnSpc>
                <a:spcPct val="120000"/>
              </a:lnSpc>
              <a:spcBef>
                <a:spcPts val="0"/>
              </a:spcBef>
              <a:defRPr sz="1600"/>
            </a:lvl1pPr>
            <a:lvl2pPr marL="271463" indent="-271463" defTabSz="268288">
              <a:lnSpc>
                <a:spcPct val="120000"/>
              </a:lnSpc>
              <a:spcBef>
                <a:spcPts val="0"/>
              </a:spcBef>
              <a:defRPr sz="1600"/>
            </a:lvl2pPr>
            <a:lvl3pPr marL="450850" indent="-180975" defTabSz="268288">
              <a:lnSpc>
                <a:spcPct val="120000"/>
              </a:lnSpc>
              <a:spcBef>
                <a:spcPts val="0"/>
              </a:spcBef>
              <a:buClr>
                <a:schemeClr val="tx1"/>
              </a:buClr>
              <a:buSzPct val="75000"/>
              <a:buFont typeface="Wingdings" pitchFamily="2" charset="2"/>
              <a:buChar char=""/>
              <a:defRPr sz="1600"/>
            </a:lvl3pPr>
            <a:lvl4pPr defTabSz="268288">
              <a:lnSpc>
                <a:spcPct val="120000"/>
              </a:lnSpc>
              <a:spcBef>
                <a:spcPts val="0"/>
              </a:spcBef>
              <a:buClr>
                <a:schemeClr val="tx1"/>
              </a:buClr>
              <a:buSzPct val="75000"/>
              <a:buFont typeface="Wingdings" pitchFamily="2" charset="2"/>
              <a:buChar char=""/>
              <a:defRPr sz="1400"/>
            </a:lvl4pPr>
            <a:lvl5pPr defTabSz="268288">
              <a:lnSpc>
                <a:spcPct val="120000"/>
              </a:lnSpc>
              <a:spcBef>
                <a:spcPts val="0"/>
              </a:spcBef>
              <a:buClr>
                <a:schemeClr val="tx1"/>
              </a:buClr>
              <a:buSzPct val="75000"/>
              <a:buFont typeface="Wingdings" pitchFamily="2" charset="2"/>
              <a:buChar char=""/>
              <a:defRPr sz="1400"/>
            </a:lvl5pPr>
            <a:lvl6pPr defTabSz="268288">
              <a:lnSpc>
                <a:spcPct val="120000"/>
              </a:lnSpc>
              <a:buClr>
                <a:schemeClr val="tx1"/>
              </a:buClr>
              <a:buSzPct val="75000"/>
              <a:buFont typeface="Wingdings" pitchFamily="2" charset="2"/>
              <a:buChar char=""/>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9"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fontAlgn="base">
              <a:spcBef>
                <a:spcPct val="0"/>
              </a:spcBef>
              <a:spcAft>
                <a:spcPct val="0"/>
              </a:spcAft>
              <a:defRPr/>
            </a:pPr>
            <a:r>
              <a:rPr lang="en-GB" sz="800" dirty="0">
                <a:solidFill>
                  <a:srgbClr val="595959"/>
                </a:solidFill>
                <a:cs typeface="Arial" pitchFamily="34" charset="0"/>
              </a:rPr>
              <a:t>Copyright of INSERT COMPANY NAME HERE</a:t>
            </a:r>
          </a:p>
        </p:txBody>
      </p:sp>
      <p:sp>
        <p:nvSpPr>
          <p:cNvPr id="12"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base">
              <a:spcBef>
                <a:spcPct val="0"/>
              </a:spcBef>
              <a:spcAft>
                <a:spcPct val="0"/>
              </a:spcAft>
            </a:pPr>
            <a:fld id="{D32BAE6A-B452-4007-8177-56DD051636F9}" type="slidenum">
              <a:rPr lang="en-GB" smtClean="0">
                <a:solidFill>
                  <a:srgbClr val="595959"/>
                </a:solidFill>
              </a:rPr>
              <a:pPr fontAlgn="base">
                <a:spcBef>
                  <a:spcPct val="0"/>
                </a:spcBef>
                <a:spcAft>
                  <a:spcPct val="0"/>
                </a:spcAft>
              </a:pPr>
              <a:t>‹#›</a:t>
            </a:fld>
            <a:endParaRPr lang="en-GB" dirty="0">
              <a:solidFill>
                <a:srgbClr val="595959"/>
              </a:solidFill>
            </a:endParaRPr>
          </a:p>
        </p:txBody>
      </p:sp>
      <p:sp>
        <p:nvSpPr>
          <p:cNvPr id="18"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base">
              <a:spcBef>
                <a:spcPct val="0"/>
              </a:spcBef>
              <a:spcAft>
                <a:spcPct val="0"/>
              </a:spcAft>
              <a:defRPr/>
            </a:pPr>
            <a:r>
              <a:rPr lang="en-GB" dirty="0" smtClean="0">
                <a:solidFill>
                  <a:srgbClr val="595959"/>
                </a:solidFill>
              </a:rPr>
              <a:t>Footer </a:t>
            </a:r>
            <a:endParaRPr lang="en-US" dirty="0">
              <a:solidFill>
                <a:srgbClr val="595959"/>
              </a:solidFill>
            </a:endParaRPr>
          </a:p>
        </p:txBody>
      </p:sp>
    </p:spTree>
  </p:cSld>
  <p:clrMapOvr>
    <a:masterClrMapping/>
  </p:clrMapOvr>
  <p:transition/>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4"/>
          <p:cNvSpPr>
            <a:spLocks noChangeArrowheads="1"/>
          </p:cNvSpPr>
          <p:nvPr/>
        </p:nvSpPr>
        <p:spPr bwMode="auto">
          <a:xfrm>
            <a:off x="0" y="228599"/>
            <a:ext cx="8675688"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eaLnBrk="0" fontAlgn="base" hangingPunct="0">
              <a:lnSpc>
                <a:spcPct val="90000"/>
              </a:lnSpc>
              <a:spcBef>
                <a:spcPct val="0"/>
              </a:spcBef>
              <a:spcAft>
                <a:spcPct val="0"/>
              </a:spcAft>
            </a:pPr>
            <a:endParaRPr lang="en-US" sz="2400" b="1" dirty="0">
              <a:solidFill>
                <a:srgbClr val="999999"/>
              </a:solidFill>
            </a:endParaRPr>
          </a:p>
        </p:txBody>
      </p:sp>
      <p:sp>
        <p:nvSpPr>
          <p:cNvPr id="34" name="Rectangle 2"/>
          <p:cNvSpPr>
            <a:spLocks noGrp="1" noChangeArrowheads="1"/>
          </p:cNvSpPr>
          <p:nvPr>
            <p:ph type="title"/>
          </p:nvPr>
        </p:nvSpPr>
        <p:spPr bwMode="auto">
          <a:xfrm>
            <a:off x="900112" y="295200"/>
            <a:ext cx="77004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smtClean="0"/>
              <a:t>Click to edit Master title style</a:t>
            </a:r>
            <a:endParaRPr lang="en-US" dirty="0" smtClean="0"/>
          </a:p>
        </p:txBody>
      </p:sp>
      <p:sp>
        <p:nvSpPr>
          <p:cNvPr id="10" name="Content Placeholder 14"/>
          <p:cNvSpPr>
            <a:spLocks noGrp="1"/>
          </p:cNvSpPr>
          <p:nvPr>
            <p:ph sz="quarter" idx="13"/>
          </p:nvPr>
        </p:nvSpPr>
        <p:spPr>
          <a:xfrm>
            <a:off x="4945062" y="1310400"/>
            <a:ext cx="3732213" cy="5072400"/>
          </a:xfrm>
        </p:spPr>
        <p:txBody>
          <a:bodyPr/>
          <a:lstStyle>
            <a:lvl1pPr marL="0" indent="0">
              <a:spcAft>
                <a:spcPts val="600"/>
              </a:spcAft>
              <a:buClr>
                <a:schemeClr val="accent2"/>
              </a:buClr>
              <a:buSzPct val="85000"/>
              <a:buFont typeface="Wingdings" pitchFamily="2" charset="2"/>
              <a:buNone/>
              <a:defRPr/>
            </a:lvl1pPr>
            <a:lvl2pPr marL="269875" indent="-269875">
              <a:spcAft>
                <a:spcPts val="600"/>
              </a:spcAft>
              <a:buClr>
                <a:schemeClr val="accent2"/>
              </a:buClr>
              <a:buSzPct val="85000"/>
              <a:buFont typeface="Wingdings" pitchFamily="2" charset="2"/>
              <a:buChar char="n"/>
              <a:defRPr sz="2000"/>
            </a:lvl2pPr>
            <a:lvl3pPr marL="454025" indent="-184150">
              <a:spcBef>
                <a:spcPts val="0"/>
              </a:spcBef>
              <a:spcAft>
                <a:spcPts val="600"/>
              </a:spcAft>
              <a:buClr>
                <a:schemeClr val="tx1"/>
              </a:buClr>
              <a:buFont typeface="Wingdings" pitchFamily="2" charset="2"/>
              <a:buChar char=""/>
              <a:defRPr sz="2000"/>
            </a:lvl3pPr>
            <a:lvl4pPr marL="635000" indent="-174625">
              <a:spcBef>
                <a:spcPts val="0"/>
              </a:spcBef>
              <a:spcAft>
                <a:spcPts val="600"/>
              </a:spcAft>
              <a:buClr>
                <a:schemeClr val="tx1"/>
              </a:buClr>
              <a:buFont typeface="Wingdings" pitchFamily="2" charset="2"/>
              <a:buChar char=""/>
              <a:defRPr sz="1600"/>
            </a:lvl4pPr>
            <a:lvl5pPr marL="811213" indent="-169863">
              <a:spcBef>
                <a:spcPts val="0"/>
              </a:spcBef>
              <a:spcAft>
                <a:spcPts val="600"/>
              </a:spcAft>
              <a:buClr>
                <a:schemeClr val="tx1"/>
              </a:buClr>
              <a:buFont typeface="Wingdings" pitchFamily="2" charset="2"/>
              <a:buChar char=""/>
              <a:defRPr sz="1400"/>
            </a:lvl5pPr>
            <a:lvl6pPr marL="992188" indent="-180975">
              <a:spcBef>
                <a:spcPts val="0"/>
              </a:spcBef>
              <a:spcAft>
                <a:spcPts val="600"/>
              </a:spcAft>
              <a:buClr>
                <a:schemeClr val="tx1"/>
              </a:buClr>
              <a:buFont typeface="Wingdings" pitchFamily="2" charset="2"/>
              <a:buChar char="n"/>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12" name="Text Placeholder 43"/>
          <p:cNvSpPr>
            <a:spLocks noGrp="1"/>
          </p:cNvSpPr>
          <p:nvPr>
            <p:ph type="body" sz="quarter" idx="11"/>
          </p:nvPr>
        </p:nvSpPr>
        <p:spPr>
          <a:xfrm>
            <a:off x="900592" y="1310400"/>
            <a:ext cx="3738563" cy="5073312"/>
          </a:xfrm>
        </p:spPr>
        <p:txBody>
          <a:bodyPr/>
          <a:lstStyle>
            <a:lvl1pPr marL="0" indent="0">
              <a:spcAft>
                <a:spcPts val="600"/>
              </a:spcAft>
              <a:buClr>
                <a:schemeClr val="accent2"/>
              </a:buClr>
              <a:buSzPct val="85000"/>
              <a:buFont typeface="Wingdings" pitchFamily="2" charset="2"/>
              <a:buNone/>
              <a:defRPr/>
            </a:lvl1pPr>
            <a:lvl2pPr marL="276225" indent="-276225">
              <a:spcAft>
                <a:spcPts val="600"/>
              </a:spcAft>
              <a:buClr>
                <a:schemeClr val="accent2"/>
              </a:buClr>
              <a:buSzPct val="85000"/>
              <a:buFont typeface="Wingdings" pitchFamily="2" charset="2"/>
              <a:buChar char="n"/>
              <a:defRPr sz="2000"/>
            </a:lvl2pPr>
            <a:lvl3pPr marL="447675" indent="-171450">
              <a:spcAft>
                <a:spcPts val="600"/>
              </a:spcAft>
              <a:buClr>
                <a:schemeClr val="tx1"/>
              </a:buClr>
              <a:buFont typeface="Wingdings" pitchFamily="2" charset="2"/>
              <a:buChar char=""/>
              <a:defRPr sz="2000"/>
            </a:lvl3pPr>
            <a:lvl4pPr marL="635000" indent="-180975">
              <a:spcBef>
                <a:spcPts val="0"/>
              </a:spcBef>
              <a:spcAft>
                <a:spcPts val="600"/>
              </a:spcAft>
              <a:buClr>
                <a:schemeClr val="tx1"/>
              </a:buClr>
              <a:buFont typeface="Wingdings" pitchFamily="2" charset="2"/>
              <a:buChar char=""/>
              <a:defRPr sz="1600"/>
            </a:lvl4pPr>
            <a:lvl5pPr marL="811213" indent="-169863">
              <a:spcBef>
                <a:spcPts val="0"/>
              </a:spcBef>
              <a:spcAft>
                <a:spcPts val="600"/>
              </a:spcAft>
              <a:buClr>
                <a:schemeClr val="tx1"/>
              </a:buClr>
              <a:buFont typeface="Wingdings" pitchFamily="2" charset="2"/>
              <a:buChar char=""/>
              <a:defRPr sz="1400"/>
            </a:lvl5pPr>
            <a:lvl6pPr marL="992188" indent="-180975">
              <a:spcBef>
                <a:spcPts val="0"/>
              </a:spcBef>
              <a:spcAft>
                <a:spcPts val="600"/>
              </a:spcAft>
              <a:buClr>
                <a:schemeClr val="tx1"/>
              </a:buClr>
              <a:buFont typeface="Wingdings" pitchFamily="2" charset="2"/>
              <a:buChar char=""/>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13"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fontAlgn="base">
              <a:spcBef>
                <a:spcPct val="0"/>
              </a:spcBef>
              <a:spcAft>
                <a:spcPct val="0"/>
              </a:spcAft>
              <a:defRPr/>
            </a:pPr>
            <a:r>
              <a:rPr lang="en-GB" sz="800" dirty="0">
                <a:solidFill>
                  <a:srgbClr val="595959"/>
                </a:solidFill>
                <a:cs typeface="Arial" pitchFamily="34" charset="0"/>
              </a:rPr>
              <a:t>Copyright of INSERT COMPANY NAME HERE</a:t>
            </a:r>
          </a:p>
        </p:txBody>
      </p:sp>
      <p:sp>
        <p:nvSpPr>
          <p:cNvPr id="14"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base">
              <a:spcBef>
                <a:spcPct val="0"/>
              </a:spcBef>
              <a:spcAft>
                <a:spcPct val="0"/>
              </a:spcAft>
            </a:pPr>
            <a:fld id="{D32BAE6A-B452-4007-8177-56DD051636F9}" type="slidenum">
              <a:rPr lang="en-GB" smtClean="0">
                <a:solidFill>
                  <a:srgbClr val="595959"/>
                </a:solidFill>
              </a:rPr>
              <a:pPr fontAlgn="base">
                <a:spcBef>
                  <a:spcPct val="0"/>
                </a:spcBef>
                <a:spcAft>
                  <a:spcPct val="0"/>
                </a:spcAft>
              </a:pPr>
              <a:t>‹#›</a:t>
            </a:fld>
            <a:endParaRPr lang="en-GB" dirty="0">
              <a:solidFill>
                <a:srgbClr val="595959"/>
              </a:solidFill>
            </a:endParaRPr>
          </a:p>
        </p:txBody>
      </p:sp>
      <p:sp>
        <p:nvSpPr>
          <p:cNvPr id="15"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fontAlgn="base">
              <a:spcBef>
                <a:spcPct val="0"/>
              </a:spcBef>
              <a:spcAft>
                <a:spcPct val="0"/>
              </a:spcAft>
            </a:pPr>
            <a:r>
              <a:rPr lang="en-US" dirty="0" smtClean="0">
                <a:solidFill>
                  <a:srgbClr val="595959"/>
                </a:solidFill>
              </a:rPr>
              <a:t>Month 2010</a:t>
            </a:r>
            <a:endParaRPr lang="en-GB" dirty="0">
              <a:solidFill>
                <a:srgbClr val="595959"/>
              </a:solidFill>
            </a:endParaRPr>
          </a:p>
        </p:txBody>
      </p:sp>
      <p:sp>
        <p:nvSpPr>
          <p:cNvPr id="19"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base">
              <a:spcBef>
                <a:spcPct val="0"/>
              </a:spcBef>
              <a:spcAft>
                <a:spcPct val="0"/>
              </a:spcAft>
              <a:defRPr/>
            </a:pPr>
            <a:r>
              <a:rPr lang="en-GB" dirty="0" smtClean="0">
                <a:solidFill>
                  <a:srgbClr val="595959"/>
                </a:solidFill>
              </a:rPr>
              <a:t>Footer </a:t>
            </a:r>
            <a:endParaRPr lang="en-US" dirty="0">
              <a:solidFill>
                <a:srgbClr val="595959"/>
              </a:solidFill>
            </a:endParaRPr>
          </a:p>
        </p:txBody>
      </p:sp>
    </p:spTree>
  </p:cSld>
  <p:clrMapOvr>
    <a:masterClrMapping/>
  </p:clrMapOvr>
  <p:transition/>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 2 Line Heading">
    <p:spTree>
      <p:nvGrpSpPr>
        <p:cNvPr id="1" name=""/>
        <p:cNvGrpSpPr/>
        <p:nvPr/>
      </p:nvGrpSpPr>
      <p:grpSpPr>
        <a:xfrm>
          <a:off x="0" y="0"/>
          <a:ext cx="0" cy="0"/>
          <a:chOff x="0" y="0"/>
          <a:chExt cx="0" cy="0"/>
        </a:xfrm>
      </p:grpSpPr>
      <p:sp>
        <p:nvSpPr>
          <p:cNvPr id="14" name="Rectangle 4"/>
          <p:cNvSpPr>
            <a:spLocks noChangeArrowheads="1"/>
          </p:cNvSpPr>
          <p:nvPr/>
        </p:nvSpPr>
        <p:spPr bwMode="auto">
          <a:xfrm>
            <a:off x="0" y="228600"/>
            <a:ext cx="8675688"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eaLnBrk="0" fontAlgn="base" hangingPunct="0">
              <a:lnSpc>
                <a:spcPct val="90000"/>
              </a:lnSpc>
              <a:spcBef>
                <a:spcPct val="0"/>
              </a:spcBef>
              <a:spcAft>
                <a:spcPct val="0"/>
              </a:spcAft>
            </a:pPr>
            <a:endParaRPr lang="en-US" sz="2400" b="1" dirty="0">
              <a:solidFill>
                <a:srgbClr val="999999"/>
              </a:solidFill>
            </a:endParaRPr>
          </a:p>
        </p:txBody>
      </p:sp>
      <p:sp>
        <p:nvSpPr>
          <p:cNvPr id="34" name="Rectangle 2"/>
          <p:cNvSpPr>
            <a:spLocks noGrp="1" noChangeArrowheads="1"/>
          </p:cNvSpPr>
          <p:nvPr>
            <p:ph type="title"/>
          </p:nvPr>
        </p:nvSpPr>
        <p:spPr bwMode="auto">
          <a:xfrm>
            <a:off x="900112" y="295200"/>
            <a:ext cx="77004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smtClean="0"/>
              <a:t>Click to edit Master title style</a:t>
            </a:r>
            <a:endParaRPr lang="en-US" dirty="0" smtClean="0"/>
          </a:p>
        </p:txBody>
      </p:sp>
      <p:sp>
        <p:nvSpPr>
          <p:cNvPr id="10" name="Content Placeholder 14"/>
          <p:cNvSpPr>
            <a:spLocks noGrp="1"/>
          </p:cNvSpPr>
          <p:nvPr>
            <p:ph sz="quarter" idx="13"/>
          </p:nvPr>
        </p:nvSpPr>
        <p:spPr>
          <a:xfrm>
            <a:off x="4945062" y="1310400"/>
            <a:ext cx="3732213" cy="5072400"/>
          </a:xfrm>
        </p:spPr>
        <p:txBody>
          <a:bodyPr/>
          <a:lstStyle>
            <a:lvl1pPr marL="0" indent="0">
              <a:spcAft>
                <a:spcPts val="600"/>
              </a:spcAft>
              <a:buClr>
                <a:schemeClr val="accent2"/>
              </a:buClr>
              <a:buSzPct val="85000"/>
              <a:buFont typeface="Wingdings" pitchFamily="2" charset="2"/>
              <a:buNone/>
              <a:defRPr/>
            </a:lvl1pPr>
            <a:lvl2pPr marL="269875" indent="-269875">
              <a:spcBef>
                <a:spcPts val="0"/>
              </a:spcBef>
              <a:spcAft>
                <a:spcPts val="600"/>
              </a:spcAft>
              <a:buClr>
                <a:schemeClr val="accent2"/>
              </a:buClr>
              <a:buSzPct val="85000"/>
              <a:buFont typeface="Wingdings" pitchFamily="2" charset="2"/>
              <a:buChar char="n"/>
              <a:defRPr sz="2000"/>
            </a:lvl2pPr>
            <a:lvl3pPr marL="454025" indent="-184150">
              <a:spcBef>
                <a:spcPts val="0"/>
              </a:spcBef>
              <a:spcAft>
                <a:spcPts val="600"/>
              </a:spcAft>
              <a:buClr>
                <a:schemeClr val="tx1"/>
              </a:buClr>
              <a:buFont typeface="Wingdings" pitchFamily="2" charset="2"/>
              <a:buChar char="n"/>
              <a:defRPr sz="2000"/>
            </a:lvl3pPr>
            <a:lvl4pPr marL="635000" indent="-180975">
              <a:spcBef>
                <a:spcPts val="0"/>
              </a:spcBef>
              <a:spcAft>
                <a:spcPts val="600"/>
              </a:spcAft>
              <a:buClr>
                <a:schemeClr val="tx1"/>
              </a:buClr>
              <a:buFont typeface="Wingdings" pitchFamily="2" charset="2"/>
              <a:buChar char="n"/>
              <a:defRPr sz="1600"/>
            </a:lvl4pPr>
            <a:lvl5pPr marL="811213" indent="-169863">
              <a:spcBef>
                <a:spcPts val="0"/>
              </a:spcBef>
              <a:spcAft>
                <a:spcPts val="600"/>
              </a:spcAft>
              <a:buClr>
                <a:schemeClr val="tx1"/>
              </a:buClr>
              <a:buFont typeface="Wingdings" pitchFamily="2" charset="2"/>
              <a:buChar char="n"/>
              <a:defRPr sz="1400"/>
            </a:lvl5pPr>
            <a:lvl6pPr marL="996950" indent="-185738">
              <a:spcBef>
                <a:spcPts val="0"/>
              </a:spcBef>
              <a:spcAft>
                <a:spcPts val="600"/>
              </a:spcAft>
              <a:buClr>
                <a:schemeClr val="tx1"/>
              </a:buClr>
              <a:buFont typeface="Wingdings" pitchFamily="2" charset="2"/>
              <a:buChar char="n"/>
              <a:tabLst/>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12" name="Text Placeholder 43"/>
          <p:cNvSpPr>
            <a:spLocks noGrp="1"/>
          </p:cNvSpPr>
          <p:nvPr>
            <p:ph type="body" sz="quarter" idx="11"/>
          </p:nvPr>
        </p:nvSpPr>
        <p:spPr>
          <a:xfrm>
            <a:off x="900592" y="1310400"/>
            <a:ext cx="3738563" cy="5073312"/>
          </a:xfrm>
        </p:spPr>
        <p:txBody>
          <a:bodyPr/>
          <a:lstStyle>
            <a:lvl1pPr marL="0" indent="0">
              <a:spcAft>
                <a:spcPts val="600"/>
              </a:spcAft>
              <a:buClr>
                <a:schemeClr val="accent2"/>
              </a:buClr>
              <a:buSzPct val="85000"/>
              <a:buFont typeface="Wingdings" pitchFamily="2" charset="2"/>
              <a:buNone/>
              <a:defRPr/>
            </a:lvl1pPr>
            <a:lvl2pPr marL="276225" indent="-276225">
              <a:spcAft>
                <a:spcPts val="600"/>
              </a:spcAft>
              <a:buClr>
                <a:schemeClr val="accent2"/>
              </a:buClr>
              <a:buSzPct val="85000"/>
              <a:buFont typeface="Wingdings" pitchFamily="2" charset="2"/>
              <a:buChar char="n"/>
              <a:defRPr sz="2000"/>
            </a:lvl2pPr>
            <a:lvl3pPr marL="449263" indent="-173038">
              <a:spcAft>
                <a:spcPts val="600"/>
              </a:spcAft>
              <a:buClr>
                <a:schemeClr val="tx1"/>
              </a:buClr>
              <a:buFont typeface="Wingdings" pitchFamily="2" charset="2"/>
              <a:buChar char="n"/>
              <a:defRPr sz="2000"/>
            </a:lvl3pPr>
            <a:lvl4pPr marL="635000" indent="-180975">
              <a:spcAft>
                <a:spcPts val="600"/>
              </a:spcAft>
              <a:buClr>
                <a:schemeClr val="tx1"/>
              </a:buClr>
              <a:buFont typeface="Wingdings" pitchFamily="2" charset="2"/>
              <a:buChar char="n"/>
              <a:defRPr sz="1600"/>
            </a:lvl4pPr>
            <a:lvl5pPr marL="811213" indent="-169863">
              <a:spcBef>
                <a:spcPts val="0"/>
              </a:spcBef>
              <a:spcAft>
                <a:spcPts val="600"/>
              </a:spcAft>
              <a:buClr>
                <a:schemeClr val="tx1"/>
              </a:buClr>
              <a:buFont typeface="Wingdings" pitchFamily="2" charset="2"/>
              <a:buChar char="n"/>
              <a:defRPr sz="1400"/>
            </a:lvl5pPr>
            <a:lvl6pPr marL="992188" indent="-180975">
              <a:spcBef>
                <a:spcPts val="0"/>
              </a:spcBef>
              <a:spcAft>
                <a:spcPts val="600"/>
              </a:spcAft>
              <a:buClr>
                <a:schemeClr val="tx1"/>
              </a:buClr>
              <a:buFont typeface="Wingdings" pitchFamily="2" charset="2"/>
              <a:buChar char="n"/>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11"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fontAlgn="base">
              <a:spcBef>
                <a:spcPct val="0"/>
              </a:spcBef>
              <a:spcAft>
                <a:spcPct val="0"/>
              </a:spcAft>
              <a:defRPr/>
            </a:pPr>
            <a:r>
              <a:rPr lang="en-GB" sz="800" dirty="0">
                <a:solidFill>
                  <a:srgbClr val="595959"/>
                </a:solidFill>
                <a:cs typeface="Arial" pitchFamily="34" charset="0"/>
              </a:rPr>
              <a:t>Copyright of INSERT COMPANY NAME HERE</a:t>
            </a:r>
          </a:p>
        </p:txBody>
      </p:sp>
      <p:sp>
        <p:nvSpPr>
          <p:cNvPr id="13"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base">
              <a:spcBef>
                <a:spcPct val="0"/>
              </a:spcBef>
              <a:spcAft>
                <a:spcPct val="0"/>
              </a:spcAft>
            </a:pPr>
            <a:fld id="{D32BAE6A-B452-4007-8177-56DD051636F9}" type="slidenum">
              <a:rPr lang="en-GB" smtClean="0">
                <a:solidFill>
                  <a:srgbClr val="595959"/>
                </a:solidFill>
              </a:rPr>
              <a:pPr fontAlgn="base">
                <a:spcBef>
                  <a:spcPct val="0"/>
                </a:spcBef>
                <a:spcAft>
                  <a:spcPct val="0"/>
                </a:spcAft>
              </a:pPr>
              <a:t>‹#›</a:t>
            </a:fld>
            <a:endParaRPr lang="en-GB" dirty="0">
              <a:solidFill>
                <a:srgbClr val="595959"/>
              </a:solidFill>
            </a:endParaRPr>
          </a:p>
        </p:txBody>
      </p:sp>
      <p:sp>
        <p:nvSpPr>
          <p:cNvPr id="19"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base">
              <a:spcBef>
                <a:spcPct val="0"/>
              </a:spcBef>
              <a:spcAft>
                <a:spcPct val="0"/>
              </a:spcAft>
              <a:defRPr/>
            </a:pPr>
            <a:r>
              <a:rPr lang="en-GB" dirty="0" smtClean="0">
                <a:solidFill>
                  <a:srgbClr val="595959"/>
                </a:solidFill>
              </a:rPr>
              <a:t>Footer </a:t>
            </a:r>
            <a:endParaRPr lang="en-US" dirty="0">
              <a:solidFill>
                <a:srgbClr val="595959"/>
              </a:solidFill>
            </a:endParaRPr>
          </a:p>
        </p:txBody>
      </p:sp>
    </p:spTree>
  </p:cSld>
  <p:clrMapOvr>
    <a:masterClrMapping/>
  </p:clrMapOvr>
  <p:transition/>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 High Content">
    <p:spTree>
      <p:nvGrpSpPr>
        <p:cNvPr id="1" name=""/>
        <p:cNvGrpSpPr/>
        <p:nvPr/>
      </p:nvGrpSpPr>
      <p:grpSpPr>
        <a:xfrm>
          <a:off x="0" y="0"/>
          <a:ext cx="0" cy="0"/>
          <a:chOff x="0" y="0"/>
          <a:chExt cx="0" cy="0"/>
        </a:xfrm>
      </p:grpSpPr>
      <p:sp>
        <p:nvSpPr>
          <p:cNvPr id="14" name="Rectangle 4"/>
          <p:cNvSpPr>
            <a:spLocks noChangeArrowheads="1"/>
          </p:cNvSpPr>
          <p:nvPr/>
        </p:nvSpPr>
        <p:spPr bwMode="auto">
          <a:xfrm>
            <a:off x="0" y="228600"/>
            <a:ext cx="8675688"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eaLnBrk="0" fontAlgn="base" hangingPunct="0">
              <a:lnSpc>
                <a:spcPct val="90000"/>
              </a:lnSpc>
              <a:spcBef>
                <a:spcPct val="0"/>
              </a:spcBef>
              <a:spcAft>
                <a:spcPct val="0"/>
              </a:spcAft>
            </a:pPr>
            <a:endParaRPr lang="en-US" sz="2400" b="1" dirty="0">
              <a:solidFill>
                <a:srgbClr val="999999"/>
              </a:solidFill>
            </a:endParaRPr>
          </a:p>
        </p:txBody>
      </p:sp>
      <p:sp>
        <p:nvSpPr>
          <p:cNvPr id="34" name="Rectangle 2"/>
          <p:cNvSpPr>
            <a:spLocks noGrp="1" noChangeArrowheads="1"/>
          </p:cNvSpPr>
          <p:nvPr>
            <p:ph type="title"/>
          </p:nvPr>
        </p:nvSpPr>
        <p:spPr bwMode="auto">
          <a:xfrm>
            <a:off x="900112" y="295200"/>
            <a:ext cx="77004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smtClean="0"/>
              <a:t>Click to edit Master title style</a:t>
            </a:r>
            <a:endParaRPr lang="en-US" dirty="0" smtClean="0"/>
          </a:p>
        </p:txBody>
      </p:sp>
      <p:sp>
        <p:nvSpPr>
          <p:cNvPr id="10" name="Content Placeholder 14"/>
          <p:cNvSpPr>
            <a:spLocks noGrp="1"/>
          </p:cNvSpPr>
          <p:nvPr>
            <p:ph sz="quarter" idx="13"/>
          </p:nvPr>
        </p:nvSpPr>
        <p:spPr>
          <a:xfrm>
            <a:off x="4945062" y="1310400"/>
            <a:ext cx="3732213" cy="5072400"/>
          </a:xfrm>
        </p:spPr>
        <p:txBody>
          <a:bodyPr/>
          <a:lstStyle>
            <a:lvl1pPr marL="0" indent="0">
              <a:lnSpc>
                <a:spcPct val="120000"/>
              </a:lnSpc>
              <a:spcAft>
                <a:spcPts val="600"/>
              </a:spcAft>
              <a:buClr>
                <a:schemeClr val="accent2"/>
              </a:buClr>
              <a:buSzPct val="85000"/>
              <a:buFont typeface="Wingdings" pitchFamily="2" charset="2"/>
              <a:buNone/>
              <a:defRPr sz="1600"/>
            </a:lvl1pPr>
            <a:lvl2pPr marL="269875" indent="-269875">
              <a:lnSpc>
                <a:spcPct val="120000"/>
              </a:lnSpc>
              <a:spcBef>
                <a:spcPts val="0"/>
              </a:spcBef>
              <a:spcAft>
                <a:spcPts val="600"/>
              </a:spcAft>
              <a:buClr>
                <a:schemeClr val="accent2"/>
              </a:buClr>
              <a:buSzPct val="85000"/>
              <a:buFont typeface="Wingdings" pitchFamily="2" charset="2"/>
              <a:buChar char="n"/>
              <a:defRPr sz="1600"/>
            </a:lvl2pPr>
            <a:lvl3pPr marL="454025" indent="-184150">
              <a:lnSpc>
                <a:spcPct val="120000"/>
              </a:lnSpc>
              <a:spcBef>
                <a:spcPts val="0"/>
              </a:spcBef>
              <a:spcAft>
                <a:spcPts val="600"/>
              </a:spcAft>
              <a:buClr>
                <a:schemeClr val="tx1"/>
              </a:buClr>
              <a:buFont typeface="Wingdings" pitchFamily="2" charset="2"/>
              <a:buChar char="n"/>
              <a:defRPr sz="1600"/>
            </a:lvl3pPr>
            <a:lvl4pPr marL="635000" indent="-180975">
              <a:lnSpc>
                <a:spcPct val="120000"/>
              </a:lnSpc>
              <a:spcBef>
                <a:spcPts val="0"/>
              </a:spcBef>
              <a:spcAft>
                <a:spcPts val="600"/>
              </a:spcAft>
              <a:buClr>
                <a:schemeClr val="tx1"/>
              </a:buClr>
              <a:buFont typeface="Wingdings" pitchFamily="2" charset="2"/>
              <a:buChar char="n"/>
              <a:defRPr sz="1400"/>
            </a:lvl4pPr>
            <a:lvl5pPr marL="811213" indent="-169863">
              <a:lnSpc>
                <a:spcPct val="120000"/>
              </a:lnSpc>
              <a:spcBef>
                <a:spcPts val="0"/>
              </a:spcBef>
              <a:spcAft>
                <a:spcPts val="600"/>
              </a:spcAft>
              <a:buClr>
                <a:schemeClr val="tx1"/>
              </a:buClr>
              <a:buFont typeface="Wingdings" pitchFamily="2" charset="2"/>
              <a:buChar char="n"/>
              <a:defRPr sz="1200"/>
            </a:lvl5pPr>
            <a:lvl6pPr marL="992188" indent="-180975">
              <a:lnSpc>
                <a:spcPct val="120000"/>
              </a:lnSpc>
              <a:spcBef>
                <a:spcPts val="0"/>
              </a:spcBef>
              <a:spcAft>
                <a:spcPts val="600"/>
              </a:spcAft>
              <a:buClr>
                <a:schemeClr val="tx1"/>
              </a:buClr>
              <a:buFont typeface="Wingdings" pitchFamily="2" charset="2"/>
              <a:buChar char="n"/>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2" name="Text Placeholder 43"/>
          <p:cNvSpPr>
            <a:spLocks noGrp="1"/>
          </p:cNvSpPr>
          <p:nvPr>
            <p:ph type="body" sz="quarter" idx="11"/>
          </p:nvPr>
        </p:nvSpPr>
        <p:spPr>
          <a:xfrm>
            <a:off x="900592" y="1310400"/>
            <a:ext cx="3738563" cy="5073312"/>
          </a:xfrm>
        </p:spPr>
        <p:txBody>
          <a:bodyPr/>
          <a:lstStyle>
            <a:lvl1pPr marL="0" indent="0">
              <a:lnSpc>
                <a:spcPct val="120000"/>
              </a:lnSpc>
              <a:spcAft>
                <a:spcPts val="600"/>
              </a:spcAft>
              <a:buClr>
                <a:schemeClr val="accent2"/>
              </a:buClr>
              <a:buSzPct val="85000"/>
              <a:buFont typeface="Wingdings" pitchFamily="2" charset="2"/>
              <a:buNone/>
              <a:defRPr sz="1600"/>
            </a:lvl1pPr>
            <a:lvl2pPr marL="276225" indent="-276225">
              <a:lnSpc>
                <a:spcPct val="120000"/>
              </a:lnSpc>
              <a:spcAft>
                <a:spcPts val="600"/>
              </a:spcAft>
              <a:buClr>
                <a:schemeClr val="accent2"/>
              </a:buClr>
              <a:buSzPct val="85000"/>
              <a:buFont typeface="Wingdings" pitchFamily="2" charset="2"/>
              <a:buChar char="n"/>
              <a:defRPr sz="1600"/>
            </a:lvl2pPr>
            <a:lvl3pPr marL="447675" indent="-171450">
              <a:lnSpc>
                <a:spcPct val="120000"/>
              </a:lnSpc>
              <a:spcAft>
                <a:spcPts val="600"/>
              </a:spcAft>
              <a:buClr>
                <a:schemeClr val="tx1"/>
              </a:buClr>
              <a:buFont typeface="Wingdings" pitchFamily="2" charset="2"/>
              <a:buChar char=""/>
              <a:defRPr sz="1600"/>
            </a:lvl3pPr>
            <a:lvl4pPr marL="635000" indent="-174625">
              <a:lnSpc>
                <a:spcPct val="120000"/>
              </a:lnSpc>
              <a:spcAft>
                <a:spcPts val="600"/>
              </a:spcAft>
              <a:buClr>
                <a:schemeClr val="tx1"/>
              </a:buClr>
              <a:buFont typeface="Wingdings" pitchFamily="2" charset="2"/>
              <a:buChar char="n"/>
              <a:defRPr sz="1400"/>
            </a:lvl4pPr>
            <a:lvl5pPr marL="811213" indent="-169863">
              <a:lnSpc>
                <a:spcPct val="120000"/>
              </a:lnSpc>
              <a:spcBef>
                <a:spcPts val="0"/>
              </a:spcBef>
              <a:spcAft>
                <a:spcPts val="600"/>
              </a:spcAft>
              <a:buClr>
                <a:schemeClr val="tx1"/>
              </a:buClr>
              <a:buFont typeface="Wingdings" pitchFamily="2" charset="2"/>
              <a:buChar char="n"/>
              <a:defRPr sz="1200"/>
            </a:lvl5pPr>
            <a:lvl6pPr marL="992188" indent="-180975">
              <a:lnSpc>
                <a:spcPct val="120000"/>
              </a:lnSpc>
              <a:spcBef>
                <a:spcPts val="0"/>
              </a:spcBef>
              <a:spcAft>
                <a:spcPts val="600"/>
              </a:spcAft>
              <a:buClr>
                <a:schemeClr val="tx1"/>
              </a:buClr>
              <a:buFont typeface="Wingdings" pitchFamily="2" charset="2"/>
              <a:buChar char="n"/>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11"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fontAlgn="base">
              <a:spcBef>
                <a:spcPct val="0"/>
              </a:spcBef>
              <a:spcAft>
                <a:spcPct val="0"/>
              </a:spcAft>
              <a:defRPr/>
            </a:pPr>
            <a:r>
              <a:rPr lang="en-GB" sz="800" dirty="0">
                <a:solidFill>
                  <a:srgbClr val="595959"/>
                </a:solidFill>
                <a:cs typeface="Arial" pitchFamily="34" charset="0"/>
              </a:rPr>
              <a:t>Copyright of INSERT COMPANY NAME HERE</a:t>
            </a:r>
          </a:p>
        </p:txBody>
      </p:sp>
      <p:sp>
        <p:nvSpPr>
          <p:cNvPr id="13"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base">
              <a:spcBef>
                <a:spcPct val="0"/>
              </a:spcBef>
              <a:spcAft>
                <a:spcPct val="0"/>
              </a:spcAft>
            </a:pPr>
            <a:fld id="{D32BAE6A-B452-4007-8177-56DD051636F9}" type="slidenum">
              <a:rPr lang="en-GB" smtClean="0">
                <a:solidFill>
                  <a:srgbClr val="595959"/>
                </a:solidFill>
              </a:rPr>
              <a:pPr fontAlgn="base">
                <a:spcBef>
                  <a:spcPct val="0"/>
                </a:spcBef>
                <a:spcAft>
                  <a:spcPct val="0"/>
                </a:spcAft>
              </a:pPr>
              <a:t>‹#›</a:t>
            </a:fld>
            <a:endParaRPr lang="en-GB" dirty="0">
              <a:solidFill>
                <a:srgbClr val="595959"/>
              </a:solidFill>
            </a:endParaRPr>
          </a:p>
        </p:txBody>
      </p:sp>
      <p:sp>
        <p:nvSpPr>
          <p:cNvPr id="19"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base">
              <a:spcBef>
                <a:spcPct val="0"/>
              </a:spcBef>
              <a:spcAft>
                <a:spcPct val="0"/>
              </a:spcAft>
              <a:defRPr/>
            </a:pPr>
            <a:r>
              <a:rPr lang="en-GB" dirty="0" smtClean="0">
                <a:solidFill>
                  <a:srgbClr val="595959"/>
                </a:solidFill>
              </a:rPr>
              <a:t>Footer </a:t>
            </a:r>
            <a:endParaRPr lang="en-US" dirty="0">
              <a:solidFill>
                <a:srgbClr val="595959"/>
              </a:solidFill>
            </a:endParaRPr>
          </a:p>
        </p:txBody>
      </p:sp>
    </p:spTree>
  </p:cSld>
  <p:clrMapOvr>
    <a:masterClrMapping/>
  </p:clrMapOvr>
  <p:transition/>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904072" y="6267688"/>
            <a:ext cx="3747304" cy="99509"/>
          </a:xfrm>
        </p:spPr>
        <p:txBody>
          <a:bodyPr wrap="square">
            <a:noAutofit/>
          </a:bodyPr>
          <a:lstStyle>
            <a:lvl1pPr>
              <a:defRPr sz="700">
                <a:solidFill>
                  <a:schemeClr val="tx1"/>
                </a:solidFill>
                <a:latin typeface="+mn-lt"/>
              </a:defRPr>
            </a:lvl1pPr>
          </a:lstStyle>
          <a:p>
            <a:pPr lvl="0"/>
            <a:r>
              <a:rPr lang="en-US" dirty="0" smtClean="0"/>
              <a:t>CLICK TO EDIT SOURCE</a:t>
            </a:r>
            <a:endParaRPr lang="nl-NL" dirty="0"/>
          </a:p>
        </p:txBody>
      </p:sp>
      <p:sp>
        <p:nvSpPr>
          <p:cNvPr id="31" name="Rectangle 4"/>
          <p:cNvSpPr>
            <a:spLocks noChangeArrowheads="1"/>
          </p:cNvSpPr>
          <p:nvPr/>
        </p:nvSpPr>
        <p:spPr bwMode="auto">
          <a:xfrm>
            <a:off x="0" y="228599"/>
            <a:ext cx="8675688"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eaLnBrk="0" fontAlgn="base" hangingPunct="0">
              <a:lnSpc>
                <a:spcPct val="90000"/>
              </a:lnSpc>
              <a:spcBef>
                <a:spcPct val="0"/>
              </a:spcBef>
              <a:spcAft>
                <a:spcPct val="0"/>
              </a:spcAft>
            </a:pPr>
            <a:endParaRPr lang="en-US" sz="2400" b="1" dirty="0">
              <a:solidFill>
                <a:srgbClr val="999999"/>
              </a:solidFill>
            </a:endParaRPr>
          </a:p>
        </p:txBody>
      </p:sp>
      <p:sp>
        <p:nvSpPr>
          <p:cNvPr id="32" name="Rectangle 2"/>
          <p:cNvSpPr>
            <a:spLocks noGrp="1" noChangeArrowheads="1"/>
          </p:cNvSpPr>
          <p:nvPr>
            <p:ph type="title"/>
          </p:nvPr>
        </p:nvSpPr>
        <p:spPr bwMode="auto">
          <a:xfrm>
            <a:off x="900112" y="295200"/>
            <a:ext cx="77004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noProof="0" smtClean="0"/>
              <a:t>Click to edit Master title style</a:t>
            </a:r>
            <a:endParaRPr lang="en-GB" noProof="0" dirty="0" smtClean="0"/>
          </a:p>
        </p:txBody>
      </p:sp>
      <p:sp>
        <p:nvSpPr>
          <p:cNvPr id="39" name="Content Placeholder 51"/>
          <p:cNvSpPr>
            <a:spLocks noGrp="1"/>
          </p:cNvSpPr>
          <p:nvPr>
            <p:ph sz="quarter" idx="45" hasCustomPrompt="1"/>
          </p:nvPr>
        </p:nvSpPr>
        <p:spPr>
          <a:xfrm>
            <a:off x="911225" y="4179607"/>
            <a:ext cx="3697200"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smtClean="0"/>
              <a:t>Click to edit Unit of measure</a:t>
            </a:r>
            <a:endParaRPr lang="nl-NL" dirty="0"/>
          </a:p>
        </p:txBody>
      </p:sp>
      <p:sp>
        <p:nvSpPr>
          <p:cNvPr id="40" name="Content Placeholder 51"/>
          <p:cNvSpPr>
            <a:spLocks noGrp="1"/>
          </p:cNvSpPr>
          <p:nvPr>
            <p:ph sz="quarter" idx="46" hasCustomPrompt="1"/>
          </p:nvPr>
        </p:nvSpPr>
        <p:spPr>
          <a:xfrm>
            <a:off x="911225" y="3844644"/>
            <a:ext cx="3697200" cy="21974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smtClean="0"/>
              <a:t>CHART TITLE APPEARS HERE</a:t>
            </a:r>
            <a:endParaRPr lang="nl-NL" dirty="0"/>
          </a:p>
        </p:txBody>
      </p:sp>
      <p:cxnSp>
        <p:nvCxnSpPr>
          <p:cNvPr id="41" name="Straight Connector 40"/>
          <p:cNvCxnSpPr/>
          <p:nvPr/>
        </p:nvCxnSpPr>
        <p:spPr>
          <a:xfrm flipV="1">
            <a:off x="911225" y="4122457"/>
            <a:ext cx="3697200" cy="79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911225" y="4436262"/>
            <a:ext cx="3697200" cy="1703279"/>
          </a:xfrm>
        </p:spPr>
        <p:txBody>
          <a:bodyPr>
            <a:normAutofit/>
          </a:bodyPr>
          <a:lstStyle>
            <a:lvl1pPr>
              <a:defRPr sz="1200">
                <a:solidFill>
                  <a:schemeClr val="tx1"/>
                </a:solidFill>
                <a:latin typeface="+mn-lt"/>
              </a:defRPr>
            </a:lvl1pPr>
          </a:lstStyle>
          <a:p>
            <a:r>
              <a:rPr lang="en-US" dirty="0" smtClean="0"/>
              <a:t>Click icon to add chart</a:t>
            </a:r>
            <a:endParaRPr lang="nl-NL" dirty="0"/>
          </a:p>
        </p:txBody>
      </p:sp>
      <p:cxnSp>
        <p:nvCxnSpPr>
          <p:cNvPr id="43" name="Straight Connector 42"/>
          <p:cNvCxnSpPr/>
          <p:nvPr/>
        </p:nvCxnSpPr>
        <p:spPr>
          <a:xfrm>
            <a:off x="904071" y="5944860"/>
            <a:ext cx="3697200" cy="15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911225" y="1654176"/>
            <a:ext cx="3697200"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smtClean="0"/>
              <a:t>Click to edit Unit of measure</a:t>
            </a:r>
            <a:endParaRPr lang="nl-NL" dirty="0"/>
          </a:p>
        </p:txBody>
      </p:sp>
      <p:sp>
        <p:nvSpPr>
          <p:cNvPr id="100" name="Content Placeholder 51"/>
          <p:cNvSpPr>
            <a:spLocks noGrp="1"/>
          </p:cNvSpPr>
          <p:nvPr>
            <p:ph sz="quarter" idx="55" hasCustomPrompt="1"/>
          </p:nvPr>
        </p:nvSpPr>
        <p:spPr>
          <a:xfrm>
            <a:off x="911225" y="1319213"/>
            <a:ext cx="3697200" cy="21974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smtClean="0"/>
              <a:t>CHART TITLE APPEARS HERE</a:t>
            </a:r>
            <a:endParaRPr lang="nl-NL" dirty="0"/>
          </a:p>
        </p:txBody>
      </p:sp>
      <p:cxnSp>
        <p:nvCxnSpPr>
          <p:cNvPr id="101" name="Straight Connector 100"/>
          <p:cNvCxnSpPr/>
          <p:nvPr/>
        </p:nvCxnSpPr>
        <p:spPr>
          <a:xfrm flipV="1">
            <a:off x="911225" y="1597026"/>
            <a:ext cx="3697200" cy="79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911225" y="1910831"/>
            <a:ext cx="3697200" cy="1703279"/>
          </a:xfrm>
        </p:spPr>
        <p:txBody>
          <a:bodyPr>
            <a:normAutofit/>
          </a:bodyPr>
          <a:lstStyle>
            <a:lvl1pPr>
              <a:defRPr sz="1200">
                <a:solidFill>
                  <a:schemeClr val="tx1"/>
                </a:solidFill>
                <a:latin typeface="+mn-lt"/>
              </a:defRPr>
            </a:lvl1pPr>
          </a:lstStyle>
          <a:p>
            <a:r>
              <a:rPr lang="en-US" dirty="0" smtClean="0"/>
              <a:t>Click icon to add chart</a:t>
            </a:r>
            <a:endParaRPr lang="nl-NL" dirty="0"/>
          </a:p>
        </p:txBody>
      </p:sp>
      <p:cxnSp>
        <p:nvCxnSpPr>
          <p:cNvPr id="103" name="Straight Connector 102"/>
          <p:cNvCxnSpPr/>
          <p:nvPr/>
        </p:nvCxnSpPr>
        <p:spPr>
          <a:xfrm>
            <a:off x="904071" y="3419429"/>
            <a:ext cx="3697200" cy="15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4965700" y="4179607"/>
            <a:ext cx="3697200"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smtClean="0"/>
              <a:t>Click to edit Unit of measure</a:t>
            </a:r>
            <a:endParaRPr lang="nl-NL" dirty="0"/>
          </a:p>
        </p:txBody>
      </p:sp>
      <p:sp>
        <p:nvSpPr>
          <p:cNvPr id="105" name="Content Placeholder 51"/>
          <p:cNvSpPr>
            <a:spLocks noGrp="1"/>
          </p:cNvSpPr>
          <p:nvPr>
            <p:ph sz="quarter" idx="58" hasCustomPrompt="1"/>
          </p:nvPr>
        </p:nvSpPr>
        <p:spPr>
          <a:xfrm>
            <a:off x="4965700" y="3844644"/>
            <a:ext cx="3697200" cy="21974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smtClean="0"/>
              <a:t>CHART TITLE APPEARS HERE</a:t>
            </a:r>
            <a:endParaRPr lang="nl-NL" dirty="0"/>
          </a:p>
        </p:txBody>
      </p:sp>
      <p:cxnSp>
        <p:nvCxnSpPr>
          <p:cNvPr id="106" name="Straight Connector 105"/>
          <p:cNvCxnSpPr/>
          <p:nvPr/>
        </p:nvCxnSpPr>
        <p:spPr>
          <a:xfrm flipV="1">
            <a:off x="4965700" y="4122457"/>
            <a:ext cx="3697200" cy="79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4965700" y="4436262"/>
            <a:ext cx="3697200" cy="1703279"/>
          </a:xfrm>
        </p:spPr>
        <p:txBody>
          <a:bodyPr>
            <a:normAutofit/>
          </a:bodyPr>
          <a:lstStyle>
            <a:lvl1pPr>
              <a:defRPr sz="1200">
                <a:solidFill>
                  <a:schemeClr val="tx1"/>
                </a:solidFill>
                <a:latin typeface="+mn-lt"/>
              </a:defRPr>
            </a:lvl1pPr>
          </a:lstStyle>
          <a:p>
            <a:r>
              <a:rPr lang="en-US" dirty="0" smtClean="0"/>
              <a:t>Click icon to add chart</a:t>
            </a:r>
            <a:endParaRPr lang="nl-NL" dirty="0"/>
          </a:p>
        </p:txBody>
      </p:sp>
      <p:cxnSp>
        <p:nvCxnSpPr>
          <p:cNvPr id="108" name="Straight Connector 107"/>
          <p:cNvCxnSpPr/>
          <p:nvPr/>
        </p:nvCxnSpPr>
        <p:spPr>
          <a:xfrm>
            <a:off x="4958546" y="5944860"/>
            <a:ext cx="3697200" cy="15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4965700" y="1654176"/>
            <a:ext cx="3697200"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smtClean="0"/>
              <a:t>Click to edit Unit of measure</a:t>
            </a:r>
            <a:endParaRPr lang="nl-NL" dirty="0"/>
          </a:p>
        </p:txBody>
      </p:sp>
      <p:sp>
        <p:nvSpPr>
          <p:cNvPr id="110" name="Content Placeholder 51"/>
          <p:cNvSpPr>
            <a:spLocks noGrp="1"/>
          </p:cNvSpPr>
          <p:nvPr>
            <p:ph sz="quarter" idx="61" hasCustomPrompt="1"/>
          </p:nvPr>
        </p:nvSpPr>
        <p:spPr>
          <a:xfrm>
            <a:off x="4965700" y="1319213"/>
            <a:ext cx="3697200" cy="21974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smtClean="0"/>
              <a:t>CHART TITLE APPEARS HERE</a:t>
            </a:r>
            <a:endParaRPr lang="nl-NL" dirty="0"/>
          </a:p>
        </p:txBody>
      </p:sp>
      <p:cxnSp>
        <p:nvCxnSpPr>
          <p:cNvPr id="111" name="Straight Connector 110"/>
          <p:cNvCxnSpPr/>
          <p:nvPr/>
        </p:nvCxnSpPr>
        <p:spPr>
          <a:xfrm flipV="1">
            <a:off x="4965700" y="1597026"/>
            <a:ext cx="3697200" cy="79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4965700" y="1910831"/>
            <a:ext cx="3697200" cy="1703279"/>
          </a:xfrm>
        </p:spPr>
        <p:txBody>
          <a:bodyPr>
            <a:normAutofit/>
          </a:bodyPr>
          <a:lstStyle>
            <a:lvl1pPr>
              <a:defRPr sz="1200">
                <a:solidFill>
                  <a:schemeClr val="tx1"/>
                </a:solidFill>
                <a:latin typeface="+mn-lt"/>
              </a:defRPr>
            </a:lvl1pPr>
          </a:lstStyle>
          <a:p>
            <a:r>
              <a:rPr lang="en-US" dirty="0" smtClean="0"/>
              <a:t>Click icon to add chart</a:t>
            </a:r>
            <a:endParaRPr lang="nl-NL" dirty="0"/>
          </a:p>
        </p:txBody>
      </p:sp>
      <p:cxnSp>
        <p:nvCxnSpPr>
          <p:cNvPr id="113" name="Straight Connector 112"/>
          <p:cNvCxnSpPr/>
          <p:nvPr/>
        </p:nvCxnSpPr>
        <p:spPr>
          <a:xfrm>
            <a:off x="4958546" y="3419429"/>
            <a:ext cx="3697200" cy="15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fontAlgn="base">
              <a:spcBef>
                <a:spcPct val="0"/>
              </a:spcBef>
              <a:spcAft>
                <a:spcPct val="0"/>
              </a:spcAft>
              <a:defRPr/>
            </a:pPr>
            <a:r>
              <a:rPr lang="en-GB" sz="800" dirty="0">
                <a:solidFill>
                  <a:srgbClr val="595959"/>
                </a:solidFill>
                <a:cs typeface="Arial" pitchFamily="34" charset="0"/>
              </a:rPr>
              <a:t>Copyright of INSERT COMPANY NAME HERE</a:t>
            </a:r>
          </a:p>
        </p:txBody>
      </p:sp>
      <p:sp>
        <p:nvSpPr>
          <p:cNvPr id="34"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base">
              <a:spcBef>
                <a:spcPct val="0"/>
              </a:spcBef>
              <a:spcAft>
                <a:spcPct val="0"/>
              </a:spcAft>
            </a:pPr>
            <a:fld id="{D32BAE6A-B452-4007-8177-56DD051636F9}" type="slidenum">
              <a:rPr lang="en-GB" smtClean="0">
                <a:solidFill>
                  <a:srgbClr val="595959"/>
                </a:solidFill>
              </a:rPr>
              <a:pPr fontAlgn="base">
                <a:spcBef>
                  <a:spcPct val="0"/>
                </a:spcBef>
                <a:spcAft>
                  <a:spcPct val="0"/>
                </a:spcAft>
              </a:pPr>
              <a:t>‹#›</a:t>
            </a:fld>
            <a:endParaRPr lang="en-GB" dirty="0">
              <a:solidFill>
                <a:srgbClr val="595959"/>
              </a:solidFill>
            </a:endParaRPr>
          </a:p>
        </p:txBody>
      </p:sp>
      <p:sp>
        <p:nvSpPr>
          <p:cNvPr id="37"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base">
              <a:spcBef>
                <a:spcPct val="0"/>
              </a:spcBef>
              <a:spcAft>
                <a:spcPct val="0"/>
              </a:spcAft>
              <a:defRPr/>
            </a:pPr>
            <a:r>
              <a:rPr lang="en-GB" dirty="0" smtClean="0">
                <a:solidFill>
                  <a:srgbClr val="595959"/>
                </a:solidFill>
              </a:rPr>
              <a:t>Footer </a:t>
            </a:r>
            <a:endParaRPr lang="en-US" dirty="0">
              <a:solidFill>
                <a:srgbClr val="595959"/>
              </a:solidFill>
            </a:endParaRPr>
          </a:p>
        </p:txBody>
      </p:sp>
    </p:spTree>
  </p:cSld>
  <p:clrMapOvr>
    <a:masterClrMapping/>
  </p:clrMapOvr>
  <p:transition/>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grpSp>
        <p:nvGrpSpPr>
          <p:cNvPr id="2" name="Group 13"/>
          <p:cNvGrpSpPr/>
          <p:nvPr/>
        </p:nvGrpSpPr>
        <p:grpSpPr>
          <a:xfrm>
            <a:off x="900000" y="648000"/>
            <a:ext cx="7380000" cy="5633999"/>
            <a:chOff x="900000" y="648000"/>
            <a:chExt cx="7380000" cy="5633999"/>
          </a:xfrm>
        </p:grpSpPr>
        <p:sp>
          <p:nvSpPr>
            <p:cNvPr id="15" name="Rectangle 4"/>
            <p:cNvSpPr>
              <a:spLocks noChangeArrowheads="1"/>
            </p:cNvSpPr>
            <p:nvPr userDrawn="1"/>
          </p:nvSpPr>
          <p:spPr bwMode="auto">
            <a:xfrm flipH="1">
              <a:off x="900000" y="1367999"/>
              <a:ext cx="6661152" cy="4914000"/>
            </a:xfrm>
            <a:prstGeom prst="rect">
              <a:avLst/>
            </a:prstGeom>
            <a:solidFill>
              <a:schemeClr val="accent1">
                <a:lumMod val="40000"/>
                <a:lumOff val="60000"/>
              </a:schemeClr>
            </a:solidFill>
            <a:ln w="9525">
              <a:noFill/>
              <a:miter lim="800000"/>
              <a:headEnd/>
              <a:tailEnd/>
            </a:ln>
            <a:effectLst/>
          </p:spPr>
          <p:txBody>
            <a:bodyPr wrap="none" anchor="ctr"/>
            <a:lstStyle/>
            <a:p>
              <a:pPr fontAlgn="base">
                <a:spcBef>
                  <a:spcPct val="0"/>
                </a:spcBef>
                <a:spcAft>
                  <a:spcPct val="0"/>
                </a:spcAft>
              </a:pPr>
              <a:endParaRPr lang="en-GB" dirty="0">
                <a:solidFill>
                  <a:srgbClr val="595959"/>
                </a:solidFill>
                <a:latin typeface="Arial" pitchFamily="34" charset="0"/>
              </a:endParaRPr>
            </a:p>
          </p:txBody>
        </p:sp>
        <p:sp>
          <p:nvSpPr>
            <p:cNvPr id="21" name="Rectangle 4"/>
            <p:cNvSpPr>
              <a:spLocks noChangeArrowheads="1"/>
            </p:cNvSpPr>
            <p:nvPr userDrawn="1"/>
          </p:nvSpPr>
          <p:spPr bwMode="auto">
            <a:xfrm flipH="1">
              <a:off x="1620000" y="648000"/>
              <a:ext cx="6660000" cy="4914000"/>
            </a:xfrm>
            <a:prstGeom prst="rect">
              <a:avLst/>
            </a:prstGeom>
            <a:solidFill>
              <a:schemeClr val="accent1">
                <a:lumMod val="60000"/>
                <a:lumOff val="40000"/>
              </a:schemeClr>
            </a:solidFill>
            <a:ln w="9525">
              <a:noFill/>
              <a:miter lim="800000"/>
              <a:headEnd/>
              <a:tailEnd/>
            </a:ln>
            <a:effectLst/>
          </p:spPr>
          <p:txBody>
            <a:bodyPr wrap="none" anchor="ctr"/>
            <a:lstStyle/>
            <a:p>
              <a:pPr fontAlgn="base">
                <a:spcBef>
                  <a:spcPct val="0"/>
                </a:spcBef>
                <a:spcAft>
                  <a:spcPct val="0"/>
                </a:spcAft>
              </a:pPr>
              <a:endParaRPr lang="en-GB" dirty="0">
                <a:solidFill>
                  <a:srgbClr val="595959"/>
                </a:solidFill>
                <a:latin typeface="Arial" pitchFamily="34" charset="0"/>
              </a:endParaRPr>
            </a:p>
          </p:txBody>
        </p:sp>
        <p:sp>
          <p:nvSpPr>
            <p:cNvPr id="22" name="Rectangle 4"/>
            <p:cNvSpPr>
              <a:spLocks noChangeArrowheads="1"/>
            </p:cNvSpPr>
            <p:nvPr userDrawn="1"/>
          </p:nvSpPr>
          <p:spPr bwMode="auto">
            <a:xfrm flipH="1">
              <a:off x="1620000" y="1367999"/>
              <a:ext cx="5940000" cy="4194000"/>
            </a:xfrm>
            <a:prstGeom prst="rect">
              <a:avLst/>
            </a:prstGeom>
            <a:solidFill>
              <a:schemeClr val="accent1"/>
            </a:solidFill>
            <a:ln w="9525">
              <a:noFill/>
              <a:miter lim="800000"/>
              <a:headEnd/>
              <a:tailEnd/>
            </a:ln>
            <a:effectLst/>
          </p:spPr>
          <p:txBody>
            <a:bodyPr wrap="none" anchor="ctr"/>
            <a:lstStyle/>
            <a:p>
              <a:pPr fontAlgn="base">
                <a:spcBef>
                  <a:spcPct val="0"/>
                </a:spcBef>
                <a:spcAft>
                  <a:spcPct val="0"/>
                </a:spcAft>
              </a:pPr>
              <a:endParaRPr lang="en-GB" dirty="0">
                <a:solidFill>
                  <a:srgbClr val="595959"/>
                </a:solidFill>
                <a:latin typeface="Arial" pitchFamily="34" charset="0"/>
              </a:endParaRPr>
            </a:p>
          </p:txBody>
        </p:sp>
      </p:grpSp>
      <p:sp>
        <p:nvSpPr>
          <p:cNvPr id="18" name="Title 1"/>
          <p:cNvSpPr>
            <a:spLocks noGrp="1"/>
          </p:cNvSpPr>
          <p:nvPr>
            <p:ph type="title"/>
          </p:nvPr>
        </p:nvSpPr>
        <p:spPr>
          <a:xfrm>
            <a:off x="1782070" y="3198783"/>
            <a:ext cx="5603468" cy="1362075"/>
          </a:xfrm>
          <a:prstGeom prst="rect">
            <a:avLst/>
          </a:prstGeom>
        </p:spPr>
        <p:txBody>
          <a:bodyPr lIns="0" tIns="0" rIns="0" bIns="0"/>
          <a:lstStyle>
            <a:lvl1pPr algn="l">
              <a:defRPr sz="1600" b="0" cap="none" baseline="0">
                <a:solidFill>
                  <a:schemeClr val="tx1"/>
                </a:solidFill>
                <a:latin typeface="+mn-lt"/>
              </a:defRPr>
            </a:lvl1pPr>
          </a:lstStyle>
          <a:p>
            <a:r>
              <a:rPr lang="en-US" smtClean="0"/>
              <a:t>Click to edit Master title style</a:t>
            </a:r>
            <a:endParaRPr lang="en-MY" dirty="0"/>
          </a:p>
        </p:txBody>
      </p:sp>
      <p:sp>
        <p:nvSpPr>
          <p:cNvPr id="25" name="Text Placeholder 2"/>
          <p:cNvSpPr>
            <a:spLocks noGrp="1"/>
          </p:cNvSpPr>
          <p:nvPr>
            <p:ph type="body" idx="1"/>
          </p:nvPr>
        </p:nvSpPr>
        <p:spPr>
          <a:xfrm>
            <a:off x="1782070" y="2379407"/>
            <a:ext cx="5603468" cy="741600"/>
          </a:xfrm>
          <a:prstGeom prst="rect">
            <a:avLst/>
          </a:prstGeom>
        </p:spPr>
        <p:txBody>
          <a:bodyPr lIns="0" tIns="0" rIns="0" bIns="0" anchor="t" anchorCtr="0"/>
          <a:lstStyle>
            <a:lvl1pPr marL="0" indent="0">
              <a:buNone/>
              <a:defRPr sz="2400" b="1" cap="all" baseline="0">
                <a:solidFill>
                  <a:schemeClr val="accent2"/>
                </a:solidFill>
                <a:latin typeface="+mj-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34" name="Text Placeholder 13"/>
          <p:cNvSpPr>
            <a:spLocks noGrp="1"/>
          </p:cNvSpPr>
          <p:nvPr>
            <p:ph type="body" sz="quarter" idx="13" hasCustomPrompt="1"/>
          </p:nvPr>
        </p:nvSpPr>
        <p:spPr>
          <a:xfrm>
            <a:off x="1782070" y="1415008"/>
            <a:ext cx="2243127" cy="964626"/>
          </a:xfrm>
          <a:prstGeom prst="rect">
            <a:avLst/>
          </a:prstGeom>
        </p:spPr>
        <p:txBody>
          <a:bodyPr lIns="0" tIns="0" rIns="0" bIns="0"/>
          <a:lstStyle>
            <a:lvl1pPr>
              <a:buNone/>
              <a:defRPr sz="6000">
                <a:solidFill>
                  <a:schemeClr val="accent2"/>
                </a:solidFill>
                <a:latin typeface="Futura Light" pitchFamily="2" charset="0"/>
              </a:defRPr>
            </a:lvl1pPr>
          </a:lstStyle>
          <a:p>
            <a:pPr lvl="0"/>
            <a:r>
              <a:rPr lang="en-GB" dirty="0" smtClean="0"/>
              <a:t>0.0</a:t>
            </a:r>
            <a:endParaRPr lang="en-GB" dirty="0"/>
          </a:p>
        </p:txBody>
      </p:sp>
      <p:sp>
        <p:nvSpPr>
          <p:cNvPr id="12"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fontAlgn="base">
              <a:spcBef>
                <a:spcPct val="0"/>
              </a:spcBef>
              <a:spcAft>
                <a:spcPct val="0"/>
              </a:spcAft>
              <a:defRPr/>
            </a:pPr>
            <a:r>
              <a:rPr lang="en-GB" sz="800" dirty="0">
                <a:solidFill>
                  <a:srgbClr val="595959"/>
                </a:solidFill>
                <a:cs typeface="Arial" pitchFamily="34" charset="0"/>
              </a:rPr>
              <a:t>Copyright of INSERT COMPANY NAME HERE</a:t>
            </a:r>
          </a:p>
        </p:txBody>
      </p:sp>
      <p:sp>
        <p:nvSpPr>
          <p:cNvPr id="16"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base">
              <a:spcBef>
                <a:spcPct val="0"/>
              </a:spcBef>
              <a:spcAft>
                <a:spcPct val="0"/>
              </a:spcAft>
            </a:pPr>
            <a:fld id="{D32BAE6A-B452-4007-8177-56DD051636F9}" type="slidenum">
              <a:rPr lang="en-GB" smtClean="0">
                <a:solidFill>
                  <a:srgbClr val="595959"/>
                </a:solidFill>
              </a:rPr>
              <a:pPr fontAlgn="base">
                <a:spcBef>
                  <a:spcPct val="0"/>
                </a:spcBef>
                <a:spcAft>
                  <a:spcPct val="0"/>
                </a:spcAft>
              </a:pPr>
              <a:t>‹#›</a:t>
            </a:fld>
            <a:endParaRPr lang="en-GB" dirty="0">
              <a:solidFill>
                <a:srgbClr val="595959"/>
              </a:solidFill>
            </a:endParaRPr>
          </a:p>
        </p:txBody>
      </p:sp>
      <p:sp>
        <p:nvSpPr>
          <p:cNvPr id="17"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fontAlgn="base">
              <a:spcBef>
                <a:spcPct val="0"/>
              </a:spcBef>
              <a:spcAft>
                <a:spcPct val="0"/>
              </a:spcAft>
            </a:pPr>
            <a:r>
              <a:rPr lang="en-US" dirty="0" smtClean="0">
                <a:solidFill>
                  <a:srgbClr val="595959"/>
                </a:solidFill>
              </a:rPr>
              <a:t>Month 2010</a:t>
            </a:r>
            <a:endParaRPr lang="en-GB" dirty="0">
              <a:solidFill>
                <a:srgbClr val="595959"/>
              </a:solidFill>
            </a:endParaRPr>
          </a:p>
        </p:txBody>
      </p:sp>
      <p:sp>
        <p:nvSpPr>
          <p:cNvPr id="20"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base">
              <a:spcBef>
                <a:spcPct val="0"/>
              </a:spcBef>
              <a:spcAft>
                <a:spcPct val="0"/>
              </a:spcAft>
              <a:defRPr/>
            </a:pPr>
            <a:r>
              <a:rPr lang="en-GB" dirty="0" smtClean="0">
                <a:solidFill>
                  <a:srgbClr val="595959"/>
                </a:solidFill>
              </a:rPr>
              <a:t>Footer </a:t>
            </a:r>
            <a:endParaRPr lang="en-US" dirty="0">
              <a:solidFill>
                <a:srgbClr val="595959"/>
              </a:solidFill>
            </a:endParaRPr>
          </a:p>
        </p:txBody>
      </p:sp>
    </p:spTree>
  </p:cSld>
  <p:clrMapOvr>
    <a:masterClrMapping/>
  </p:clrMapOvr>
  <p:transition/>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909704" y="1310400"/>
            <a:ext cx="7747176" cy="50713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Xx</a:t>
            </a:r>
          </a:p>
          <a:p>
            <a:pPr lvl="5"/>
            <a:r>
              <a:rPr lang="en-GB" dirty="0" smtClean="0"/>
              <a:t>xx</a:t>
            </a:r>
          </a:p>
        </p:txBody>
      </p:sp>
      <p:sp>
        <p:nvSpPr>
          <p:cNvPr id="16" name="Rectangle 2"/>
          <p:cNvSpPr>
            <a:spLocks noGrp="1" noChangeArrowheads="1"/>
          </p:cNvSpPr>
          <p:nvPr>
            <p:ph type="title"/>
          </p:nvPr>
        </p:nvSpPr>
        <p:spPr bwMode="auto">
          <a:xfrm>
            <a:off x="900112" y="295253"/>
            <a:ext cx="7700963" cy="419103"/>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dirty="0" smtClean="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p:fade/>
  </p:transition>
  <p:hf hdr="0"/>
  <p:txStyles>
    <p:titleStyle>
      <a:lvl1pPr algn="l" defTabSz="914400" rtl="0" eaLnBrk="1" latinLnBrk="0" hangingPunct="1">
        <a:spcBef>
          <a:spcPct val="0"/>
        </a:spcBef>
        <a:buNone/>
        <a:defRPr sz="2400" b="1" kern="1200" cap="none" baseline="0">
          <a:solidFill>
            <a:schemeClr val="accent2"/>
          </a:solidFill>
          <a:latin typeface="+mj-lt"/>
          <a:ea typeface="+mj-ea"/>
          <a:cs typeface="+mj-cs"/>
        </a:defRPr>
      </a:lvl1pPr>
    </p:titleStyle>
    <p:bodyStyle>
      <a:lvl1pPr marL="0" indent="0" algn="l" defTabSz="268288" rtl="0" eaLnBrk="1" latinLnBrk="0" hangingPunct="1">
        <a:lnSpc>
          <a:spcPct val="120000"/>
        </a:lnSpc>
        <a:spcBef>
          <a:spcPts val="0"/>
        </a:spcBef>
        <a:spcAft>
          <a:spcPts val="600"/>
        </a:spcAft>
        <a:buClr>
          <a:schemeClr val="accent2"/>
        </a:buClr>
        <a:buSzPct val="85000"/>
        <a:buFont typeface="Wingdings" pitchFamily="2" charset="2"/>
        <a:buNone/>
        <a:defRPr sz="2000" kern="1200" baseline="0">
          <a:solidFill>
            <a:schemeClr val="tx1"/>
          </a:solidFill>
          <a:latin typeface="+mn-lt"/>
          <a:ea typeface="+mn-ea"/>
          <a:cs typeface="+mn-cs"/>
        </a:defRPr>
      </a:lvl1pPr>
      <a:lvl2pPr marL="269875" indent="-269875" algn="l" defTabSz="268288" rtl="0" eaLnBrk="1" latinLnBrk="0" hangingPunct="1">
        <a:lnSpc>
          <a:spcPct val="120000"/>
        </a:lnSpc>
        <a:spcBef>
          <a:spcPts val="0"/>
        </a:spcBef>
        <a:spcAft>
          <a:spcPts val="600"/>
        </a:spcAft>
        <a:buClr>
          <a:schemeClr val="accent2"/>
        </a:buClr>
        <a:buSzPct val="85000"/>
        <a:buFont typeface="Wingdings" pitchFamily="2" charset="2"/>
        <a:buChar char="n"/>
        <a:defRPr sz="2000" b="0" kern="1200">
          <a:solidFill>
            <a:schemeClr val="tx1"/>
          </a:solidFill>
          <a:latin typeface="+mn-lt"/>
          <a:ea typeface="+mn-ea"/>
          <a:cs typeface="+mn-cs"/>
        </a:defRPr>
      </a:lvl2pPr>
      <a:lvl3pPr marL="454025" indent="-184150" algn="l" defTabSz="268288" rtl="0" eaLnBrk="1" latinLnBrk="0" hangingPunct="1">
        <a:lnSpc>
          <a:spcPct val="120000"/>
        </a:lnSpc>
        <a:spcBef>
          <a:spcPts val="0"/>
        </a:spcBef>
        <a:spcAft>
          <a:spcPts val="600"/>
        </a:spcAft>
        <a:buClr>
          <a:schemeClr val="tx1"/>
        </a:buClr>
        <a:buSzPct val="75000"/>
        <a:buFont typeface="Wingdings" pitchFamily="2" charset="2"/>
        <a:buChar char=""/>
        <a:defRPr sz="2000" b="0" kern="1200">
          <a:solidFill>
            <a:schemeClr val="tx1"/>
          </a:solidFill>
          <a:latin typeface="+mn-lt"/>
          <a:ea typeface="+mn-ea"/>
          <a:cs typeface="+mn-cs"/>
        </a:defRPr>
      </a:lvl3pPr>
      <a:lvl4pPr marL="631825" indent="-177800" algn="l" defTabSz="268288" rtl="0" eaLnBrk="1" latinLnBrk="0" hangingPunct="1">
        <a:lnSpc>
          <a:spcPct val="120000"/>
        </a:lnSpc>
        <a:spcBef>
          <a:spcPts val="0"/>
        </a:spcBef>
        <a:spcAft>
          <a:spcPts val="600"/>
        </a:spcAft>
        <a:buClr>
          <a:schemeClr val="tx1"/>
        </a:buClr>
        <a:buSzPct val="75000"/>
        <a:buFont typeface="Wingdings" pitchFamily="2" charset="2"/>
        <a:buChar char=""/>
        <a:defRPr sz="1600" b="0" kern="1200" baseline="0">
          <a:solidFill>
            <a:schemeClr val="tx1"/>
          </a:solidFill>
          <a:latin typeface="+mn-lt"/>
          <a:ea typeface="+mn-ea"/>
          <a:cs typeface="+mn-cs"/>
        </a:defRPr>
      </a:lvl4pPr>
      <a:lvl5pPr marL="811213" indent="-173038" algn="l" defTabSz="268288" rtl="0" eaLnBrk="1" latinLnBrk="0" hangingPunct="1">
        <a:lnSpc>
          <a:spcPct val="120000"/>
        </a:lnSpc>
        <a:spcBef>
          <a:spcPts val="0"/>
        </a:spcBef>
        <a:spcAft>
          <a:spcPts val="600"/>
        </a:spcAft>
        <a:buClr>
          <a:schemeClr val="tx1"/>
        </a:buClr>
        <a:buSzPct val="75000"/>
        <a:buFont typeface="Wingdings" pitchFamily="2" charset="2"/>
        <a:buChar char=""/>
        <a:defRPr sz="1400" kern="1200">
          <a:solidFill>
            <a:schemeClr val="tx1"/>
          </a:solidFill>
          <a:latin typeface="+mn-lt"/>
          <a:ea typeface="+mn-ea"/>
          <a:cs typeface="+mn-cs"/>
        </a:defRPr>
      </a:lvl5pPr>
      <a:lvl6pPr marL="989013" indent="-177800" algn="l" defTabSz="268288" rtl="0" eaLnBrk="1" latinLnBrk="0" hangingPunct="1">
        <a:lnSpc>
          <a:spcPct val="120000"/>
        </a:lnSpc>
        <a:spcBef>
          <a:spcPts val="0"/>
        </a:spcBef>
        <a:spcAft>
          <a:spcPts val="600"/>
        </a:spcAft>
        <a:buClr>
          <a:schemeClr val="tx1"/>
        </a:buClr>
        <a:buSzPct val="75000"/>
        <a:buFont typeface="Wingdings" pitchFamily="2" charset="2"/>
        <a:buChar char=""/>
        <a:defRPr sz="12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95200"/>
            <a:ext cx="8204976" cy="741600"/>
          </a:xfrm>
        </p:spPr>
        <p:txBody>
          <a:bodyPr/>
          <a:lstStyle/>
          <a:p>
            <a:r>
              <a:rPr lang="en-GB" sz="1800" dirty="0" smtClean="0"/>
              <a:t>PIPELINE REPAIR PROCESS IMPROVEMENT – SITE MOBILIZATION/JIV EXECUTION </a:t>
            </a:r>
            <a:endParaRPr lang="en-US" sz="1800" dirty="0"/>
          </a:p>
        </p:txBody>
      </p:sp>
      <p:graphicFrame>
        <p:nvGraphicFramePr>
          <p:cNvPr id="5" name="Group 111"/>
          <p:cNvGraphicFramePr>
            <a:graphicFrameLocks noGrp="1"/>
          </p:cNvGraphicFramePr>
          <p:nvPr>
            <p:extLst>
              <p:ext uri="{D42A27DB-BD31-4B8C-83A1-F6EECF244321}">
                <p14:modId xmlns:p14="http://schemas.microsoft.com/office/powerpoint/2010/main" xmlns="" val="319580253"/>
              </p:ext>
            </p:extLst>
          </p:nvPr>
        </p:nvGraphicFramePr>
        <p:xfrm>
          <a:off x="179512" y="695572"/>
          <a:ext cx="8784976" cy="5825555"/>
        </p:xfrm>
        <a:graphic>
          <a:graphicData uri="http://schemas.openxmlformats.org/drawingml/2006/table">
            <a:tbl>
              <a:tblPr/>
              <a:tblGrid>
                <a:gridCol w="2840051"/>
                <a:gridCol w="2848581"/>
                <a:gridCol w="3096344"/>
              </a:tblGrid>
              <a:tr h="541534">
                <a:tc>
                  <a:txBody>
                    <a:bodyPr/>
                    <a:lstStyle/>
                    <a:p>
                      <a:pPr marL="0" marR="0" lvl="0" indent="0" algn="ctr" defTabSz="914400" rtl="0" eaLnBrk="0" fontAlgn="base" latinLnBrk="0" hangingPunct="0">
                        <a:lnSpc>
                          <a:spcPct val="90000"/>
                        </a:lnSpc>
                        <a:spcBef>
                          <a:spcPct val="0"/>
                        </a:spcBef>
                        <a:spcAft>
                          <a:spcPct val="30000"/>
                        </a:spcAft>
                        <a:buClrTx/>
                        <a:buSzTx/>
                        <a:buFontTx/>
                        <a:buNone/>
                        <a:tabLst/>
                      </a:pPr>
                      <a:r>
                        <a:rPr kumimoji="0" lang="en-GB" sz="1400" b="1" i="0" u="none" strike="noStrike" cap="none" normalizeH="0" baseline="0" dirty="0" smtClean="0">
                          <a:ln>
                            <a:noFill/>
                          </a:ln>
                          <a:solidFill>
                            <a:srgbClr val="000099"/>
                          </a:solidFill>
                          <a:effectLst/>
                          <a:latin typeface="+mj-lt"/>
                          <a:cs typeface="Arial" pitchFamily="34" charset="0"/>
                        </a:rPr>
                        <a:t>Business Case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30000"/>
                        </a:spcBef>
                        <a:spcAft>
                          <a:spcPct val="30000"/>
                        </a:spcAft>
                        <a:buClrTx/>
                        <a:buSzTx/>
                        <a:buFontTx/>
                        <a:buNone/>
                        <a:tabLst/>
                      </a:pPr>
                      <a:r>
                        <a:rPr kumimoji="0" lang="en-GB" sz="1400" b="1" i="0" u="none" strike="noStrike" cap="none" normalizeH="0" baseline="0" dirty="0" smtClean="0">
                          <a:ln>
                            <a:noFill/>
                          </a:ln>
                          <a:solidFill>
                            <a:srgbClr val="000099"/>
                          </a:solidFill>
                          <a:effectLst/>
                          <a:latin typeface="+mj-lt"/>
                          <a:cs typeface="Arial" pitchFamily="34" charset="0"/>
                        </a:rPr>
                        <a:t>Scope</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0" fontAlgn="base" latinLnBrk="0" hangingPunct="0">
                        <a:lnSpc>
                          <a:spcPct val="90000"/>
                        </a:lnSpc>
                        <a:spcBef>
                          <a:spcPct val="0"/>
                        </a:spcBef>
                        <a:spcAft>
                          <a:spcPct val="30000"/>
                        </a:spcAft>
                        <a:buClrTx/>
                        <a:buSzTx/>
                        <a:buFontTx/>
                        <a:buNone/>
                        <a:tabLst/>
                      </a:pPr>
                      <a:r>
                        <a:rPr kumimoji="0" lang="en-GB" sz="1400" b="1" i="0" u="none" strike="noStrike" cap="none" normalizeH="0" baseline="0" dirty="0" smtClean="0">
                          <a:ln>
                            <a:noFill/>
                          </a:ln>
                          <a:solidFill>
                            <a:srgbClr val="000099"/>
                          </a:solidFill>
                          <a:effectLst/>
                          <a:latin typeface="+mj-lt"/>
                          <a:cs typeface="Arial" pitchFamily="34" charset="0"/>
                        </a:rPr>
                        <a:t>Critical Success Factors/Initiative Categorization</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00"/>
                    </a:solidFill>
                  </a:tcPr>
                </a:tc>
              </a:tr>
              <a:tr h="1833481">
                <a:tc>
                  <a:txBody>
                    <a:bodyPr/>
                    <a:lstStyle/>
                    <a:p>
                      <a:pPr marL="0" marR="0" lvl="0" indent="0" algn="l" defTabSz="914400" rtl="0" eaLnBrk="1" fontAlgn="base" latinLnBrk="0" hangingPunct="1">
                        <a:lnSpc>
                          <a:spcPct val="100000"/>
                        </a:lnSpc>
                        <a:spcBef>
                          <a:spcPct val="50000"/>
                        </a:spcBef>
                        <a:spcAft>
                          <a:spcPct val="30000"/>
                        </a:spcAft>
                        <a:buClrTx/>
                        <a:buSzTx/>
                        <a:buFontTx/>
                        <a:buNone/>
                        <a:tabLst/>
                        <a:defRPr/>
                      </a:pPr>
                      <a:r>
                        <a:rPr lang="en-GB" sz="900" baseline="0" dirty="0" smtClean="0">
                          <a:solidFill>
                            <a:srgbClr val="000099"/>
                          </a:solidFill>
                          <a:latin typeface="+mj-lt"/>
                          <a:cs typeface="Arial" pitchFamily="34" charset="0"/>
                        </a:rPr>
                        <a:t>Mobilization to site to perform pipeline repair activities currently takes between 30 -35 working days depending on the type of site. This excludes an additional 20 days or so spent on JIV execution. This, in addition to other delays experienced in various other aspects of the repair process increases the overall duration for carrying out pipeline repairs. This affects the efficiency of the delivery of pipeline repair services with attendant loss of income to the Company arising from production deferments</a:t>
                      </a:r>
                      <a:endParaRPr lang="en-US" sz="900" baseline="0" dirty="0" smtClean="0">
                        <a:solidFill>
                          <a:srgbClr val="000099"/>
                        </a:solidFill>
                        <a:latin typeface="+mj-lt"/>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95250" marR="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rgbClr val="000099"/>
                          </a:solidFill>
                          <a:latin typeface="+mn-lt"/>
                          <a:ea typeface="+mn-ea"/>
                          <a:cs typeface="Arial" pitchFamily="34" charset="0"/>
                        </a:rPr>
                        <a:t>The review of activities involved in site mobilization and</a:t>
                      </a:r>
                      <a:r>
                        <a:rPr lang="en-GB" sz="900" kern="1200" baseline="0" dirty="0" smtClean="0">
                          <a:solidFill>
                            <a:srgbClr val="000099"/>
                          </a:solidFill>
                          <a:latin typeface="+mn-lt"/>
                          <a:ea typeface="+mn-ea"/>
                          <a:cs typeface="Arial" pitchFamily="34" charset="0"/>
                        </a:rPr>
                        <a:t> JIV execution</a:t>
                      </a:r>
                      <a:endParaRPr lang="en-GB" sz="900" kern="1200" dirty="0" smtClean="0">
                        <a:solidFill>
                          <a:srgbClr val="000099"/>
                        </a:solidFill>
                        <a:latin typeface="+mn-lt"/>
                        <a:ea typeface="+mn-ea"/>
                        <a:cs typeface="Arial" pitchFamily="34" charset="0"/>
                      </a:endParaRPr>
                    </a:p>
                    <a:p>
                      <a:pPr marL="95250" marR="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rgbClr val="000099"/>
                          </a:solidFill>
                          <a:latin typeface="+mn-lt"/>
                          <a:ea typeface="+mn-ea"/>
                          <a:cs typeface="Arial" pitchFamily="34" charset="0"/>
                        </a:rPr>
                        <a:t>Activities from the PTW/Security Clearance process that constitute inputs into the mobilization/JIV</a:t>
                      </a:r>
                      <a:r>
                        <a:rPr lang="en-GB" sz="900" kern="1200" baseline="0" dirty="0" smtClean="0">
                          <a:solidFill>
                            <a:srgbClr val="000099"/>
                          </a:solidFill>
                          <a:latin typeface="+mn-lt"/>
                          <a:ea typeface="+mn-ea"/>
                          <a:cs typeface="Arial" pitchFamily="34" charset="0"/>
                        </a:rPr>
                        <a:t> execution process</a:t>
                      </a:r>
                      <a:endParaRPr lang="en-GB" sz="900" kern="1200" dirty="0" smtClean="0">
                        <a:solidFill>
                          <a:srgbClr val="000099"/>
                        </a:solidFill>
                        <a:latin typeface="+mn-lt"/>
                        <a:ea typeface="+mn-ea"/>
                        <a:cs typeface="Arial" pitchFamily="34" charset="0"/>
                      </a:endParaRPr>
                    </a:p>
                  </a:txBody>
                  <a:tcP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95250" marR="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rgbClr val="000099"/>
                          </a:solidFill>
                          <a:latin typeface="+mn-lt"/>
                          <a:ea typeface="+mn-ea"/>
                          <a:cs typeface="Arial" pitchFamily="34" charset="0"/>
                        </a:rPr>
                        <a:t>Shorter duration for achieving site</a:t>
                      </a:r>
                      <a:r>
                        <a:rPr lang="en-GB" sz="900" kern="1200" baseline="0" dirty="0" smtClean="0">
                          <a:solidFill>
                            <a:srgbClr val="000099"/>
                          </a:solidFill>
                          <a:latin typeface="+mn-lt"/>
                          <a:ea typeface="+mn-ea"/>
                          <a:cs typeface="Arial" pitchFamily="34" charset="0"/>
                        </a:rPr>
                        <a:t> mobilization/JIV execution activities</a:t>
                      </a:r>
                      <a:r>
                        <a:rPr lang="en-GB" sz="900" kern="1200" dirty="0" smtClean="0">
                          <a:solidFill>
                            <a:srgbClr val="000099"/>
                          </a:solidFill>
                          <a:latin typeface="+mn-lt"/>
                          <a:ea typeface="+mn-ea"/>
                          <a:cs typeface="Arial" pitchFamily="34" charset="0"/>
                        </a:rPr>
                        <a:t> flowing seamlessly into Site execution/closeout activities</a:t>
                      </a:r>
                    </a:p>
                    <a:p>
                      <a:pPr marL="95250" marR="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rgbClr val="000099"/>
                          </a:solidFill>
                          <a:latin typeface="+mn-lt"/>
                          <a:ea typeface="+mn-ea"/>
                          <a:cs typeface="Arial" pitchFamily="34" charset="0"/>
                        </a:rPr>
                        <a:t>Seamless and fast delivery of the overall pipeline repair activities</a:t>
                      </a:r>
                      <a:endParaRPr lang="en-US" sz="900" kern="1200" dirty="0" smtClean="0">
                        <a:solidFill>
                          <a:srgbClr val="000099"/>
                        </a:solidFill>
                        <a:latin typeface="+mn-lt"/>
                        <a:ea typeface="+mn-ea"/>
                        <a:cs typeface="Arial" pitchFamily="34" charset="0"/>
                      </a:endParaRPr>
                    </a:p>
                  </a:txBody>
                  <a:tcPr horzOverflow="overflow">
                    <a:lnL w="127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r>
              <a:tr h="410050">
                <a:tc>
                  <a:txBody>
                    <a:bodyPr/>
                    <a:lstStyle/>
                    <a:p>
                      <a:pPr marL="0" marR="0" lvl="0" indent="0" algn="ctr" defTabSz="914400" rtl="0" eaLnBrk="0" fontAlgn="base" latinLnBrk="0" hangingPunct="0">
                        <a:lnSpc>
                          <a:spcPct val="90000"/>
                        </a:lnSpc>
                        <a:spcBef>
                          <a:spcPct val="0"/>
                        </a:spcBef>
                        <a:spcAft>
                          <a:spcPct val="30000"/>
                        </a:spcAft>
                        <a:buClrTx/>
                        <a:buSzTx/>
                        <a:buFontTx/>
                        <a:buNone/>
                        <a:tabLst/>
                      </a:pPr>
                      <a:r>
                        <a:rPr kumimoji="0" lang="en-GB" sz="1400" b="1" i="0" u="none" strike="noStrike" kern="1200" cap="none" normalizeH="0" baseline="0" dirty="0" smtClean="0">
                          <a:ln>
                            <a:noFill/>
                          </a:ln>
                          <a:solidFill>
                            <a:srgbClr val="000099"/>
                          </a:solidFill>
                          <a:effectLst/>
                          <a:latin typeface="+mj-lt"/>
                          <a:ea typeface="+mn-ea"/>
                          <a:cs typeface="Arial" pitchFamily="34" charset="0"/>
                        </a:rPr>
                        <a:t>Objectives</a:t>
                      </a:r>
                    </a:p>
                  </a:txBody>
                  <a:tcPr horzOverflow="overflow">
                    <a:lnL w="12700" cap="flat" cmpd="sng" algn="ctr">
                      <a:solidFill>
                        <a:schemeClr val="tx1"/>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0" fontAlgn="base" latinLnBrk="0" hangingPunct="0">
                        <a:lnSpc>
                          <a:spcPct val="90000"/>
                        </a:lnSpc>
                        <a:spcBef>
                          <a:spcPct val="0"/>
                        </a:spcBef>
                        <a:spcAft>
                          <a:spcPct val="30000"/>
                        </a:spcAft>
                        <a:buClrTx/>
                        <a:buSzTx/>
                        <a:buFontTx/>
                        <a:buNone/>
                        <a:tabLst/>
                      </a:pPr>
                      <a:r>
                        <a:rPr kumimoji="0" lang="en-GB" sz="1400" b="1" i="0" u="none" strike="noStrike" kern="1200" cap="none" normalizeH="0" baseline="0" dirty="0" smtClean="0">
                          <a:ln>
                            <a:noFill/>
                          </a:ln>
                          <a:solidFill>
                            <a:srgbClr val="000099"/>
                          </a:solidFill>
                          <a:effectLst/>
                          <a:latin typeface="+mj-lt"/>
                          <a:ea typeface="+mn-ea"/>
                          <a:cs typeface="Arial" pitchFamily="34" charset="0"/>
                        </a:rPr>
                        <a:t>Deliverables/Timeline</a:t>
                      </a:r>
                    </a:p>
                  </a:txBody>
                  <a:tcP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0" fontAlgn="base" latinLnBrk="0" hangingPunct="0">
                        <a:lnSpc>
                          <a:spcPct val="90000"/>
                        </a:lnSpc>
                        <a:spcBef>
                          <a:spcPct val="0"/>
                        </a:spcBef>
                        <a:spcAft>
                          <a:spcPct val="30000"/>
                        </a:spcAft>
                        <a:buClrTx/>
                        <a:buSzTx/>
                        <a:buFontTx/>
                        <a:buNone/>
                        <a:tabLst/>
                      </a:pPr>
                      <a:r>
                        <a:rPr kumimoji="0" lang="en-GB" sz="1400" b="1" i="0" u="none" strike="noStrike" kern="1200" cap="none" normalizeH="0" baseline="0" dirty="0" smtClean="0">
                          <a:ln>
                            <a:noFill/>
                          </a:ln>
                          <a:solidFill>
                            <a:srgbClr val="000099"/>
                          </a:solidFill>
                          <a:effectLst/>
                          <a:latin typeface="+mj-lt"/>
                          <a:ea typeface="+mn-ea"/>
                          <a:cs typeface="Arial" pitchFamily="34" charset="0"/>
                        </a:rPr>
                        <a:t>Key FTE Requirement</a:t>
                      </a:r>
                    </a:p>
                  </a:txBody>
                  <a:tcPr horzOverflow="overflow">
                    <a:lnL w="127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00"/>
                    </a:solidFill>
                  </a:tcPr>
                </a:tc>
              </a:tr>
              <a:tr h="1100491">
                <a:tc>
                  <a:txBody>
                    <a:bodyPr/>
                    <a:lstStyle/>
                    <a:p>
                      <a:pPr marL="95250" marR="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rgbClr val="000099"/>
                          </a:solidFill>
                          <a:latin typeface="+mn-lt"/>
                          <a:ea typeface="+mn-ea"/>
                          <a:cs typeface="Arial" pitchFamily="34" charset="0"/>
                        </a:rPr>
                        <a:t>To reduce the current time frame for mobilizing</a:t>
                      </a:r>
                      <a:r>
                        <a:rPr lang="en-GB" sz="900" kern="1200" baseline="0" dirty="0" smtClean="0">
                          <a:solidFill>
                            <a:srgbClr val="000099"/>
                          </a:solidFill>
                          <a:latin typeface="+mn-lt"/>
                          <a:ea typeface="+mn-ea"/>
                          <a:cs typeface="Arial" pitchFamily="34" charset="0"/>
                        </a:rPr>
                        <a:t> to site and JIV execution b</a:t>
                      </a:r>
                      <a:r>
                        <a:rPr lang="en-GB" sz="900" kern="1200" dirty="0" smtClean="0">
                          <a:solidFill>
                            <a:srgbClr val="000099"/>
                          </a:solidFill>
                          <a:latin typeface="+mn-lt"/>
                          <a:ea typeface="+mn-ea"/>
                          <a:cs typeface="Arial" pitchFamily="34" charset="0"/>
                        </a:rPr>
                        <a:t>y at least ...% </a:t>
                      </a:r>
                      <a:r>
                        <a:rPr lang="en-GB" sz="900" kern="1200" baseline="0" dirty="0" smtClean="0">
                          <a:solidFill>
                            <a:srgbClr val="000099"/>
                          </a:solidFill>
                          <a:latin typeface="+mn-lt"/>
                          <a:ea typeface="+mn-ea"/>
                          <a:cs typeface="Arial" pitchFamily="34" charset="0"/>
                        </a:rPr>
                        <a:t>without compromising HSE requirements</a:t>
                      </a:r>
                      <a:endParaRPr lang="en-GB" sz="900" kern="1200" dirty="0" smtClean="0">
                        <a:solidFill>
                          <a:srgbClr val="000099"/>
                        </a:solidFill>
                        <a:latin typeface="+mn-lt"/>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95250" marR="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rgbClr val="000099"/>
                          </a:solidFill>
                          <a:latin typeface="+mn-lt"/>
                          <a:ea typeface="+mn-ea"/>
                          <a:cs typeface="Arial" pitchFamily="34" charset="0"/>
                        </a:rPr>
                        <a:t>A shortened Mobilization to site/JIV execution</a:t>
                      </a:r>
                      <a:r>
                        <a:rPr lang="en-GB" sz="900" kern="1200" baseline="0" dirty="0" smtClean="0">
                          <a:solidFill>
                            <a:srgbClr val="000099"/>
                          </a:solidFill>
                          <a:latin typeface="+mn-lt"/>
                          <a:ea typeface="+mn-ea"/>
                          <a:cs typeface="Arial" pitchFamily="34" charset="0"/>
                        </a:rPr>
                        <a:t> </a:t>
                      </a:r>
                      <a:r>
                        <a:rPr lang="en-GB" sz="900" kern="1200" dirty="0" smtClean="0">
                          <a:solidFill>
                            <a:srgbClr val="000099"/>
                          </a:solidFill>
                          <a:latin typeface="+mn-lt"/>
                          <a:ea typeface="+mn-ea"/>
                          <a:cs typeface="Arial" pitchFamily="34" charset="0"/>
                        </a:rPr>
                        <a:t>Process (31</a:t>
                      </a:r>
                      <a:r>
                        <a:rPr lang="en-GB" sz="900" kern="1200" baseline="30000" dirty="0" smtClean="0">
                          <a:solidFill>
                            <a:srgbClr val="000099"/>
                          </a:solidFill>
                          <a:latin typeface="+mn-lt"/>
                          <a:ea typeface="+mn-ea"/>
                          <a:cs typeface="Arial" pitchFamily="34" charset="0"/>
                        </a:rPr>
                        <a:t>st</a:t>
                      </a:r>
                      <a:r>
                        <a:rPr lang="en-GB" sz="900" kern="1200" dirty="0" smtClean="0">
                          <a:solidFill>
                            <a:srgbClr val="000099"/>
                          </a:solidFill>
                          <a:latin typeface="+mn-lt"/>
                          <a:ea typeface="+mn-ea"/>
                          <a:cs typeface="Arial" pitchFamily="34" charset="0"/>
                        </a:rPr>
                        <a:t> July 2014)</a:t>
                      </a:r>
                    </a:p>
                    <a:p>
                      <a:pPr marL="95250" marR="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rgbClr val="000099"/>
                          </a:solidFill>
                          <a:latin typeface="+mn-lt"/>
                          <a:ea typeface="+mn-ea"/>
                          <a:cs typeface="Arial" pitchFamily="34" charset="0"/>
                        </a:rPr>
                        <a:t>Earlier commencement of Site execution/closeout activities (31</a:t>
                      </a:r>
                      <a:r>
                        <a:rPr lang="en-GB" sz="900" kern="1200" baseline="30000" dirty="0" smtClean="0">
                          <a:solidFill>
                            <a:srgbClr val="000099"/>
                          </a:solidFill>
                          <a:latin typeface="+mn-lt"/>
                          <a:ea typeface="+mn-ea"/>
                          <a:cs typeface="Arial" pitchFamily="34" charset="0"/>
                        </a:rPr>
                        <a:t>st</a:t>
                      </a:r>
                      <a:r>
                        <a:rPr lang="en-GB" sz="900" kern="1200" dirty="0" smtClean="0">
                          <a:solidFill>
                            <a:srgbClr val="000099"/>
                          </a:solidFill>
                          <a:latin typeface="+mn-lt"/>
                          <a:ea typeface="+mn-ea"/>
                          <a:cs typeface="Arial" pitchFamily="34" charset="0"/>
                        </a:rPr>
                        <a:t> July 2014)</a:t>
                      </a:r>
                    </a:p>
                    <a:p>
                      <a:pPr marL="95250" marR="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rgbClr val="000099"/>
                          </a:solidFill>
                          <a:latin typeface="+mn-lt"/>
                          <a:ea typeface="+mn-ea"/>
                          <a:cs typeface="Arial" pitchFamily="34" charset="0"/>
                        </a:rPr>
                        <a:t>Standard Operating Procedure setting out the new activities/timelines for carrying out mobilization to site/JIV Execution activities  (31</a:t>
                      </a:r>
                      <a:r>
                        <a:rPr lang="en-GB" sz="900" kern="1200" baseline="30000" dirty="0" smtClean="0">
                          <a:solidFill>
                            <a:srgbClr val="000099"/>
                          </a:solidFill>
                          <a:latin typeface="+mn-lt"/>
                          <a:ea typeface="+mn-ea"/>
                          <a:cs typeface="Arial" pitchFamily="34" charset="0"/>
                        </a:rPr>
                        <a:t>st</a:t>
                      </a:r>
                      <a:r>
                        <a:rPr lang="en-GB" sz="900" kern="1200" dirty="0" smtClean="0">
                          <a:solidFill>
                            <a:srgbClr val="000099"/>
                          </a:solidFill>
                          <a:latin typeface="+mn-lt"/>
                          <a:ea typeface="+mn-ea"/>
                          <a:cs typeface="Arial" pitchFamily="34" charset="0"/>
                        </a:rPr>
                        <a:t> October 2014)</a:t>
                      </a:r>
                      <a:endParaRPr lang="en-US" sz="900" kern="1200" dirty="0" smtClean="0">
                        <a:solidFill>
                          <a:srgbClr val="000099"/>
                        </a:solidFill>
                        <a:latin typeface="+mn-lt"/>
                        <a:ea typeface="+mn-ea"/>
                        <a:cs typeface="Arial" pitchFamily="34" charset="0"/>
                      </a:endParaRPr>
                    </a:p>
                  </a:txBody>
                  <a:tcP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95250" indent="-95250" eaLnBrk="0" hangingPunct="0">
                        <a:lnSpc>
                          <a:spcPct val="90000"/>
                        </a:lnSpc>
                        <a:spcBef>
                          <a:spcPct val="30000"/>
                        </a:spcBef>
                        <a:buSzPct val="100000"/>
                        <a:buFontTx/>
                        <a:buChar char="•"/>
                      </a:pPr>
                      <a:r>
                        <a:rPr lang="en-US" sz="900" kern="1200" dirty="0" smtClean="0">
                          <a:solidFill>
                            <a:srgbClr val="000099"/>
                          </a:solidFill>
                          <a:latin typeface="+mn-lt"/>
                          <a:ea typeface="+mn-ea"/>
                          <a:cs typeface="Arial" pitchFamily="34" charset="0"/>
                        </a:rPr>
                        <a:t>1</a:t>
                      </a:r>
                      <a:r>
                        <a:rPr lang="en-US" sz="900" kern="1200" baseline="0" dirty="0" smtClean="0">
                          <a:solidFill>
                            <a:srgbClr val="000099"/>
                          </a:solidFill>
                          <a:latin typeface="+mn-lt"/>
                          <a:ea typeface="+mn-ea"/>
                          <a:cs typeface="Arial" pitchFamily="34" charset="0"/>
                        </a:rPr>
                        <a:t> Lean Coach: (4 months)</a:t>
                      </a:r>
                    </a:p>
                    <a:p>
                      <a:pPr marL="95250" indent="-95250" eaLnBrk="0" hangingPunct="0">
                        <a:lnSpc>
                          <a:spcPct val="90000"/>
                        </a:lnSpc>
                        <a:spcBef>
                          <a:spcPct val="30000"/>
                        </a:spcBef>
                        <a:buSzPct val="100000"/>
                        <a:buFontTx/>
                        <a:buChar char="•"/>
                      </a:pPr>
                      <a:r>
                        <a:rPr lang="en-US" sz="900" kern="1200" baseline="0" dirty="0" smtClean="0">
                          <a:solidFill>
                            <a:srgbClr val="000099"/>
                          </a:solidFill>
                          <a:latin typeface="+mn-lt"/>
                          <a:ea typeface="+mn-ea"/>
                          <a:cs typeface="Arial" pitchFamily="34" charset="0"/>
                        </a:rPr>
                        <a:t>1 Project Manager: 4hrs/week  (9 months)</a:t>
                      </a:r>
                    </a:p>
                    <a:p>
                      <a:pPr marL="95250" indent="-95250" eaLnBrk="0" hangingPunct="0">
                        <a:lnSpc>
                          <a:spcPct val="90000"/>
                        </a:lnSpc>
                        <a:spcBef>
                          <a:spcPct val="30000"/>
                        </a:spcBef>
                        <a:buSzPct val="100000"/>
                        <a:buFontTx/>
                        <a:buChar char="•"/>
                      </a:pPr>
                      <a:r>
                        <a:rPr lang="en-GB" sz="900" kern="1200" baseline="0" dirty="0" smtClean="0">
                          <a:solidFill>
                            <a:srgbClr val="000099"/>
                          </a:solidFill>
                          <a:latin typeface="+mn-lt"/>
                          <a:ea typeface="+mn-ea"/>
                          <a:cs typeface="Arial" pitchFamily="34" charset="0"/>
                        </a:rPr>
                        <a:t>Other Team members: As required by the PM during the  entire duration of the project</a:t>
                      </a:r>
                      <a:endParaRPr lang="en-US" sz="900" kern="1200" baseline="0" dirty="0" smtClean="0">
                        <a:solidFill>
                          <a:srgbClr val="000099"/>
                        </a:solidFill>
                        <a:latin typeface="+mn-lt"/>
                        <a:ea typeface="+mn-ea"/>
                        <a:cs typeface="Arial" pitchFamily="34" charset="0"/>
                      </a:endParaRPr>
                    </a:p>
                    <a:p>
                      <a:pPr marL="95250" indent="-95250" eaLnBrk="0" hangingPunct="0">
                        <a:lnSpc>
                          <a:spcPct val="90000"/>
                        </a:lnSpc>
                        <a:spcBef>
                          <a:spcPct val="30000"/>
                        </a:spcBef>
                        <a:buSzPct val="100000"/>
                        <a:buFontTx/>
                        <a:buNone/>
                      </a:pPr>
                      <a:endParaRPr lang="en-US" sz="900" dirty="0" smtClean="0">
                        <a:solidFill>
                          <a:srgbClr val="000099"/>
                        </a:solidFill>
                        <a:latin typeface="+mj-lt"/>
                        <a:cs typeface="Arial" pitchFamily="34" charset="0"/>
                      </a:endParaRPr>
                    </a:p>
                  </a:txBody>
                  <a:tcPr horzOverflow="overflow">
                    <a:lnL w="127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r>
              <a:tr h="347138">
                <a:tc>
                  <a:txBody>
                    <a:bodyPr/>
                    <a:lstStyle/>
                    <a:p>
                      <a:pPr marL="0" marR="0" lvl="0" indent="0" algn="ctr" defTabSz="914400" rtl="0" eaLnBrk="1" fontAlgn="base" latinLnBrk="0" hangingPunct="1">
                        <a:lnSpc>
                          <a:spcPct val="100000"/>
                        </a:lnSpc>
                        <a:spcBef>
                          <a:spcPct val="30000"/>
                        </a:spcBef>
                        <a:spcAft>
                          <a:spcPct val="30000"/>
                        </a:spcAft>
                        <a:buClrTx/>
                        <a:buSzTx/>
                        <a:buFontTx/>
                        <a:buNone/>
                        <a:tabLst/>
                      </a:pPr>
                      <a:r>
                        <a:rPr kumimoji="0" lang="en-GB" sz="1400" b="1" i="0" u="none" strike="noStrike" cap="none" normalizeH="0" baseline="0" dirty="0" smtClean="0">
                          <a:ln>
                            <a:noFill/>
                          </a:ln>
                          <a:solidFill>
                            <a:srgbClr val="000099"/>
                          </a:solidFill>
                          <a:effectLst/>
                          <a:latin typeface="+mj-lt"/>
                          <a:cs typeface="Arial" charset="0"/>
                        </a:rPr>
                        <a:t>The Team</a:t>
                      </a:r>
                    </a:p>
                  </a:txBody>
                  <a:tcPr horzOverflow="overflow">
                    <a:lnL w="12700" cap="flat" cmpd="sng" algn="ctr">
                      <a:solidFill>
                        <a:schemeClr val="tx1"/>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30000"/>
                        </a:spcBef>
                        <a:spcAft>
                          <a:spcPct val="30000"/>
                        </a:spcAft>
                        <a:buClrTx/>
                        <a:buSzTx/>
                        <a:buFontTx/>
                        <a:buNone/>
                        <a:tabLst/>
                      </a:pPr>
                      <a:r>
                        <a:rPr kumimoji="0" lang="en-GB" sz="1400" b="1" i="0" u="none" strike="noStrike" cap="none" normalizeH="0" baseline="0" dirty="0" smtClean="0">
                          <a:ln>
                            <a:noFill/>
                          </a:ln>
                          <a:solidFill>
                            <a:srgbClr val="000099"/>
                          </a:solidFill>
                          <a:effectLst/>
                          <a:latin typeface="+mj-lt"/>
                          <a:cs typeface="Arial" charset="0"/>
                        </a:rPr>
                        <a:t>Benefits</a:t>
                      </a:r>
                    </a:p>
                  </a:txBody>
                  <a:tcP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30000"/>
                        </a:spcBef>
                        <a:spcAft>
                          <a:spcPct val="30000"/>
                        </a:spcAft>
                        <a:buClrTx/>
                        <a:buSzTx/>
                        <a:buFontTx/>
                        <a:buNone/>
                        <a:tabLst/>
                      </a:pPr>
                      <a:r>
                        <a:rPr kumimoji="0" lang="en-GB" sz="1400" b="1" i="0" u="none" strike="noStrike" cap="none" normalizeH="0" baseline="0" dirty="0" smtClean="0">
                          <a:ln>
                            <a:noFill/>
                          </a:ln>
                          <a:solidFill>
                            <a:srgbClr val="000099"/>
                          </a:solidFill>
                          <a:effectLst/>
                          <a:latin typeface="+mj-lt"/>
                          <a:cs typeface="Arial" charset="0"/>
                        </a:rPr>
                        <a:t>Measures</a:t>
                      </a:r>
                    </a:p>
                  </a:txBody>
                  <a:tcPr horzOverflow="overflow">
                    <a:lnL w="127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00"/>
                    </a:solidFill>
                  </a:tcPr>
                </a:tc>
              </a:tr>
              <a:tr h="1592861">
                <a:tc>
                  <a:txBody>
                    <a:bodyPr/>
                    <a:lstStyle/>
                    <a:p>
                      <a:pPr marL="95250" marR="0" lvl="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rgbClr val="000099"/>
                          </a:solidFill>
                          <a:latin typeface="+mn-lt"/>
                          <a:ea typeface="+mn-ea"/>
                          <a:cs typeface="Arial" pitchFamily="34" charset="0"/>
                        </a:rPr>
                        <a:t>Sponsors: </a:t>
                      </a:r>
                      <a:r>
                        <a:rPr lang="en-GB" sz="900" kern="1200" dirty="0" smtClean="0">
                          <a:solidFill>
                            <a:srgbClr val="000099"/>
                          </a:solidFill>
                          <a:latin typeface="+mn-lt"/>
                          <a:ea typeface="+mn-ea"/>
                          <a:cs typeface="Arial" pitchFamily="34" charset="0"/>
                        </a:rPr>
                        <a:t>Jurgen </a:t>
                      </a:r>
                      <a:r>
                        <a:rPr lang="en-GB" sz="900" kern="1200" dirty="0" smtClean="0">
                          <a:solidFill>
                            <a:srgbClr val="000099"/>
                          </a:solidFill>
                          <a:latin typeface="+mn-lt"/>
                          <a:ea typeface="+mn-ea"/>
                          <a:cs typeface="Arial" pitchFamily="34" charset="0"/>
                        </a:rPr>
                        <a:t>Janzen, Amadi </a:t>
                      </a:r>
                      <a:r>
                        <a:rPr lang="en-GB" sz="900" kern="1200" smtClean="0">
                          <a:solidFill>
                            <a:srgbClr val="000099"/>
                          </a:solidFill>
                          <a:latin typeface="+mn-lt"/>
                          <a:ea typeface="+mn-ea"/>
                          <a:cs typeface="Arial" pitchFamily="34" charset="0"/>
                        </a:rPr>
                        <a:t>Amadi</a:t>
                      </a:r>
                      <a:endParaRPr lang="en-GB" sz="900" kern="1200" dirty="0" smtClean="0">
                        <a:solidFill>
                          <a:srgbClr val="000099"/>
                        </a:solidFill>
                        <a:latin typeface="+mn-lt"/>
                        <a:ea typeface="+mn-ea"/>
                        <a:cs typeface="Arial" pitchFamily="34" charset="0"/>
                      </a:endParaRPr>
                    </a:p>
                    <a:p>
                      <a:pPr marL="95250" marR="0" lvl="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rgbClr val="000099"/>
                          </a:solidFill>
                          <a:latin typeface="+mn-lt"/>
                          <a:ea typeface="+mn-ea"/>
                          <a:cs typeface="Arial" pitchFamily="34" charset="0"/>
                        </a:rPr>
                        <a:t>Project Manager: </a:t>
                      </a:r>
                      <a:r>
                        <a:rPr lang="en-GB" sz="900" kern="1200" dirty="0" err="1" smtClean="0">
                          <a:solidFill>
                            <a:srgbClr val="000099"/>
                          </a:solidFill>
                          <a:latin typeface="+mn-lt"/>
                          <a:ea typeface="+mn-ea"/>
                          <a:cs typeface="Arial" pitchFamily="34" charset="0"/>
                        </a:rPr>
                        <a:t>Babs</a:t>
                      </a:r>
                      <a:r>
                        <a:rPr lang="en-GB" sz="900" kern="1200" baseline="0" dirty="0" smtClean="0">
                          <a:solidFill>
                            <a:srgbClr val="000099"/>
                          </a:solidFill>
                          <a:latin typeface="+mn-lt"/>
                          <a:ea typeface="+mn-ea"/>
                          <a:cs typeface="Arial" pitchFamily="34" charset="0"/>
                        </a:rPr>
                        <a:t> Olayinka</a:t>
                      </a:r>
                      <a:endParaRPr lang="en-GB" sz="900" kern="1200" dirty="0" smtClean="0">
                        <a:solidFill>
                          <a:srgbClr val="000099"/>
                        </a:solidFill>
                        <a:latin typeface="+mn-lt"/>
                        <a:ea typeface="+mn-ea"/>
                        <a:cs typeface="Arial" pitchFamily="34" charset="0"/>
                      </a:endParaRPr>
                    </a:p>
                    <a:p>
                      <a:pPr marL="95250" marR="0" lvl="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rgbClr val="000099"/>
                          </a:solidFill>
                          <a:latin typeface="+mn-lt"/>
                          <a:ea typeface="+mn-ea"/>
                          <a:cs typeface="Arial" pitchFamily="34" charset="0"/>
                        </a:rPr>
                        <a:t>Project Team members:  Anibasa Usman,  Ujah Cletus,  Evboifo</a:t>
                      </a:r>
                      <a:r>
                        <a:rPr lang="en-GB" sz="900" kern="1200" baseline="0" dirty="0" smtClean="0">
                          <a:solidFill>
                            <a:srgbClr val="000099"/>
                          </a:solidFill>
                          <a:latin typeface="+mn-lt"/>
                          <a:ea typeface="+mn-ea"/>
                          <a:cs typeface="Arial" pitchFamily="34" charset="0"/>
                        </a:rPr>
                        <a:t> Isaac</a:t>
                      </a:r>
                      <a:r>
                        <a:rPr lang="en-GB" sz="900" kern="1200" dirty="0" smtClean="0">
                          <a:solidFill>
                            <a:srgbClr val="000099"/>
                          </a:solidFill>
                          <a:latin typeface="+mn-lt"/>
                          <a:ea typeface="+mn-ea"/>
                          <a:cs typeface="Arial" pitchFamily="34" charset="0"/>
                        </a:rPr>
                        <a:t>, </a:t>
                      </a:r>
                      <a:r>
                        <a:rPr lang="en-GB" sz="900" kern="1200" baseline="0" dirty="0" smtClean="0">
                          <a:solidFill>
                            <a:srgbClr val="000099"/>
                          </a:solidFill>
                          <a:latin typeface="+mn-lt"/>
                          <a:ea typeface="+mn-ea"/>
                          <a:cs typeface="Arial" pitchFamily="34" charset="0"/>
                        </a:rPr>
                        <a:t> </a:t>
                      </a:r>
                      <a:r>
                        <a:rPr lang="en-GB" sz="900" kern="1200" baseline="0" dirty="0" err="1" smtClean="0">
                          <a:solidFill>
                            <a:srgbClr val="000099"/>
                          </a:solidFill>
                          <a:latin typeface="+mn-lt"/>
                          <a:ea typeface="+mn-ea"/>
                          <a:cs typeface="Arial" pitchFamily="34" charset="0"/>
                        </a:rPr>
                        <a:t>Soluade</a:t>
                      </a:r>
                      <a:r>
                        <a:rPr lang="en-GB" sz="900" kern="1200" baseline="0" dirty="0" smtClean="0">
                          <a:solidFill>
                            <a:srgbClr val="000099"/>
                          </a:solidFill>
                          <a:latin typeface="+mn-lt"/>
                          <a:ea typeface="+mn-ea"/>
                          <a:cs typeface="Arial" pitchFamily="34" charset="0"/>
                        </a:rPr>
                        <a:t> Michael</a:t>
                      </a:r>
                      <a:endParaRPr lang="en-GB" sz="900" kern="1200" dirty="0" smtClean="0">
                        <a:solidFill>
                          <a:srgbClr val="000099"/>
                        </a:solidFill>
                        <a:latin typeface="+mn-lt"/>
                        <a:ea typeface="+mn-ea"/>
                        <a:cs typeface="Arial" pitchFamily="34" charset="0"/>
                      </a:endParaRPr>
                    </a:p>
                    <a:p>
                      <a:pPr marL="95250" marR="0" lvl="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rgbClr val="000099"/>
                          </a:solidFill>
                          <a:latin typeface="+mn-lt"/>
                          <a:ea typeface="+mn-ea"/>
                          <a:cs typeface="Arial" pitchFamily="34" charset="0"/>
                        </a:rPr>
                        <a:t>Lean Coach: Gregory</a:t>
                      </a:r>
                      <a:r>
                        <a:rPr lang="en-GB" sz="900" kern="1200" baseline="0" dirty="0" smtClean="0">
                          <a:solidFill>
                            <a:srgbClr val="000099"/>
                          </a:solidFill>
                          <a:latin typeface="+mn-lt"/>
                          <a:ea typeface="+mn-ea"/>
                          <a:cs typeface="Arial" pitchFamily="34" charset="0"/>
                        </a:rPr>
                        <a:t> Esangbedo</a:t>
                      </a:r>
                      <a:endParaRPr lang="en-GB" sz="900" kern="1200" dirty="0" smtClean="0">
                        <a:solidFill>
                          <a:srgbClr val="000099"/>
                        </a:solidFill>
                        <a:latin typeface="+mn-lt"/>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95250" marR="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rgbClr val="000099"/>
                          </a:solidFill>
                          <a:latin typeface="+mn-lt"/>
                          <a:ea typeface="+mn-ea"/>
                          <a:cs typeface="Arial" pitchFamily="34" charset="0"/>
                        </a:rPr>
                        <a:t>Reduced cycle time for delivering pipeline repair activities with attendant improvement in uptake of dependant activities such as oil production activities</a:t>
                      </a:r>
                    </a:p>
                    <a:p>
                      <a:pPr marL="95250" marR="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rgbClr val="000099"/>
                          </a:solidFill>
                          <a:latin typeface="+mn-lt"/>
                          <a:ea typeface="+mn-ea"/>
                          <a:cs typeface="Arial" pitchFamily="34" charset="0"/>
                        </a:rPr>
                        <a:t>Reduced loss of income arising from deferments attributable to defective pipelines</a:t>
                      </a:r>
                    </a:p>
                    <a:p>
                      <a:pPr marL="95250" marR="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rgbClr val="000099"/>
                          </a:solidFill>
                          <a:latin typeface="+mn-lt"/>
                          <a:ea typeface="+mn-ea"/>
                          <a:cs typeface="Arial" pitchFamily="34" charset="0"/>
                        </a:rPr>
                        <a:t>Man hours savings from less time spent on pipeline repair activities; deployment of such time for more value added activities </a:t>
                      </a:r>
                    </a:p>
                    <a:p>
                      <a:pPr marL="95250" marR="0" indent="-95250" algn="l" defTabSz="914400" rtl="0" eaLnBrk="0" fontAlgn="auto" latinLnBrk="0" hangingPunct="0">
                        <a:lnSpc>
                          <a:spcPct val="90000"/>
                        </a:lnSpc>
                        <a:spcBef>
                          <a:spcPct val="30000"/>
                        </a:spcBef>
                        <a:spcAft>
                          <a:spcPts val="0"/>
                        </a:spcAft>
                        <a:buClrTx/>
                        <a:buSzPct val="100000"/>
                        <a:buFont typeface="Arial" pitchFamily="34" charset="0"/>
                        <a:buChar char="•"/>
                        <a:tabLst/>
                        <a:defRPr/>
                      </a:pPr>
                      <a:endParaRPr lang="en-US" sz="900" baseline="0" dirty="0" smtClean="0">
                        <a:solidFill>
                          <a:srgbClr val="000099"/>
                        </a:solidFill>
                        <a:latin typeface="+mj-lt"/>
                        <a:cs typeface="Arial" pitchFamily="34" charset="0"/>
                      </a:endParaRPr>
                    </a:p>
                  </a:txBody>
                  <a:tcP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95250" indent="-95250" eaLnBrk="0" hangingPunct="0">
                        <a:lnSpc>
                          <a:spcPct val="90000"/>
                        </a:lnSpc>
                        <a:spcBef>
                          <a:spcPct val="30000"/>
                        </a:spcBef>
                        <a:buSzPct val="100000"/>
                        <a:buFontTx/>
                        <a:buChar char="•"/>
                      </a:pPr>
                      <a:r>
                        <a:rPr lang="en-US" sz="900" kern="1200" dirty="0" smtClean="0">
                          <a:solidFill>
                            <a:srgbClr val="000099"/>
                          </a:solidFill>
                          <a:latin typeface="+mn-lt"/>
                          <a:ea typeface="+mn-ea"/>
                          <a:cs typeface="Arial" pitchFamily="34" charset="0"/>
                        </a:rPr>
                        <a:t>Time reduction</a:t>
                      </a:r>
                      <a:r>
                        <a:rPr lang="en-US" sz="900" kern="1200" baseline="0" dirty="0" smtClean="0">
                          <a:solidFill>
                            <a:srgbClr val="000099"/>
                          </a:solidFill>
                          <a:latin typeface="+mn-lt"/>
                          <a:ea typeface="+mn-ea"/>
                          <a:cs typeface="Arial" pitchFamily="34" charset="0"/>
                        </a:rPr>
                        <a:t> </a:t>
                      </a:r>
                      <a:r>
                        <a:rPr lang="en-US" sz="900" kern="1200" dirty="0" smtClean="0">
                          <a:solidFill>
                            <a:srgbClr val="000099"/>
                          </a:solidFill>
                          <a:latin typeface="+mn-lt"/>
                          <a:ea typeface="+mn-ea"/>
                          <a:cs typeface="Arial" pitchFamily="34" charset="0"/>
                        </a:rPr>
                        <a:t>in site mobilization/JIV</a:t>
                      </a:r>
                      <a:r>
                        <a:rPr lang="en-US" sz="900" kern="1200" baseline="0" dirty="0" smtClean="0">
                          <a:solidFill>
                            <a:srgbClr val="000099"/>
                          </a:solidFill>
                          <a:latin typeface="+mn-lt"/>
                          <a:ea typeface="+mn-ea"/>
                          <a:cs typeface="Arial" pitchFamily="34" charset="0"/>
                        </a:rPr>
                        <a:t> </a:t>
                      </a:r>
                      <a:r>
                        <a:rPr lang="en-US" sz="900" kern="1200" baseline="0" dirty="0" err="1" smtClean="0">
                          <a:solidFill>
                            <a:srgbClr val="000099"/>
                          </a:solidFill>
                          <a:latin typeface="+mn-lt"/>
                          <a:ea typeface="+mn-ea"/>
                          <a:cs typeface="Arial" pitchFamily="34" charset="0"/>
                        </a:rPr>
                        <a:t>excution</a:t>
                      </a:r>
                      <a:r>
                        <a:rPr lang="en-US" sz="900" kern="1200" baseline="0" dirty="0" smtClean="0">
                          <a:solidFill>
                            <a:srgbClr val="000099"/>
                          </a:solidFill>
                          <a:latin typeface="+mn-lt"/>
                          <a:ea typeface="+mn-ea"/>
                          <a:cs typeface="Arial" pitchFamily="34" charset="0"/>
                        </a:rPr>
                        <a:t> as against</a:t>
                      </a:r>
                      <a:r>
                        <a:rPr lang="en-US" sz="900" kern="1200" dirty="0" smtClean="0">
                          <a:solidFill>
                            <a:srgbClr val="000099"/>
                          </a:solidFill>
                          <a:latin typeface="+mn-lt"/>
                          <a:ea typeface="+mn-ea"/>
                          <a:cs typeface="Arial" pitchFamily="34" charset="0"/>
                        </a:rPr>
                        <a:t> current timeline</a:t>
                      </a:r>
                      <a:endParaRPr lang="en-US" sz="900" kern="1200" baseline="0" dirty="0" smtClean="0">
                        <a:solidFill>
                          <a:srgbClr val="000099"/>
                        </a:solidFill>
                        <a:latin typeface="+mn-lt"/>
                        <a:ea typeface="+mn-ea"/>
                        <a:cs typeface="Arial" pitchFamily="34" charset="0"/>
                      </a:endParaRPr>
                    </a:p>
                    <a:p>
                      <a:pPr marL="95250" indent="-95250" eaLnBrk="0" hangingPunct="0">
                        <a:lnSpc>
                          <a:spcPct val="90000"/>
                        </a:lnSpc>
                        <a:spcBef>
                          <a:spcPct val="30000"/>
                        </a:spcBef>
                        <a:buSzPct val="100000"/>
                        <a:buFontTx/>
                        <a:buChar char="•"/>
                      </a:pPr>
                      <a:r>
                        <a:rPr lang="en-US" sz="900" kern="1200" baseline="0" dirty="0" smtClean="0">
                          <a:solidFill>
                            <a:srgbClr val="000099"/>
                          </a:solidFill>
                          <a:latin typeface="+mn-lt"/>
                          <a:ea typeface="+mn-ea"/>
                          <a:cs typeface="Arial" pitchFamily="34" charset="0"/>
                        </a:rPr>
                        <a:t>Time reduction in completing the overall pipeline repairs                 process as against current timeline</a:t>
                      </a:r>
                    </a:p>
                    <a:p>
                      <a:pPr marL="95250" indent="-95250" eaLnBrk="0" hangingPunct="0">
                        <a:lnSpc>
                          <a:spcPct val="90000"/>
                        </a:lnSpc>
                        <a:spcBef>
                          <a:spcPct val="30000"/>
                        </a:spcBef>
                        <a:buSzPct val="100000"/>
                        <a:buFontTx/>
                        <a:buChar char="•"/>
                      </a:pPr>
                      <a:r>
                        <a:rPr lang="en-GB" sz="900" kern="1200" baseline="0" dirty="0" smtClean="0">
                          <a:solidFill>
                            <a:srgbClr val="000099"/>
                          </a:solidFill>
                          <a:latin typeface="+mn-lt"/>
                          <a:ea typeface="+mn-ea"/>
                          <a:cs typeface="Arial" pitchFamily="34" charset="0"/>
                        </a:rPr>
                        <a:t>Overall % reduction in deferments attributable to delays in pipeline repair</a:t>
                      </a:r>
                      <a:endParaRPr lang="en-US" sz="900" kern="1200" baseline="0" dirty="0" smtClean="0">
                        <a:solidFill>
                          <a:srgbClr val="000099"/>
                        </a:solidFill>
                        <a:latin typeface="+mn-lt"/>
                        <a:ea typeface="+mn-ea"/>
                        <a:cs typeface="Arial" pitchFamily="34" charset="0"/>
                      </a:endParaRPr>
                    </a:p>
                    <a:p>
                      <a:pPr marL="95250" indent="-95250" eaLnBrk="0" hangingPunct="0">
                        <a:lnSpc>
                          <a:spcPct val="90000"/>
                        </a:lnSpc>
                        <a:spcBef>
                          <a:spcPct val="30000"/>
                        </a:spcBef>
                        <a:buSzPct val="100000"/>
                        <a:buFontTx/>
                        <a:buChar char="•"/>
                      </a:pPr>
                      <a:endParaRPr lang="en-US" sz="900" kern="1200" baseline="0" dirty="0" smtClean="0">
                        <a:solidFill>
                          <a:srgbClr val="000099"/>
                        </a:solidFill>
                        <a:latin typeface="+mn-lt"/>
                        <a:ea typeface="+mn-ea"/>
                        <a:cs typeface="Arial" pitchFamily="34" charset="0"/>
                      </a:endParaRPr>
                    </a:p>
                    <a:p>
                      <a:pPr marL="95250" indent="-95250" eaLnBrk="0" hangingPunct="0">
                        <a:lnSpc>
                          <a:spcPct val="90000"/>
                        </a:lnSpc>
                        <a:spcBef>
                          <a:spcPct val="30000"/>
                        </a:spcBef>
                        <a:buSzPct val="100000"/>
                        <a:buFontTx/>
                        <a:buChar char="•"/>
                      </a:pPr>
                      <a:endParaRPr lang="en-US" sz="900" kern="1200" baseline="0" dirty="0" smtClean="0">
                        <a:solidFill>
                          <a:srgbClr val="000099"/>
                        </a:solidFill>
                        <a:latin typeface="+mn-lt"/>
                        <a:ea typeface="+mn-ea"/>
                        <a:cs typeface="Arial" pitchFamily="34" charset="0"/>
                      </a:endParaRPr>
                    </a:p>
                    <a:p>
                      <a:pPr marL="95250" indent="-95250" eaLnBrk="0" hangingPunct="0">
                        <a:lnSpc>
                          <a:spcPct val="90000"/>
                        </a:lnSpc>
                        <a:spcBef>
                          <a:spcPct val="30000"/>
                        </a:spcBef>
                        <a:buSzPct val="100000"/>
                        <a:buFont typeface="Arial" pitchFamily="34" charset="0"/>
                        <a:buChar char="•"/>
                      </a:pPr>
                      <a:endParaRPr lang="en-US" sz="800" baseline="0" dirty="0" smtClean="0">
                        <a:solidFill>
                          <a:srgbClr val="000099"/>
                        </a:solidFill>
                        <a:latin typeface="+mj-lt"/>
                        <a:cs typeface="Arial" pitchFamily="34" charset="0"/>
                      </a:endParaRPr>
                    </a:p>
                  </a:txBody>
                  <a:tcPr horzOverflow="overflow">
                    <a:lnL w="127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232965924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Shell layouts with footer">
  <a:themeElements>
    <a:clrScheme name="Shell - Colours">
      <a:dk1>
        <a:srgbClr val="595959"/>
      </a:dk1>
      <a:lt1>
        <a:srgbClr val="FFFFFF"/>
      </a:lt1>
      <a:dk2>
        <a:srgbClr val="999999"/>
      </a:dk2>
      <a:lt2>
        <a:srgbClr val="CCCCCC"/>
      </a:lt2>
      <a:accent1>
        <a:srgbClr val="F7D117"/>
      </a:accent1>
      <a:accent2>
        <a:srgbClr val="D42E12"/>
      </a:accent2>
      <a:accent3>
        <a:srgbClr val="003882"/>
      </a:accent3>
      <a:accent4>
        <a:srgbClr val="611759"/>
      </a:accent4>
      <a:accent5>
        <a:srgbClr val="00824A"/>
      </a:accent5>
      <a:accent6>
        <a:srgbClr val="DE8703"/>
      </a:accent6>
      <a:hlink>
        <a:srgbClr val="000000"/>
      </a:hlink>
      <a:folHlink>
        <a:srgbClr val="000000"/>
      </a:folHlink>
    </a:clrScheme>
    <a:fontScheme name="Shell - Fonts">
      <a:majorFont>
        <a:latin typeface="Futura Medium"/>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177800" indent="-177800">
          <a:lnSpc>
            <a:spcPct val="113000"/>
          </a:lnSpc>
          <a:spcAft>
            <a:spcPts val="60"/>
          </a:spcAft>
          <a:buFont typeface="Wingdings"/>
          <a:buChar char="n"/>
          <a:defRPr sz="16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TotalTime>
  <Words>375</Words>
  <Application>Microsoft Office PowerPoint</Application>
  <PresentationFormat>On-screen Show (4:3)</PresentationFormat>
  <Paragraphs>33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Shell layouts with footer</vt:lpstr>
      <vt:lpstr>PIPELINE REPAIR PROCESS IMPROVEMENT – SITE MOBILIZATION/JIV EXECUTION </vt:lpstr>
    </vt:vector>
  </TitlesOfParts>
  <Company>Shell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PROJECT/INITIATIVES CHARTER TEMPLATE</dc:title>
  <dc:creator>Bart Schuijt</dc:creator>
  <cp:lastModifiedBy>C.Bisike-Ojiako</cp:lastModifiedBy>
  <cp:revision>476</cp:revision>
  <dcterms:created xsi:type="dcterms:W3CDTF">2014-02-05T11:39:37Z</dcterms:created>
  <dcterms:modified xsi:type="dcterms:W3CDTF">2014-06-24T06:51:57Z</dcterms:modified>
</cp:coreProperties>
</file>