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319" r:id="rId2"/>
  </p:sldIdLst>
  <p:sldSz cx="9144000" cy="6858000" type="screen4x3"/>
  <p:notesSz cx="68580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20441" autoAdjust="0"/>
    <p:restoredTop sz="91695" autoAdjust="0"/>
  </p:normalViewPr>
  <p:slideViewPr>
    <p:cSldViewPr>
      <p:cViewPr>
        <p:scale>
          <a:sx n="100" d="100"/>
          <a:sy n="100" d="100"/>
        </p:scale>
        <p:origin x="-996" y="-6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2" d="100"/>
          <a:sy n="52" d="100"/>
        </p:scale>
        <p:origin x="-2892" y="-96"/>
      </p:cViewPr>
      <p:guideLst>
        <p:guide orient="horz" pos="2928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C6E487-1F88-4C7B-AC5F-327D49A4775F}" type="datetimeFigureOut">
              <a:rPr lang="en-GB" smtClean="0"/>
              <a:pPr/>
              <a:t>23/06/2014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049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15790"/>
            <a:ext cx="5486400" cy="41833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29967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D044B7-316F-4E5A-A9CC-988D495C818C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2886800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3"/>
          <p:cNvGrpSpPr/>
          <p:nvPr/>
        </p:nvGrpSpPr>
        <p:grpSpPr>
          <a:xfrm>
            <a:off x="468313" y="226142"/>
            <a:ext cx="8208961" cy="6167226"/>
            <a:chOff x="468313" y="226142"/>
            <a:chExt cx="8208961" cy="6167226"/>
          </a:xfrm>
        </p:grpSpPr>
        <p:sp>
          <p:nvSpPr>
            <p:cNvPr id="15" name="Rectangle 4"/>
            <p:cNvSpPr>
              <a:spLocks noChangeArrowheads="1"/>
            </p:cNvSpPr>
            <p:nvPr/>
          </p:nvSpPr>
          <p:spPr bwMode="auto">
            <a:xfrm flipH="1">
              <a:off x="468313" y="1307018"/>
              <a:ext cx="7020000" cy="508635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GB" dirty="0">
                  <a:solidFill>
                    <a:srgbClr val="595959"/>
                  </a:solidFill>
                  <a:latin typeface="Arial" pitchFamily="34" charset="0"/>
                </a:rPr>
                <a:t> </a:t>
              </a:r>
            </a:p>
          </p:txBody>
        </p:sp>
        <p:sp>
          <p:nvSpPr>
            <p:cNvPr id="16" name="Rectangle 4"/>
            <p:cNvSpPr>
              <a:spLocks noChangeArrowheads="1"/>
            </p:cNvSpPr>
            <p:nvPr/>
          </p:nvSpPr>
          <p:spPr bwMode="auto">
            <a:xfrm flipH="1">
              <a:off x="1548071" y="226142"/>
              <a:ext cx="7129203" cy="5040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GB" dirty="0">
                <a:solidFill>
                  <a:srgbClr val="595959"/>
                </a:solidFill>
                <a:latin typeface="Arial" pitchFamily="34" charset="0"/>
              </a:endParaRPr>
            </a:p>
          </p:txBody>
        </p:sp>
        <p:sp>
          <p:nvSpPr>
            <p:cNvPr id="17" name="Rectangle 4"/>
            <p:cNvSpPr>
              <a:spLocks noChangeArrowheads="1"/>
            </p:cNvSpPr>
            <p:nvPr/>
          </p:nvSpPr>
          <p:spPr bwMode="auto">
            <a:xfrm flipH="1">
              <a:off x="1548072" y="1307018"/>
              <a:ext cx="5942197" cy="3960000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GB" dirty="0">
                <a:solidFill>
                  <a:srgbClr val="595959"/>
                </a:solidFill>
                <a:latin typeface="Arial" pitchFamily="34" charset="0"/>
              </a:endParaRPr>
            </a:p>
          </p:txBody>
        </p:sp>
        <p:pic>
          <p:nvPicPr>
            <p:cNvPr id="23" name="Picture 22" descr="Shell-2010-Pecten-RGBpc.wmf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flipH="1">
              <a:off x="468313" y="290934"/>
              <a:ext cx="720000" cy="667868"/>
            </a:xfrm>
            <a:prstGeom prst="rect">
              <a:avLst/>
            </a:prstGeom>
            <a:noFill/>
          </p:spPr>
        </p:pic>
      </p:grpSp>
      <p:sp>
        <p:nvSpPr>
          <p:cNvPr id="2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97782" y="1400847"/>
            <a:ext cx="5694536" cy="1206000"/>
          </a:xfrm>
          <a:noFill/>
        </p:spPr>
        <p:txBody>
          <a:bodyPr lIns="0" tIns="0" rIns="0"/>
          <a:lstStyle>
            <a:lvl1pPr>
              <a:defRPr kern="1200" cap="all" spc="0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2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97782" y="2851200"/>
            <a:ext cx="2700000" cy="1620000"/>
          </a:xfrm>
        </p:spPr>
        <p:txBody>
          <a:bodyPr/>
          <a:lstStyle>
            <a:lvl1pPr marL="0" indent="0">
              <a:spcBef>
                <a:spcPct val="0"/>
              </a:spcBef>
              <a:buFont typeface="Wingdings" pitchFamily="2" charset="2"/>
              <a:buNone/>
              <a:defRPr sz="16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0" hasCustomPrompt="1"/>
          </p:nvPr>
        </p:nvSpPr>
        <p:spPr>
          <a:xfrm>
            <a:off x="1578064" y="5402511"/>
            <a:ext cx="5857896" cy="196455"/>
          </a:xfrm>
        </p:spPr>
        <p:txBody>
          <a:bodyPr anchor="t" anchorCtr="0"/>
          <a:lstStyle>
            <a:lvl1pPr>
              <a:buNone/>
              <a:defRPr sz="1200">
                <a:latin typeface="+mn-lt"/>
              </a:defRPr>
            </a:lvl1pPr>
          </a:lstStyle>
          <a:p>
            <a:pPr lvl="0"/>
            <a:r>
              <a:rPr lang="en-GB" smtClean="0"/>
              <a:t>Click to insert Author’s Name</a:t>
            </a:r>
            <a:endParaRPr lang="en-GB" dirty="0"/>
          </a:p>
        </p:txBody>
      </p:sp>
      <p:sp>
        <p:nvSpPr>
          <p:cNvPr id="33" name="Text Placeholder 31"/>
          <p:cNvSpPr>
            <a:spLocks noGrp="1"/>
          </p:cNvSpPr>
          <p:nvPr>
            <p:ph type="body" sz="quarter" idx="11" hasCustomPrompt="1"/>
          </p:nvPr>
        </p:nvSpPr>
        <p:spPr>
          <a:xfrm>
            <a:off x="1578064" y="5627540"/>
            <a:ext cx="5857896" cy="196455"/>
          </a:xfrm>
        </p:spPr>
        <p:txBody>
          <a:bodyPr anchor="t" anchorCtr="0"/>
          <a:lstStyle>
            <a:lvl1pPr>
              <a:buNone/>
              <a:defRPr sz="1200">
                <a:latin typeface="+mn-lt"/>
              </a:defRPr>
            </a:lvl1pPr>
          </a:lstStyle>
          <a:p>
            <a:pPr lvl="0"/>
            <a:r>
              <a:rPr lang="en-GB" smtClean="0"/>
              <a:t>Click to insert Role in Organisation</a:t>
            </a:r>
            <a:endParaRPr lang="en-GB" dirty="0"/>
          </a:p>
        </p:txBody>
      </p:sp>
      <p:sp>
        <p:nvSpPr>
          <p:cNvPr id="24" name="Text Box 11" descr="Text Box 11"/>
          <p:cNvSpPr txBox="1">
            <a:spLocks noChangeArrowheads="1"/>
          </p:cNvSpPr>
          <p:nvPr/>
        </p:nvSpPr>
        <p:spPr bwMode="auto">
          <a:xfrm>
            <a:off x="468000" y="6470359"/>
            <a:ext cx="2520000" cy="324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800" dirty="0" smtClean="0">
                <a:solidFill>
                  <a:srgbClr val="595959"/>
                </a:solidFill>
                <a:cs typeface="Arial" pitchFamily="34" charset="0"/>
              </a:rPr>
              <a:t>Shell</a:t>
            </a:r>
            <a:r>
              <a:rPr lang="en-GB" sz="800" baseline="0" dirty="0" smtClean="0">
                <a:solidFill>
                  <a:srgbClr val="595959"/>
                </a:solidFill>
                <a:cs typeface="Arial" pitchFamily="34" charset="0"/>
              </a:rPr>
              <a:t> Nigeria - </a:t>
            </a:r>
            <a:r>
              <a:rPr lang="en-GB" sz="800" baseline="0" dirty="0" err="1" smtClean="0">
                <a:solidFill>
                  <a:srgbClr val="595959"/>
                </a:solidFill>
                <a:cs typeface="Arial" pitchFamily="34" charset="0"/>
              </a:rPr>
              <a:t>Bonga</a:t>
            </a:r>
            <a:endParaRPr lang="en-GB" sz="800" dirty="0">
              <a:solidFill>
                <a:srgbClr val="595959"/>
              </a:solidFill>
              <a:cs typeface="Arial" pitchFamily="34" charset="0"/>
            </a:endParaRPr>
          </a:p>
        </p:txBody>
      </p:sp>
      <p:sp>
        <p:nvSpPr>
          <p:cNvPr id="25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06599" y="6470360"/>
            <a:ext cx="266673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32BAE6A-B452-4007-8177-56DD051636F9}" type="slidenum">
              <a:rPr lang="en-GB" smtClean="0">
                <a:solidFill>
                  <a:srgbClr val="595959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GB" dirty="0">
              <a:solidFill>
                <a:srgbClr val="595959"/>
              </a:solidFill>
            </a:endParaRPr>
          </a:p>
        </p:txBody>
      </p:sp>
      <p:sp>
        <p:nvSpPr>
          <p:cNvPr id="2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120799" y="6469200"/>
            <a:ext cx="1080000" cy="16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GB" dirty="0" smtClean="0">
                <a:solidFill>
                  <a:srgbClr val="595959"/>
                </a:solidFill>
              </a:rPr>
              <a:t>October  2013</a:t>
            </a:r>
            <a:endParaRPr lang="en-GB" dirty="0">
              <a:solidFill>
                <a:srgbClr val="595959"/>
              </a:solidFill>
            </a:endParaRPr>
          </a:p>
        </p:txBody>
      </p:sp>
      <p:sp>
        <p:nvSpPr>
          <p:cNvPr id="2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64400" y="6469199"/>
            <a:ext cx="2520000" cy="3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dirty="0" smtClean="0">
                <a:solidFill>
                  <a:srgbClr val="595959"/>
                </a:solidFill>
              </a:rPr>
              <a:t>Footer   </a:t>
            </a:r>
            <a:endParaRPr lang="en-GB" dirty="0">
              <a:solidFill>
                <a:srgbClr val="595959"/>
              </a:solidFill>
            </a:endParaRPr>
          </a:p>
        </p:txBody>
      </p:sp>
    </p:spTree>
  </p:cSld>
  <p:clrMapOvr>
    <a:masterClrMapping/>
  </p:clrMapOvr>
  <p:transition/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228599"/>
            <a:ext cx="8675688" cy="516467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928800" tIns="133200" rIns="36000" bIns="0" numCol="1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b="1" dirty="0">
              <a:solidFill>
                <a:srgbClr val="999999"/>
              </a:solidFill>
            </a:endParaRPr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00112" y="295200"/>
            <a:ext cx="7700400" cy="41915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all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8" name="Text Box 11" descr="Text Box 11"/>
          <p:cNvSpPr txBox="1">
            <a:spLocks noChangeArrowheads="1"/>
          </p:cNvSpPr>
          <p:nvPr/>
        </p:nvSpPr>
        <p:spPr bwMode="auto">
          <a:xfrm>
            <a:off x="911225" y="6470359"/>
            <a:ext cx="2520000" cy="324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800" dirty="0">
              <a:solidFill>
                <a:srgbClr val="595959"/>
              </a:solidFill>
              <a:cs typeface="Arial" pitchFamily="34" charset="0"/>
            </a:endParaRPr>
          </a:p>
        </p:txBody>
      </p:sp>
      <p:sp>
        <p:nvSpPr>
          <p:cNvPr id="9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06599" y="6470360"/>
            <a:ext cx="266673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32BAE6A-B452-4007-8177-56DD051636F9}" type="slidenum">
              <a:rPr lang="en-GB" smtClean="0">
                <a:solidFill>
                  <a:srgbClr val="595959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GB" dirty="0">
              <a:solidFill>
                <a:srgbClr val="595959"/>
              </a:solidFill>
            </a:endParaRPr>
          </a:p>
        </p:txBody>
      </p:sp>
      <p:sp>
        <p:nvSpPr>
          <p:cNvPr id="12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2757" y="6469200"/>
            <a:ext cx="1080000" cy="16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595959"/>
                </a:solidFill>
              </a:rPr>
              <a:t>Month 2010</a:t>
            </a:r>
            <a:endParaRPr lang="en-GB" dirty="0">
              <a:solidFill>
                <a:srgbClr val="595959"/>
              </a:solidFill>
            </a:endParaRPr>
          </a:p>
        </p:txBody>
      </p:sp>
      <p:sp>
        <p:nvSpPr>
          <p:cNvPr id="1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05069" y="6469199"/>
            <a:ext cx="2520000" cy="3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dirty="0" smtClean="0">
                <a:solidFill>
                  <a:srgbClr val="595959"/>
                </a:solidFill>
              </a:rPr>
              <a:t>Footer </a:t>
            </a:r>
            <a:endParaRPr lang="en-US" dirty="0">
              <a:solidFill>
                <a:srgbClr val="595959"/>
              </a:solidFill>
            </a:endParaRPr>
          </a:p>
        </p:txBody>
      </p:sp>
    </p:spTree>
  </p:cSld>
  <p:clrMapOvr>
    <a:masterClrMapping/>
  </p:clrMapOvr>
  <p:transition/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- 2 Line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0" y="228600"/>
            <a:ext cx="8675688" cy="893763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928800" tIns="133200" rIns="36000" bIns="0" numCol="1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b="1" dirty="0">
              <a:solidFill>
                <a:srgbClr val="999999"/>
              </a:solidFill>
            </a:endParaRPr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00112" y="295200"/>
            <a:ext cx="7700400" cy="741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all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1" name="Text Box 11" descr="Text Box 11"/>
          <p:cNvSpPr txBox="1">
            <a:spLocks noChangeArrowheads="1"/>
          </p:cNvSpPr>
          <p:nvPr/>
        </p:nvSpPr>
        <p:spPr bwMode="auto">
          <a:xfrm>
            <a:off x="911225" y="6470359"/>
            <a:ext cx="2520000" cy="324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800" dirty="0">
                <a:solidFill>
                  <a:srgbClr val="595959"/>
                </a:solidFill>
                <a:cs typeface="Arial" pitchFamily="34" charset="0"/>
              </a:rPr>
              <a:t>Copyright of INSERT COMPANY NAME HERE</a:t>
            </a:r>
          </a:p>
        </p:txBody>
      </p:sp>
      <p:sp>
        <p:nvSpPr>
          <p:cNvPr id="12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06599" y="6470360"/>
            <a:ext cx="266673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32BAE6A-B452-4007-8177-56DD051636F9}" type="slidenum">
              <a:rPr lang="en-GB" smtClean="0">
                <a:solidFill>
                  <a:srgbClr val="595959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GB" dirty="0">
              <a:solidFill>
                <a:srgbClr val="595959"/>
              </a:solidFill>
            </a:endParaRPr>
          </a:p>
        </p:txBody>
      </p:sp>
      <p:sp>
        <p:nvSpPr>
          <p:cNvPr id="13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2757" y="6469200"/>
            <a:ext cx="1080000" cy="16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595959"/>
                </a:solidFill>
              </a:rPr>
              <a:t>Month 2010</a:t>
            </a:r>
            <a:endParaRPr lang="en-GB" dirty="0">
              <a:solidFill>
                <a:srgbClr val="595959"/>
              </a:solidFill>
            </a:endParaRPr>
          </a:p>
        </p:txBody>
      </p:sp>
      <p:sp>
        <p:nvSpPr>
          <p:cNvPr id="1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05069" y="6469199"/>
            <a:ext cx="2520000" cy="3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dirty="0" smtClean="0">
                <a:solidFill>
                  <a:srgbClr val="595959"/>
                </a:solidFill>
              </a:rPr>
              <a:t>Footer </a:t>
            </a:r>
            <a:endParaRPr lang="en-US" dirty="0">
              <a:solidFill>
                <a:srgbClr val="595959"/>
              </a:solidFill>
            </a:endParaRPr>
          </a:p>
        </p:txBody>
      </p:sp>
    </p:spTree>
  </p:cSld>
  <p:clrMapOvr>
    <a:masterClrMapping/>
  </p:clrMapOvr>
  <p:transition/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&amp;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"/>
          <p:cNvGrpSpPr/>
          <p:nvPr/>
        </p:nvGrpSpPr>
        <p:grpSpPr>
          <a:xfrm>
            <a:off x="900000" y="648000"/>
            <a:ext cx="7380000" cy="5633999"/>
            <a:chOff x="900000" y="648000"/>
            <a:chExt cx="7380000" cy="5633999"/>
          </a:xfrm>
        </p:grpSpPr>
        <p:sp>
          <p:nvSpPr>
            <p:cNvPr id="12" name="Rectangle 4"/>
            <p:cNvSpPr>
              <a:spLocks noChangeArrowheads="1"/>
            </p:cNvSpPr>
            <p:nvPr userDrawn="1"/>
          </p:nvSpPr>
          <p:spPr bwMode="auto">
            <a:xfrm flipH="1">
              <a:off x="900000" y="1367999"/>
              <a:ext cx="6661152" cy="4914000"/>
            </a:xfrm>
            <a:prstGeom prst="rect">
              <a:avLst/>
            </a:prstGeom>
            <a:solidFill>
              <a:srgbClr val="FCEC8B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MY" dirty="0">
                <a:solidFill>
                  <a:srgbClr val="595959"/>
                </a:solidFill>
                <a:latin typeface="Arial" pitchFamily="34" charset="0"/>
              </a:endParaRPr>
            </a:p>
          </p:txBody>
        </p:sp>
        <p:sp>
          <p:nvSpPr>
            <p:cNvPr id="16" name="Rectangle 4"/>
            <p:cNvSpPr>
              <a:spLocks noChangeArrowheads="1"/>
            </p:cNvSpPr>
            <p:nvPr userDrawn="1"/>
          </p:nvSpPr>
          <p:spPr bwMode="auto">
            <a:xfrm flipH="1">
              <a:off x="1620000" y="648000"/>
              <a:ext cx="6660000" cy="4914000"/>
            </a:xfrm>
            <a:prstGeom prst="rect">
              <a:avLst/>
            </a:prstGeom>
            <a:solidFill>
              <a:srgbClr val="FAE37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MY" dirty="0">
                <a:solidFill>
                  <a:srgbClr val="595959"/>
                </a:solidFill>
                <a:latin typeface="Arial" pitchFamily="34" charset="0"/>
              </a:endParaRPr>
            </a:p>
          </p:txBody>
        </p:sp>
        <p:sp>
          <p:nvSpPr>
            <p:cNvPr id="18" name="Rectangle 4"/>
            <p:cNvSpPr>
              <a:spLocks noChangeArrowheads="1"/>
            </p:cNvSpPr>
            <p:nvPr userDrawn="1"/>
          </p:nvSpPr>
          <p:spPr bwMode="auto">
            <a:xfrm flipH="1">
              <a:off x="1620000" y="1367999"/>
              <a:ext cx="5940000" cy="4194000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MY" dirty="0">
                <a:solidFill>
                  <a:srgbClr val="595959"/>
                </a:solidFill>
                <a:latin typeface="Arial" pitchFamily="34" charset="0"/>
              </a:endParaRPr>
            </a:p>
          </p:txBody>
        </p:sp>
      </p:grpSp>
      <p:sp>
        <p:nvSpPr>
          <p:cNvPr id="34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1782070" y="1415008"/>
            <a:ext cx="2243127" cy="964626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6000">
                <a:solidFill>
                  <a:schemeClr val="accent2"/>
                </a:solidFill>
                <a:latin typeface="Futura Light" pitchFamily="2" charset="0"/>
              </a:defRPr>
            </a:lvl1pPr>
          </a:lstStyle>
          <a:p>
            <a:pPr lvl="0"/>
            <a:r>
              <a:rPr lang="en-GB" dirty="0" smtClean="0"/>
              <a:t>Q &amp; A</a:t>
            </a:r>
            <a:endParaRPr lang="en-GB" dirty="0"/>
          </a:p>
        </p:txBody>
      </p:sp>
      <p:sp>
        <p:nvSpPr>
          <p:cNvPr id="10" name="Text Box 11" descr="Text Box 11"/>
          <p:cNvSpPr txBox="1">
            <a:spLocks noChangeArrowheads="1"/>
          </p:cNvSpPr>
          <p:nvPr/>
        </p:nvSpPr>
        <p:spPr bwMode="auto">
          <a:xfrm>
            <a:off x="911225" y="6470359"/>
            <a:ext cx="2520000" cy="324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800" dirty="0">
                <a:solidFill>
                  <a:srgbClr val="595959"/>
                </a:solidFill>
                <a:cs typeface="Arial" pitchFamily="34" charset="0"/>
              </a:rPr>
              <a:t>Copyright of INSERT COMPANY NAME HERE</a:t>
            </a:r>
          </a:p>
        </p:txBody>
      </p:sp>
      <p:sp>
        <p:nvSpPr>
          <p:cNvPr id="14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06599" y="6470360"/>
            <a:ext cx="266673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32BAE6A-B452-4007-8177-56DD051636F9}" type="slidenum">
              <a:rPr lang="en-GB" smtClean="0">
                <a:solidFill>
                  <a:srgbClr val="595959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GB" dirty="0">
              <a:solidFill>
                <a:srgbClr val="595959"/>
              </a:solidFill>
            </a:endParaRPr>
          </a:p>
        </p:txBody>
      </p:sp>
      <p:sp>
        <p:nvSpPr>
          <p:cNvPr id="15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2757" y="6469200"/>
            <a:ext cx="1080000" cy="16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595959"/>
                </a:solidFill>
              </a:rPr>
              <a:t>Month 2010</a:t>
            </a:r>
            <a:endParaRPr lang="en-GB" dirty="0">
              <a:solidFill>
                <a:srgbClr val="595959"/>
              </a:solidFill>
            </a:endParaRPr>
          </a:p>
        </p:txBody>
      </p:sp>
      <p:sp>
        <p:nvSpPr>
          <p:cNvPr id="1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05069" y="6469199"/>
            <a:ext cx="2520000" cy="3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dirty="0" smtClean="0">
                <a:solidFill>
                  <a:srgbClr val="595959"/>
                </a:solidFill>
              </a:rPr>
              <a:t>Footer </a:t>
            </a:r>
            <a:endParaRPr lang="en-US" dirty="0">
              <a:solidFill>
                <a:srgbClr val="595959"/>
              </a:solidFill>
            </a:endParaRPr>
          </a:p>
        </p:txBody>
      </p:sp>
    </p:spTree>
  </p:cSld>
  <p:clrMapOvr>
    <a:masterClrMapping/>
  </p:clrMapOvr>
  <p:transition/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11" descr="Text Box 11"/>
          <p:cNvSpPr txBox="1">
            <a:spLocks noChangeArrowheads="1"/>
          </p:cNvSpPr>
          <p:nvPr/>
        </p:nvSpPr>
        <p:spPr bwMode="auto">
          <a:xfrm>
            <a:off x="911225" y="6470359"/>
            <a:ext cx="2520000" cy="324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800" dirty="0">
                <a:solidFill>
                  <a:srgbClr val="595959"/>
                </a:solidFill>
                <a:cs typeface="Arial" pitchFamily="34" charset="0"/>
              </a:rPr>
              <a:t>Copyright of INSERT COMPANY NAME HERE</a:t>
            </a:r>
          </a:p>
        </p:txBody>
      </p:sp>
      <p:sp>
        <p:nvSpPr>
          <p:cNvPr id="10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06599" y="6470360"/>
            <a:ext cx="266673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32BAE6A-B452-4007-8177-56DD051636F9}" type="slidenum">
              <a:rPr lang="en-GB" smtClean="0">
                <a:solidFill>
                  <a:srgbClr val="595959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GB" dirty="0">
              <a:solidFill>
                <a:srgbClr val="595959"/>
              </a:solidFill>
            </a:endParaRPr>
          </a:p>
        </p:txBody>
      </p:sp>
      <p:sp>
        <p:nvSpPr>
          <p:cNvPr id="1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05069" y="6469199"/>
            <a:ext cx="2520000" cy="3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dirty="0" smtClean="0">
                <a:solidFill>
                  <a:srgbClr val="595959"/>
                </a:solidFill>
              </a:rPr>
              <a:t>Footer </a:t>
            </a:r>
            <a:endParaRPr lang="en-US" dirty="0">
              <a:solidFill>
                <a:srgbClr val="595959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 Slide (Manda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 userDrawn="1"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GB" dirty="0">
                <a:solidFill>
                  <a:srgbClr val="FFFFFF"/>
                </a:solidFill>
              </a:endParaRPr>
            </a:p>
          </p:txBody>
        </p:sp>
        <p:pic>
          <p:nvPicPr>
            <p:cNvPr id="3" name="Picture 2" descr="Shell-2010-Pecten-RGBpc.wmf"/>
            <p:cNvPicPr>
              <a:picLocks noChangeAspect="1"/>
            </p:cNvPicPr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3418626" y="2285524"/>
              <a:ext cx="2340000" cy="2170570"/>
            </a:xfrm>
            <a:prstGeom prst="rect">
              <a:avLst/>
            </a:prstGeom>
          </p:spPr>
        </p:pic>
      </p:grp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- 1 Line Heading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23927" y="188640"/>
            <a:ext cx="7700400" cy="41915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0"/>
          </p:nvPr>
        </p:nvSpPr>
        <p:spPr>
          <a:xfrm>
            <a:off x="728690" y="1310400"/>
            <a:ext cx="7772400" cy="5071350"/>
          </a:xfrm>
        </p:spPr>
        <p:txBody>
          <a:bodyPr/>
          <a:lstStyle>
            <a:lvl1pPr marL="269875" indent="-269875">
              <a:lnSpc>
                <a:spcPct val="120000"/>
              </a:lnSpc>
              <a:buSzPct val="75000"/>
              <a:buFontTx/>
              <a:buBlip>
                <a:blip r:embed="rId2"/>
              </a:buBlip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Bar - 2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0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 dirty="0">
              <a:solidFill>
                <a:srgbClr val="FFFFFF"/>
              </a:solidFill>
            </a:endParaRPr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00112" y="295200"/>
            <a:ext cx="7700400" cy="741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429625" y="6550025"/>
            <a:ext cx="266700" cy="169863"/>
          </a:xfrm>
          <a:prstGeom prst="rect">
            <a:avLst/>
          </a:prstGeom>
        </p:spPr>
        <p:txBody>
          <a:bodyPr/>
          <a:lstStyle>
            <a:lvl1pPr algn="r">
              <a:defRPr sz="800">
                <a:solidFill>
                  <a:schemeClr val="bg2"/>
                </a:solidFill>
                <a:latin typeface="+mn-lt"/>
                <a:cs typeface="Arial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0DB3342-4D24-4495-827F-DB0B6B2DC23B}" type="slidenum">
              <a:rPr lang="en-US">
                <a:solidFill>
                  <a:srgbClr val="CCCCCC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srgbClr val="CCCCCC"/>
              </a:solidFill>
            </a:endParaRPr>
          </a:p>
        </p:txBody>
      </p:sp>
      <p:sp>
        <p:nvSpPr>
          <p:cNvPr id="6" name="Rectangle 4"/>
          <p:cNvSpPr>
            <a:spLocks noChangeArrowheads="1"/>
          </p:cNvSpPr>
          <p:nvPr userDrawn="1"/>
        </p:nvSpPr>
        <p:spPr bwMode="auto">
          <a:xfrm>
            <a:off x="0" y="228600"/>
            <a:ext cx="8675688" cy="515938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lIns="928800" tIns="133200" rIns="36000" bIns="0"/>
          <a:lstStyle/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 b="1" dirty="0">
              <a:solidFill>
                <a:srgbClr val="999999"/>
              </a:solidFill>
              <a:latin typeface="Futura" pitchFamily="18" charset="0"/>
              <a:cs typeface="Arial" pitchFamily="34" charset="0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228599"/>
            <a:ext cx="8675688" cy="516467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928800" tIns="133200" rIns="36000" bIns="0" numCol="1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b="1" dirty="0">
              <a:solidFill>
                <a:srgbClr val="999999"/>
              </a:solidFill>
            </a:endParaRPr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00112" y="295200"/>
            <a:ext cx="7700400" cy="41915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all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GB" noProof="0" dirty="0" smtClean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1"/>
          </p:nvPr>
        </p:nvSpPr>
        <p:spPr>
          <a:xfrm>
            <a:off x="906511" y="1312201"/>
            <a:ext cx="7770763" cy="5071137"/>
          </a:xfrm>
        </p:spPr>
        <p:txBody>
          <a:bodyPr/>
          <a:lstStyle>
            <a:lvl1pPr marL="0" indent="0" defTabSz="268288">
              <a:lnSpc>
                <a:spcPct val="120000"/>
              </a:lnSpc>
              <a:spcBef>
                <a:spcPts val="0"/>
              </a:spcBef>
              <a:defRPr/>
            </a:lvl1pPr>
            <a:lvl2pPr marL="271463" indent="-271463" defTabSz="268288">
              <a:lnSpc>
                <a:spcPct val="120000"/>
              </a:lnSpc>
              <a:spcBef>
                <a:spcPts val="0"/>
              </a:spcBef>
              <a:defRPr/>
            </a:lvl2pPr>
            <a:lvl3pPr marL="450850" indent="-180975" defTabSz="268288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2000"/>
            </a:lvl3pPr>
            <a:lvl4pPr defTabSz="268288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600"/>
            </a:lvl4pPr>
            <a:lvl5pPr defTabSz="268288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400"/>
            </a:lvl5pPr>
            <a:lvl6pPr defTabSz="268288">
              <a:lnSpc>
                <a:spcPct val="120000"/>
              </a:lnSpc>
              <a:buClr>
                <a:schemeClr val="tx1"/>
              </a:buClr>
              <a:buSzPct val="75000"/>
              <a:buFont typeface="Wingdings" pitchFamily="2" charset="2"/>
              <a:buChar char=""/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 smtClean="0"/>
          </a:p>
        </p:txBody>
      </p:sp>
      <p:sp>
        <p:nvSpPr>
          <p:cNvPr id="1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06599" y="6470360"/>
            <a:ext cx="266673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32BAE6A-B452-4007-8177-56DD051636F9}" type="slidenum">
              <a:rPr lang="en-GB" smtClean="0">
                <a:solidFill>
                  <a:srgbClr val="595959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GB" dirty="0">
              <a:solidFill>
                <a:srgbClr val="595959"/>
              </a:solidFill>
            </a:endParaRPr>
          </a:p>
        </p:txBody>
      </p:sp>
      <p:sp>
        <p:nvSpPr>
          <p:cNvPr id="15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2757" y="6469200"/>
            <a:ext cx="1080000" cy="16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595959"/>
                </a:solidFill>
              </a:rPr>
              <a:t>October 2013</a:t>
            </a:r>
            <a:endParaRPr lang="en-GB" dirty="0">
              <a:solidFill>
                <a:srgbClr val="595959"/>
              </a:solidFill>
            </a:endParaRPr>
          </a:p>
        </p:txBody>
      </p:sp>
    </p:spTree>
  </p:cSld>
  <p:clrMapOvr>
    <a:masterClrMapping/>
  </p:clrMapOvr>
  <p:transition/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- 2 Line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228600"/>
            <a:ext cx="8675688" cy="893763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928800" tIns="133200" rIns="36000" bIns="0" numCol="1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b="1" dirty="0">
              <a:solidFill>
                <a:srgbClr val="999999"/>
              </a:solidFill>
            </a:endParaRPr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00112" y="295200"/>
            <a:ext cx="7700400" cy="741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all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GB" noProof="0" dirty="0" smtClean="0"/>
          </a:p>
        </p:txBody>
      </p:sp>
      <p:sp>
        <p:nvSpPr>
          <p:cNvPr id="11" name="Content Placeholder 9"/>
          <p:cNvSpPr>
            <a:spLocks noGrp="1"/>
          </p:cNvSpPr>
          <p:nvPr>
            <p:ph sz="quarter" idx="11"/>
          </p:nvPr>
        </p:nvSpPr>
        <p:spPr>
          <a:xfrm>
            <a:off x="906512" y="1312202"/>
            <a:ext cx="7766050" cy="5071136"/>
          </a:xfrm>
        </p:spPr>
        <p:txBody>
          <a:bodyPr/>
          <a:lstStyle>
            <a:lvl1pPr marL="0" indent="0" defTabSz="268288">
              <a:lnSpc>
                <a:spcPct val="120000"/>
              </a:lnSpc>
              <a:spcBef>
                <a:spcPts val="0"/>
              </a:spcBef>
              <a:defRPr/>
            </a:lvl1pPr>
            <a:lvl2pPr marL="271463" indent="-271463" defTabSz="268288">
              <a:lnSpc>
                <a:spcPct val="120000"/>
              </a:lnSpc>
              <a:spcBef>
                <a:spcPts val="0"/>
              </a:spcBef>
              <a:defRPr/>
            </a:lvl2pPr>
            <a:lvl3pPr marL="450850" indent="-180975" defTabSz="268288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2000"/>
            </a:lvl3pPr>
            <a:lvl4pPr defTabSz="268288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600"/>
            </a:lvl4pPr>
            <a:lvl5pPr defTabSz="268288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400"/>
            </a:lvl5pPr>
            <a:lvl6pPr defTabSz="268288">
              <a:lnSpc>
                <a:spcPct val="120000"/>
              </a:lnSpc>
              <a:buClr>
                <a:schemeClr val="tx1"/>
              </a:buClr>
              <a:buSzPct val="75000"/>
              <a:buFont typeface="Wingdings" pitchFamily="2" charset="2"/>
              <a:buChar char=""/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 smtClean="0"/>
          </a:p>
        </p:txBody>
      </p:sp>
      <p:sp>
        <p:nvSpPr>
          <p:cNvPr id="12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06599" y="6470360"/>
            <a:ext cx="266673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32BAE6A-B452-4007-8177-56DD051636F9}" type="slidenum">
              <a:rPr lang="en-GB" smtClean="0">
                <a:solidFill>
                  <a:srgbClr val="595959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GB" dirty="0">
              <a:solidFill>
                <a:srgbClr val="595959"/>
              </a:solidFill>
            </a:endParaRPr>
          </a:p>
        </p:txBody>
      </p:sp>
      <p:sp>
        <p:nvSpPr>
          <p:cNvPr id="13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2757" y="6469200"/>
            <a:ext cx="1080000" cy="16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595959"/>
                </a:solidFill>
              </a:rPr>
              <a:t>October 2013</a:t>
            </a:r>
            <a:endParaRPr lang="en-GB" dirty="0">
              <a:solidFill>
                <a:srgbClr val="595959"/>
              </a:solidFill>
            </a:endParaRPr>
          </a:p>
        </p:txBody>
      </p:sp>
      <p:sp>
        <p:nvSpPr>
          <p:cNvPr id="14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05069" y="6469199"/>
            <a:ext cx="2520000" cy="3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dirty="0" smtClean="0">
                <a:solidFill>
                  <a:srgbClr val="595959"/>
                </a:solidFill>
              </a:rPr>
              <a:t>Footer </a:t>
            </a:r>
            <a:endParaRPr lang="en-US" dirty="0">
              <a:solidFill>
                <a:srgbClr val="595959"/>
              </a:solidFill>
            </a:endParaRPr>
          </a:p>
        </p:txBody>
      </p:sp>
    </p:spTree>
  </p:cSld>
  <p:clrMapOvr>
    <a:masterClrMapping/>
  </p:clrMapOvr>
  <p:transition/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- Hig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228600"/>
            <a:ext cx="8675688" cy="893763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928800" tIns="133200" rIns="36000" bIns="0" numCol="1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b="1" dirty="0">
              <a:solidFill>
                <a:srgbClr val="999999"/>
              </a:solidFill>
            </a:endParaRPr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00112" y="295200"/>
            <a:ext cx="7700400" cy="741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all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GB" noProof="0" dirty="0" smtClean="0"/>
          </a:p>
        </p:txBody>
      </p:sp>
      <p:sp>
        <p:nvSpPr>
          <p:cNvPr id="11" name="Content Placeholder 9"/>
          <p:cNvSpPr>
            <a:spLocks noGrp="1"/>
          </p:cNvSpPr>
          <p:nvPr>
            <p:ph sz="quarter" idx="11"/>
          </p:nvPr>
        </p:nvSpPr>
        <p:spPr>
          <a:xfrm>
            <a:off x="906512" y="1312202"/>
            <a:ext cx="7766050" cy="5071136"/>
          </a:xfrm>
        </p:spPr>
        <p:txBody>
          <a:bodyPr/>
          <a:lstStyle>
            <a:lvl1pPr marL="0" indent="0" defTabSz="268288">
              <a:lnSpc>
                <a:spcPct val="120000"/>
              </a:lnSpc>
              <a:spcBef>
                <a:spcPts val="0"/>
              </a:spcBef>
              <a:defRPr sz="1600"/>
            </a:lvl1pPr>
            <a:lvl2pPr marL="271463" indent="-271463" defTabSz="268288">
              <a:lnSpc>
                <a:spcPct val="120000"/>
              </a:lnSpc>
              <a:spcBef>
                <a:spcPts val="0"/>
              </a:spcBef>
              <a:defRPr sz="1600"/>
            </a:lvl2pPr>
            <a:lvl3pPr marL="450850" indent="-180975" defTabSz="268288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600"/>
            </a:lvl3pPr>
            <a:lvl4pPr defTabSz="268288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400"/>
            </a:lvl4pPr>
            <a:lvl5pPr defTabSz="268288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400"/>
            </a:lvl5pPr>
            <a:lvl6pPr defTabSz="268288">
              <a:lnSpc>
                <a:spcPct val="120000"/>
              </a:lnSpc>
              <a:buClr>
                <a:schemeClr val="tx1"/>
              </a:buClr>
              <a:buSzPct val="75000"/>
              <a:buFont typeface="Wingdings" pitchFamily="2" charset="2"/>
              <a:buChar char=""/>
              <a:defRPr sz="1200"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 smtClean="0"/>
          </a:p>
        </p:txBody>
      </p:sp>
      <p:sp>
        <p:nvSpPr>
          <p:cNvPr id="9" name="Text Box 11" descr="Text Box 11"/>
          <p:cNvSpPr txBox="1">
            <a:spLocks noChangeArrowheads="1"/>
          </p:cNvSpPr>
          <p:nvPr/>
        </p:nvSpPr>
        <p:spPr bwMode="auto">
          <a:xfrm>
            <a:off x="911225" y="6470359"/>
            <a:ext cx="2520000" cy="324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800" dirty="0">
                <a:solidFill>
                  <a:srgbClr val="595959"/>
                </a:solidFill>
                <a:cs typeface="Arial" pitchFamily="34" charset="0"/>
              </a:rPr>
              <a:t>Copyright of INSERT COMPANY NAME HERE</a:t>
            </a:r>
          </a:p>
        </p:txBody>
      </p:sp>
      <p:sp>
        <p:nvSpPr>
          <p:cNvPr id="12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06599" y="6470360"/>
            <a:ext cx="266673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32BAE6A-B452-4007-8177-56DD051636F9}" type="slidenum">
              <a:rPr lang="en-GB" smtClean="0">
                <a:solidFill>
                  <a:srgbClr val="595959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GB" dirty="0">
              <a:solidFill>
                <a:srgbClr val="595959"/>
              </a:solidFill>
            </a:endParaRPr>
          </a:p>
        </p:txBody>
      </p:sp>
      <p:sp>
        <p:nvSpPr>
          <p:cNvPr id="1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05069" y="6469199"/>
            <a:ext cx="2520000" cy="3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dirty="0" smtClean="0">
                <a:solidFill>
                  <a:srgbClr val="595959"/>
                </a:solidFill>
              </a:rPr>
              <a:t>Footer </a:t>
            </a:r>
            <a:endParaRPr lang="en-US" dirty="0">
              <a:solidFill>
                <a:srgbClr val="595959"/>
              </a:solidFill>
            </a:endParaRPr>
          </a:p>
        </p:txBody>
      </p:sp>
    </p:spTree>
  </p:cSld>
  <p:clrMapOvr>
    <a:masterClrMapping/>
  </p:clrMapOvr>
  <p:transition/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0" y="228599"/>
            <a:ext cx="8675688" cy="516467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928800" tIns="133200" rIns="36000" bIns="0" numCol="1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b="1" dirty="0">
              <a:solidFill>
                <a:srgbClr val="999999"/>
              </a:solidFill>
            </a:endParaRPr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00112" y="295200"/>
            <a:ext cx="7700400" cy="41915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all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0" name="Content Placeholder 14"/>
          <p:cNvSpPr>
            <a:spLocks noGrp="1"/>
          </p:cNvSpPr>
          <p:nvPr>
            <p:ph sz="quarter" idx="13"/>
          </p:nvPr>
        </p:nvSpPr>
        <p:spPr>
          <a:xfrm>
            <a:off x="4945062" y="1310400"/>
            <a:ext cx="3732213" cy="5072400"/>
          </a:xfrm>
        </p:spPr>
        <p:txBody>
          <a:bodyPr/>
          <a:lstStyle>
            <a:lvl1pPr marL="0" indent="0">
              <a:spcAft>
                <a:spcPts val="60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/>
            </a:lvl1pPr>
            <a:lvl2pPr marL="269875" indent="-269875">
              <a:spcAft>
                <a:spcPts val="60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2000"/>
            </a:lvl2pPr>
            <a:lvl3pPr marL="454025" indent="-184150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"/>
              <a:defRPr sz="2000"/>
            </a:lvl3pPr>
            <a:lvl4pPr marL="635000" indent="-174625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"/>
              <a:defRPr sz="1600"/>
            </a:lvl4pPr>
            <a:lvl5pPr marL="811213" indent="-169863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"/>
              <a:defRPr sz="1400"/>
            </a:lvl5pPr>
            <a:lvl6pPr marL="992188" indent="-180975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n"/>
              <a:defRPr sz="1200"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 smtClean="0"/>
          </a:p>
        </p:txBody>
      </p:sp>
      <p:sp>
        <p:nvSpPr>
          <p:cNvPr id="12" name="Text Placeholder 43"/>
          <p:cNvSpPr>
            <a:spLocks noGrp="1"/>
          </p:cNvSpPr>
          <p:nvPr>
            <p:ph type="body" sz="quarter" idx="11"/>
          </p:nvPr>
        </p:nvSpPr>
        <p:spPr>
          <a:xfrm>
            <a:off x="900592" y="1310400"/>
            <a:ext cx="3738563" cy="5073312"/>
          </a:xfrm>
        </p:spPr>
        <p:txBody>
          <a:bodyPr/>
          <a:lstStyle>
            <a:lvl1pPr marL="0" indent="0">
              <a:spcAft>
                <a:spcPts val="60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/>
            </a:lvl1pPr>
            <a:lvl2pPr marL="276225" indent="-276225">
              <a:spcAft>
                <a:spcPts val="60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2000"/>
            </a:lvl2pPr>
            <a:lvl3pPr marL="447675" indent="-171450"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"/>
              <a:defRPr sz="2000"/>
            </a:lvl3pPr>
            <a:lvl4pPr marL="635000" indent="-180975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"/>
              <a:defRPr sz="1600"/>
            </a:lvl4pPr>
            <a:lvl5pPr marL="811213" indent="-169863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"/>
              <a:defRPr sz="1400"/>
            </a:lvl5pPr>
            <a:lvl6pPr marL="992188" indent="-180975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"/>
              <a:defRPr sz="1200"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 smtClean="0"/>
          </a:p>
        </p:txBody>
      </p:sp>
      <p:sp>
        <p:nvSpPr>
          <p:cNvPr id="13" name="Text Box 11" descr="Text Box 11"/>
          <p:cNvSpPr txBox="1">
            <a:spLocks noChangeArrowheads="1"/>
          </p:cNvSpPr>
          <p:nvPr/>
        </p:nvSpPr>
        <p:spPr bwMode="auto">
          <a:xfrm>
            <a:off x="911225" y="6470359"/>
            <a:ext cx="2520000" cy="324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800" dirty="0">
                <a:solidFill>
                  <a:srgbClr val="595959"/>
                </a:solidFill>
                <a:cs typeface="Arial" pitchFamily="34" charset="0"/>
              </a:rPr>
              <a:t>Copyright of INSERT COMPANY NAME HERE</a:t>
            </a:r>
          </a:p>
        </p:txBody>
      </p:sp>
      <p:sp>
        <p:nvSpPr>
          <p:cNvPr id="14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06599" y="6470360"/>
            <a:ext cx="266673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32BAE6A-B452-4007-8177-56DD051636F9}" type="slidenum">
              <a:rPr lang="en-GB" smtClean="0">
                <a:solidFill>
                  <a:srgbClr val="595959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GB" dirty="0">
              <a:solidFill>
                <a:srgbClr val="595959"/>
              </a:solidFill>
            </a:endParaRPr>
          </a:p>
        </p:txBody>
      </p:sp>
      <p:sp>
        <p:nvSpPr>
          <p:cNvPr id="15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2757" y="6469200"/>
            <a:ext cx="1080000" cy="16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595959"/>
                </a:solidFill>
              </a:rPr>
              <a:t>Month 2010</a:t>
            </a:r>
            <a:endParaRPr lang="en-GB" dirty="0">
              <a:solidFill>
                <a:srgbClr val="595959"/>
              </a:solidFill>
            </a:endParaRPr>
          </a:p>
        </p:txBody>
      </p:sp>
      <p:sp>
        <p:nvSpPr>
          <p:cNvPr id="1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05069" y="6469199"/>
            <a:ext cx="2520000" cy="3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dirty="0" smtClean="0">
                <a:solidFill>
                  <a:srgbClr val="595959"/>
                </a:solidFill>
              </a:rPr>
              <a:t>Footer </a:t>
            </a:r>
            <a:endParaRPr lang="en-US" dirty="0">
              <a:solidFill>
                <a:srgbClr val="595959"/>
              </a:solidFill>
            </a:endParaRPr>
          </a:p>
        </p:txBody>
      </p:sp>
    </p:spTree>
  </p:cSld>
  <p:clrMapOvr>
    <a:masterClrMapping/>
  </p:clrMapOvr>
  <p:transition/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 - 2 Line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0" y="228600"/>
            <a:ext cx="8675688" cy="893763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928800" tIns="133200" rIns="36000" bIns="0" numCol="1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b="1" dirty="0">
              <a:solidFill>
                <a:srgbClr val="999999"/>
              </a:solidFill>
            </a:endParaRPr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00112" y="295200"/>
            <a:ext cx="7700400" cy="741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all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0" name="Content Placeholder 14"/>
          <p:cNvSpPr>
            <a:spLocks noGrp="1"/>
          </p:cNvSpPr>
          <p:nvPr>
            <p:ph sz="quarter" idx="13"/>
          </p:nvPr>
        </p:nvSpPr>
        <p:spPr>
          <a:xfrm>
            <a:off x="4945062" y="1310400"/>
            <a:ext cx="3732213" cy="5072400"/>
          </a:xfrm>
        </p:spPr>
        <p:txBody>
          <a:bodyPr/>
          <a:lstStyle>
            <a:lvl1pPr marL="0" indent="0">
              <a:spcAft>
                <a:spcPts val="60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/>
            </a:lvl1pPr>
            <a:lvl2pPr marL="269875" indent="-269875"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2000"/>
            </a:lvl2pPr>
            <a:lvl3pPr marL="454025" indent="-184150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n"/>
              <a:defRPr sz="2000"/>
            </a:lvl3pPr>
            <a:lvl4pPr marL="635000" indent="-180975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n"/>
              <a:defRPr sz="1600"/>
            </a:lvl4pPr>
            <a:lvl5pPr marL="811213" indent="-169863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n"/>
              <a:defRPr sz="1400"/>
            </a:lvl5pPr>
            <a:lvl6pPr marL="996950" indent="-185738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n"/>
              <a:tabLst/>
              <a:defRPr sz="1200"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 smtClean="0"/>
          </a:p>
        </p:txBody>
      </p:sp>
      <p:sp>
        <p:nvSpPr>
          <p:cNvPr id="12" name="Text Placeholder 43"/>
          <p:cNvSpPr>
            <a:spLocks noGrp="1"/>
          </p:cNvSpPr>
          <p:nvPr>
            <p:ph type="body" sz="quarter" idx="11"/>
          </p:nvPr>
        </p:nvSpPr>
        <p:spPr>
          <a:xfrm>
            <a:off x="900592" y="1310400"/>
            <a:ext cx="3738563" cy="5073312"/>
          </a:xfrm>
        </p:spPr>
        <p:txBody>
          <a:bodyPr/>
          <a:lstStyle>
            <a:lvl1pPr marL="0" indent="0">
              <a:spcAft>
                <a:spcPts val="60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/>
            </a:lvl1pPr>
            <a:lvl2pPr marL="276225" indent="-276225">
              <a:spcAft>
                <a:spcPts val="60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2000"/>
            </a:lvl2pPr>
            <a:lvl3pPr marL="449263" indent="-173038"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n"/>
              <a:defRPr sz="2000"/>
            </a:lvl3pPr>
            <a:lvl4pPr marL="635000" indent="-180975"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n"/>
              <a:defRPr sz="1600"/>
            </a:lvl4pPr>
            <a:lvl5pPr marL="811213" indent="-169863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n"/>
              <a:defRPr sz="1400"/>
            </a:lvl5pPr>
            <a:lvl6pPr marL="992188" indent="-180975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n"/>
              <a:defRPr sz="1200"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 smtClean="0"/>
          </a:p>
        </p:txBody>
      </p:sp>
      <p:sp>
        <p:nvSpPr>
          <p:cNvPr id="11" name="Text Box 11" descr="Text Box 11"/>
          <p:cNvSpPr txBox="1">
            <a:spLocks noChangeArrowheads="1"/>
          </p:cNvSpPr>
          <p:nvPr/>
        </p:nvSpPr>
        <p:spPr bwMode="auto">
          <a:xfrm>
            <a:off x="911225" y="6470359"/>
            <a:ext cx="2520000" cy="324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800" dirty="0">
                <a:solidFill>
                  <a:srgbClr val="595959"/>
                </a:solidFill>
                <a:cs typeface="Arial" pitchFamily="34" charset="0"/>
              </a:rPr>
              <a:t>Copyright of INSERT COMPANY NAME HERE</a:t>
            </a:r>
          </a:p>
        </p:txBody>
      </p:sp>
      <p:sp>
        <p:nvSpPr>
          <p:cNvPr id="13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06599" y="6470360"/>
            <a:ext cx="266673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32BAE6A-B452-4007-8177-56DD051636F9}" type="slidenum">
              <a:rPr lang="en-GB" smtClean="0">
                <a:solidFill>
                  <a:srgbClr val="595959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GB" dirty="0">
              <a:solidFill>
                <a:srgbClr val="595959"/>
              </a:solidFill>
            </a:endParaRPr>
          </a:p>
        </p:txBody>
      </p:sp>
      <p:sp>
        <p:nvSpPr>
          <p:cNvPr id="1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05069" y="6469199"/>
            <a:ext cx="2520000" cy="3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dirty="0" smtClean="0">
                <a:solidFill>
                  <a:srgbClr val="595959"/>
                </a:solidFill>
              </a:rPr>
              <a:t>Footer </a:t>
            </a:r>
            <a:endParaRPr lang="en-US" dirty="0">
              <a:solidFill>
                <a:srgbClr val="595959"/>
              </a:solidFill>
            </a:endParaRPr>
          </a:p>
        </p:txBody>
      </p:sp>
    </p:spTree>
  </p:cSld>
  <p:clrMapOvr>
    <a:masterClrMapping/>
  </p:clrMapOvr>
  <p:transition/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 - Hig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0" y="228600"/>
            <a:ext cx="8675688" cy="893763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928800" tIns="133200" rIns="36000" bIns="0" numCol="1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b="1" dirty="0">
              <a:solidFill>
                <a:srgbClr val="999999"/>
              </a:solidFill>
            </a:endParaRPr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00112" y="295200"/>
            <a:ext cx="7700400" cy="741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all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0" name="Content Placeholder 14"/>
          <p:cNvSpPr>
            <a:spLocks noGrp="1"/>
          </p:cNvSpPr>
          <p:nvPr>
            <p:ph sz="quarter" idx="13"/>
          </p:nvPr>
        </p:nvSpPr>
        <p:spPr>
          <a:xfrm>
            <a:off x="4945062" y="1310400"/>
            <a:ext cx="3732213" cy="5072400"/>
          </a:xfrm>
        </p:spPr>
        <p:txBody>
          <a:bodyPr/>
          <a:lstStyle>
            <a:lvl1pPr marL="0" indent="0">
              <a:lnSpc>
                <a:spcPct val="120000"/>
              </a:lnSpc>
              <a:spcAft>
                <a:spcPts val="60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600"/>
            </a:lvl1pPr>
            <a:lvl2pPr marL="269875" indent="-269875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600"/>
            </a:lvl2pPr>
            <a:lvl3pPr marL="454025" indent="-18415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n"/>
              <a:defRPr sz="1600"/>
            </a:lvl3pPr>
            <a:lvl4pPr marL="635000" indent="-180975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n"/>
              <a:defRPr sz="1400"/>
            </a:lvl4pPr>
            <a:lvl5pPr marL="811213" indent="-169863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n"/>
              <a:defRPr sz="1200"/>
            </a:lvl5pPr>
            <a:lvl6pPr marL="992188" indent="-180975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n"/>
              <a:defRPr sz="1200"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2" name="Text Placeholder 43"/>
          <p:cNvSpPr>
            <a:spLocks noGrp="1"/>
          </p:cNvSpPr>
          <p:nvPr>
            <p:ph type="body" sz="quarter" idx="11"/>
          </p:nvPr>
        </p:nvSpPr>
        <p:spPr>
          <a:xfrm>
            <a:off x="900592" y="1310400"/>
            <a:ext cx="3738563" cy="5073312"/>
          </a:xfrm>
        </p:spPr>
        <p:txBody>
          <a:bodyPr/>
          <a:lstStyle>
            <a:lvl1pPr marL="0" indent="0">
              <a:lnSpc>
                <a:spcPct val="120000"/>
              </a:lnSpc>
              <a:spcAft>
                <a:spcPts val="60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600"/>
            </a:lvl1pPr>
            <a:lvl2pPr marL="276225" indent="-276225">
              <a:lnSpc>
                <a:spcPct val="120000"/>
              </a:lnSpc>
              <a:spcAft>
                <a:spcPts val="60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600"/>
            </a:lvl2pPr>
            <a:lvl3pPr marL="447675" indent="-171450">
              <a:lnSpc>
                <a:spcPct val="120000"/>
              </a:lnSpc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"/>
              <a:defRPr sz="1600"/>
            </a:lvl3pPr>
            <a:lvl4pPr marL="635000" indent="-174625">
              <a:lnSpc>
                <a:spcPct val="120000"/>
              </a:lnSpc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n"/>
              <a:defRPr sz="1400"/>
            </a:lvl4pPr>
            <a:lvl5pPr marL="811213" indent="-169863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n"/>
              <a:defRPr sz="1200"/>
            </a:lvl5pPr>
            <a:lvl6pPr marL="992188" indent="-180975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n"/>
              <a:defRPr sz="1200"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 smtClean="0"/>
          </a:p>
        </p:txBody>
      </p:sp>
      <p:sp>
        <p:nvSpPr>
          <p:cNvPr id="11" name="Text Box 11" descr="Text Box 11"/>
          <p:cNvSpPr txBox="1">
            <a:spLocks noChangeArrowheads="1"/>
          </p:cNvSpPr>
          <p:nvPr/>
        </p:nvSpPr>
        <p:spPr bwMode="auto">
          <a:xfrm>
            <a:off x="911225" y="6470359"/>
            <a:ext cx="2520000" cy="324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800" dirty="0">
                <a:solidFill>
                  <a:srgbClr val="595959"/>
                </a:solidFill>
                <a:cs typeface="Arial" pitchFamily="34" charset="0"/>
              </a:rPr>
              <a:t>Copyright of INSERT COMPANY NAME HERE</a:t>
            </a:r>
          </a:p>
        </p:txBody>
      </p:sp>
      <p:sp>
        <p:nvSpPr>
          <p:cNvPr id="13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06599" y="6470360"/>
            <a:ext cx="266673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32BAE6A-B452-4007-8177-56DD051636F9}" type="slidenum">
              <a:rPr lang="en-GB" smtClean="0">
                <a:solidFill>
                  <a:srgbClr val="595959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GB" dirty="0">
              <a:solidFill>
                <a:srgbClr val="595959"/>
              </a:solidFill>
            </a:endParaRPr>
          </a:p>
        </p:txBody>
      </p:sp>
      <p:sp>
        <p:nvSpPr>
          <p:cNvPr id="1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05069" y="6469199"/>
            <a:ext cx="2520000" cy="3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dirty="0" smtClean="0">
                <a:solidFill>
                  <a:srgbClr val="595959"/>
                </a:solidFill>
              </a:rPr>
              <a:t>Footer </a:t>
            </a:r>
            <a:endParaRPr lang="en-US" dirty="0">
              <a:solidFill>
                <a:srgbClr val="595959"/>
              </a:solidFill>
            </a:endParaRPr>
          </a:p>
        </p:txBody>
      </p:sp>
    </p:spTree>
  </p:cSld>
  <p:clrMapOvr>
    <a:masterClrMapping/>
  </p:clrMapOvr>
  <p:transition/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Content Placeholder 51"/>
          <p:cNvSpPr>
            <a:spLocks noGrp="1"/>
          </p:cNvSpPr>
          <p:nvPr>
            <p:ph sz="quarter" idx="29" hasCustomPrompt="1"/>
          </p:nvPr>
        </p:nvSpPr>
        <p:spPr>
          <a:xfrm>
            <a:off x="904072" y="6267688"/>
            <a:ext cx="3747304" cy="99509"/>
          </a:xfrm>
        </p:spPr>
        <p:txBody>
          <a:bodyPr wrap="square">
            <a:noAutofit/>
          </a:bodyPr>
          <a:lstStyle>
            <a:lvl1pPr>
              <a:defRPr sz="7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CLICK TO EDIT SOURCE</a:t>
            </a:r>
            <a:endParaRPr lang="nl-NL" dirty="0"/>
          </a:p>
        </p:txBody>
      </p:sp>
      <p:sp>
        <p:nvSpPr>
          <p:cNvPr id="31" name="Rectangle 4"/>
          <p:cNvSpPr>
            <a:spLocks noChangeArrowheads="1"/>
          </p:cNvSpPr>
          <p:nvPr/>
        </p:nvSpPr>
        <p:spPr bwMode="auto">
          <a:xfrm>
            <a:off x="0" y="228599"/>
            <a:ext cx="8675688" cy="516467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928800" tIns="133200" rIns="36000" bIns="0" numCol="1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b="1" dirty="0">
              <a:solidFill>
                <a:srgbClr val="999999"/>
              </a:solidFill>
            </a:endParaRPr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00112" y="295200"/>
            <a:ext cx="7700400" cy="41915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all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GB" noProof="0" dirty="0" smtClean="0"/>
          </a:p>
        </p:txBody>
      </p:sp>
      <p:sp>
        <p:nvSpPr>
          <p:cNvPr id="39" name="Content Placeholder 51"/>
          <p:cNvSpPr>
            <a:spLocks noGrp="1"/>
          </p:cNvSpPr>
          <p:nvPr>
            <p:ph sz="quarter" idx="45" hasCustomPrompt="1"/>
          </p:nvPr>
        </p:nvSpPr>
        <p:spPr>
          <a:xfrm>
            <a:off x="911225" y="4179607"/>
            <a:ext cx="3697200" cy="21974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US" dirty="0" smtClean="0"/>
              <a:t>Click to edit Unit of measure</a:t>
            </a:r>
            <a:endParaRPr lang="nl-NL" dirty="0"/>
          </a:p>
        </p:txBody>
      </p:sp>
      <p:sp>
        <p:nvSpPr>
          <p:cNvPr id="40" name="Content Placeholder 51"/>
          <p:cNvSpPr>
            <a:spLocks noGrp="1"/>
          </p:cNvSpPr>
          <p:nvPr>
            <p:ph sz="quarter" idx="46" hasCustomPrompt="1"/>
          </p:nvPr>
        </p:nvSpPr>
        <p:spPr>
          <a:xfrm>
            <a:off x="911225" y="3844644"/>
            <a:ext cx="3697200" cy="21974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200" kern="1200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US" dirty="0" smtClean="0"/>
              <a:t>CHART TITLE APPEARS HERE</a:t>
            </a:r>
            <a:endParaRPr lang="nl-NL" dirty="0"/>
          </a:p>
        </p:txBody>
      </p:sp>
      <p:cxnSp>
        <p:nvCxnSpPr>
          <p:cNvPr id="41" name="Straight Connector 40"/>
          <p:cNvCxnSpPr/>
          <p:nvPr/>
        </p:nvCxnSpPr>
        <p:spPr>
          <a:xfrm flipV="1">
            <a:off x="911225" y="4122457"/>
            <a:ext cx="3697200" cy="794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hart Placeholder 16"/>
          <p:cNvSpPr>
            <a:spLocks noGrp="1"/>
          </p:cNvSpPr>
          <p:nvPr>
            <p:ph type="chart" sz="quarter" idx="47"/>
          </p:nvPr>
        </p:nvSpPr>
        <p:spPr>
          <a:xfrm>
            <a:off x="911225" y="4436262"/>
            <a:ext cx="3697200" cy="1703279"/>
          </a:xfrm>
        </p:spPr>
        <p:txBody>
          <a:bodyPr>
            <a:normAutofit/>
          </a:bodyPr>
          <a:lstStyle>
            <a:lvl1pPr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 smtClean="0"/>
              <a:t>Click icon to add chart</a:t>
            </a:r>
            <a:endParaRPr lang="nl-NL" dirty="0"/>
          </a:p>
        </p:txBody>
      </p:sp>
      <p:cxnSp>
        <p:nvCxnSpPr>
          <p:cNvPr id="43" name="Straight Connector 42"/>
          <p:cNvCxnSpPr/>
          <p:nvPr/>
        </p:nvCxnSpPr>
        <p:spPr>
          <a:xfrm>
            <a:off x="904071" y="5944860"/>
            <a:ext cx="3697200" cy="1588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Content Placeholder 51"/>
          <p:cNvSpPr>
            <a:spLocks noGrp="1"/>
          </p:cNvSpPr>
          <p:nvPr>
            <p:ph sz="quarter" idx="54" hasCustomPrompt="1"/>
          </p:nvPr>
        </p:nvSpPr>
        <p:spPr>
          <a:xfrm>
            <a:off x="911225" y="1654176"/>
            <a:ext cx="3697200" cy="21974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US" dirty="0" smtClean="0"/>
              <a:t>Click to edit Unit of measure</a:t>
            </a:r>
            <a:endParaRPr lang="nl-NL" dirty="0"/>
          </a:p>
        </p:txBody>
      </p:sp>
      <p:sp>
        <p:nvSpPr>
          <p:cNvPr id="100" name="Content Placeholder 51"/>
          <p:cNvSpPr>
            <a:spLocks noGrp="1"/>
          </p:cNvSpPr>
          <p:nvPr>
            <p:ph sz="quarter" idx="55" hasCustomPrompt="1"/>
          </p:nvPr>
        </p:nvSpPr>
        <p:spPr>
          <a:xfrm>
            <a:off x="911225" y="1319213"/>
            <a:ext cx="3697200" cy="21974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200" kern="1200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US" dirty="0" smtClean="0"/>
              <a:t>CHART TITLE APPEARS HERE</a:t>
            </a:r>
            <a:endParaRPr lang="nl-NL" dirty="0"/>
          </a:p>
        </p:txBody>
      </p:sp>
      <p:cxnSp>
        <p:nvCxnSpPr>
          <p:cNvPr id="101" name="Straight Connector 100"/>
          <p:cNvCxnSpPr/>
          <p:nvPr/>
        </p:nvCxnSpPr>
        <p:spPr>
          <a:xfrm flipV="1">
            <a:off x="911225" y="1597026"/>
            <a:ext cx="3697200" cy="794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Chart Placeholder 16"/>
          <p:cNvSpPr>
            <a:spLocks noGrp="1"/>
          </p:cNvSpPr>
          <p:nvPr>
            <p:ph type="chart" sz="quarter" idx="56"/>
          </p:nvPr>
        </p:nvSpPr>
        <p:spPr>
          <a:xfrm>
            <a:off x="911225" y="1910831"/>
            <a:ext cx="3697200" cy="1703279"/>
          </a:xfrm>
        </p:spPr>
        <p:txBody>
          <a:bodyPr>
            <a:normAutofit/>
          </a:bodyPr>
          <a:lstStyle>
            <a:lvl1pPr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 smtClean="0"/>
              <a:t>Click icon to add chart</a:t>
            </a:r>
            <a:endParaRPr lang="nl-NL" dirty="0"/>
          </a:p>
        </p:txBody>
      </p:sp>
      <p:cxnSp>
        <p:nvCxnSpPr>
          <p:cNvPr id="103" name="Straight Connector 102"/>
          <p:cNvCxnSpPr/>
          <p:nvPr/>
        </p:nvCxnSpPr>
        <p:spPr>
          <a:xfrm>
            <a:off x="904071" y="3419429"/>
            <a:ext cx="3697200" cy="1588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Content Placeholder 51"/>
          <p:cNvSpPr>
            <a:spLocks noGrp="1"/>
          </p:cNvSpPr>
          <p:nvPr>
            <p:ph sz="quarter" idx="57" hasCustomPrompt="1"/>
          </p:nvPr>
        </p:nvSpPr>
        <p:spPr>
          <a:xfrm>
            <a:off x="4965700" y="4179607"/>
            <a:ext cx="3697200" cy="21974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US" dirty="0" smtClean="0"/>
              <a:t>Click to edit Unit of measure</a:t>
            </a:r>
            <a:endParaRPr lang="nl-NL" dirty="0"/>
          </a:p>
        </p:txBody>
      </p:sp>
      <p:sp>
        <p:nvSpPr>
          <p:cNvPr id="105" name="Content Placeholder 51"/>
          <p:cNvSpPr>
            <a:spLocks noGrp="1"/>
          </p:cNvSpPr>
          <p:nvPr>
            <p:ph sz="quarter" idx="58" hasCustomPrompt="1"/>
          </p:nvPr>
        </p:nvSpPr>
        <p:spPr>
          <a:xfrm>
            <a:off x="4965700" y="3844644"/>
            <a:ext cx="3697200" cy="21974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200" kern="1200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US" dirty="0" smtClean="0"/>
              <a:t>CHART TITLE APPEARS HERE</a:t>
            </a:r>
            <a:endParaRPr lang="nl-NL" dirty="0"/>
          </a:p>
        </p:txBody>
      </p:sp>
      <p:cxnSp>
        <p:nvCxnSpPr>
          <p:cNvPr id="106" name="Straight Connector 105"/>
          <p:cNvCxnSpPr/>
          <p:nvPr/>
        </p:nvCxnSpPr>
        <p:spPr>
          <a:xfrm flipV="1">
            <a:off x="4965700" y="4122457"/>
            <a:ext cx="3697200" cy="794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Chart Placeholder 16"/>
          <p:cNvSpPr>
            <a:spLocks noGrp="1"/>
          </p:cNvSpPr>
          <p:nvPr>
            <p:ph type="chart" sz="quarter" idx="59"/>
          </p:nvPr>
        </p:nvSpPr>
        <p:spPr>
          <a:xfrm>
            <a:off x="4965700" y="4436262"/>
            <a:ext cx="3697200" cy="1703279"/>
          </a:xfrm>
        </p:spPr>
        <p:txBody>
          <a:bodyPr>
            <a:normAutofit/>
          </a:bodyPr>
          <a:lstStyle>
            <a:lvl1pPr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 smtClean="0"/>
              <a:t>Click icon to add chart</a:t>
            </a:r>
            <a:endParaRPr lang="nl-NL" dirty="0"/>
          </a:p>
        </p:txBody>
      </p:sp>
      <p:cxnSp>
        <p:nvCxnSpPr>
          <p:cNvPr id="108" name="Straight Connector 107"/>
          <p:cNvCxnSpPr/>
          <p:nvPr/>
        </p:nvCxnSpPr>
        <p:spPr>
          <a:xfrm>
            <a:off x="4958546" y="5944860"/>
            <a:ext cx="3697200" cy="1588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Content Placeholder 51"/>
          <p:cNvSpPr>
            <a:spLocks noGrp="1"/>
          </p:cNvSpPr>
          <p:nvPr>
            <p:ph sz="quarter" idx="60" hasCustomPrompt="1"/>
          </p:nvPr>
        </p:nvSpPr>
        <p:spPr>
          <a:xfrm>
            <a:off x="4965700" y="1654176"/>
            <a:ext cx="3697200" cy="21974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US" dirty="0" smtClean="0"/>
              <a:t>Click to edit Unit of measure</a:t>
            </a:r>
            <a:endParaRPr lang="nl-NL" dirty="0"/>
          </a:p>
        </p:txBody>
      </p:sp>
      <p:sp>
        <p:nvSpPr>
          <p:cNvPr id="110" name="Content Placeholder 51"/>
          <p:cNvSpPr>
            <a:spLocks noGrp="1"/>
          </p:cNvSpPr>
          <p:nvPr>
            <p:ph sz="quarter" idx="61" hasCustomPrompt="1"/>
          </p:nvPr>
        </p:nvSpPr>
        <p:spPr>
          <a:xfrm>
            <a:off x="4965700" y="1319213"/>
            <a:ext cx="3697200" cy="21974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200" kern="1200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US" dirty="0" smtClean="0"/>
              <a:t>CHART TITLE APPEARS HERE</a:t>
            </a:r>
            <a:endParaRPr lang="nl-NL" dirty="0"/>
          </a:p>
        </p:txBody>
      </p:sp>
      <p:cxnSp>
        <p:nvCxnSpPr>
          <p:cNvPr id="111" name="Straight Connector 110"/>
          <p:cNvCxnSpPr/>
          <p:nvPr/>
        </p:nvCxnSpPr>
        <p:spPr>
          <a:xfrm flipV="1">
            <a:off x="4965700" y="1597026"/>
            <a:ext cx="3697200" cy="794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Chart Placeholder 16"/>
          <p:cNvSpPr>
            <a:spLocks noGrp="1"/>
          </p:cNvSpPr>
          <p:nvPr>
            <p:ph type="chart" sz="quarter" idx="62"/>
          </p:nvPr>
        </p:nvSpPr>
        <p:spPr>
          <a:xfrm>
            <a:off x="4965700" y="1910831"/>
            <a:ext cx="3697200" cy="1703279"/>
          </a:xfrm>
        </p:spPr>
        <p:txBody>
          <a:bodyPr>
            <a:normAutofit/>
          </a:bodyPr>
          <a:lstStyle>
            <a:lvl1pPr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 smtClean="0"/>
              <a:t>Click icon to add chart</a:t>
            </a:r>
            <a:endParaRPr lang="nl-NL" dirty="0"/>
          </a:p>
        </p:txBody>
      </p:sp>
      <p:cxnSp>
        <p:nvCxnSpPr>
          <p:cNvPr id="113" name="Straight Connector 112"/>
          <p:cNvCxnSpPr/>
          <p:nvPr/>
        </p:nvCxnSpPr>
        <p:spPr>
          <a:xfrm>
            <a:off x="4958546" y="3419429"/>
            <a:ext cx="3697200" cy="1588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 Box 11" descr="Text Box 11"/>
          <p:cNvSpPr txBox="1">
            <a:spLocks noChangeArrowheads="1"/>
          </p:cNvSpPr>
          <p:nvPr/>
        </p:nvSpPr>
        <p:spPr bwMode="auto">
          <a:xfrm>
            <a:off x="911225" y="6470359"/>
            <a:ext cx="2520000" cy="324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800" dirty="0">
                <a:solidFill>
                  <a:srgbClr val="595959"/>
                </a:solidFill>
                <a:cs typeface="Arial" pitchFamily="34" charset="0"/>
              </a:rPr>
              <a:t>Copyright of INSERT COMPANY NAME HERE</a:t>
            </a:r>
          </a:p>
        </p:txBody>
      </p:sp>
      <p:sp>
        <p:nvSpPr>
          <p:cNvPr id="34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06599" y="6470360"/>
            <a:ext cx="266673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32BAE6A-B452-4007-8177-56DD051636F9}" type="slidenum">
              <a:rPr lang="en-GB" smtClean="0">
                <a:solidFill>
                  <a:srgbClr val="595959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GB" dirty="0">
              <a:solidFill>
                <a:srgbClr val="595959"/>
              </a:solidFill>
            </a:endParaRPr>
          </a:p>
        </p:txBody>
      </p:sp>
      <p:sp>
        <p:nvSpPr>
          <p:cNvPr id="3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05069" y="6469199"/>
            <a:ext cx="2520000" cy="3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dirty="0" smtClean="0">
                <a:solidFill>
                  <a:srgbClr val="595959"/>
                </a:solidFill>
              </a:rPr>
              <a:t>Footer </a:t>
            </a:r>
            <a:endParaRPr lang="en-US" dirty="0">
              <a:solidFill>
                <a:srgbClr val="595959"/>
              </a:solidFill>
            </a:endParaRPr>
          </a:p>
        </p:txBody>
      </p:sp>
    </p:spTree>
  </p:cSld>
  <p:clrMapOvr>
    <a:masterClrMapping/>
  </p:clrMapOvr>
  <p:transition/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3"/>
          <p:cNvGrpSpPr/>
          <p:nvPr/>
        </p:nvGrpSpPr>
        <p:grpSpPr>
          <a:xfrm>
            <a:off x="900000" y="648000"/>
            <a:ext cx="7380000" cy="5633999"/>
            <a:chOff x="900000" y="648000"/>
            <a:chExt cx="7380000" cy="5633999"/>
          </a:xfrm>
        </p:grpSpPr>
        <p:sp>
          <p:nvSpPr>
            <p:cNvPr id="15" name="Rectangle 4"/>
            <p:cNvSpPr>
              <a:spLocks noChangeArrowheads="1"/>
            </p:cNvSpPr>
            <p:nvPr userDrawn="1"/>
          </p:nvSpPr>
          <p:spPr bwMode="auto">
            <a:xfrm flipH="1">
              <a:off x="900000" y="1367999"/>
              <a:ext cx="6661152" cy="491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GB" dirty="0">
                <a:solidFill>
                  <a:srgbClr val="595959"/>
                </a:solidFill>
                <a:latin typeface="Arial" pitchFamily="34" charset="0"/>
              </a:endParaRPr>
            </a:p>
          </p:txBody>
        </p:sp>
        <p:sp>
          <p:nvSpPr>
            <p:cNvPr id="21" name="Rectangle 4"/>
            <p:cNvSpPr>
              <a:spLocks noChangeArrowheads="1"/>
            </p:cNvSpPr>
            <p:nvPr userDrawn="1"/>
          </p:nvSpPr>
          <p:spPr bwMode="auto">
            <a:xfrm flipH="1">
              <a:off x="1620000" y="648000"/>
              <a:ext cx="6660000" cy="4914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GB" dirty="0">
                <a:solidFill>
                  <a:srgbClr val="595959"/>
                </a:solidFill>
                <a:latin typeface="Arial" pitchFamily="34" charset="0"/>
              </a:endParaRPr>
            </a:p>
          </p:txBody>
        </p:sp>
        <p:sp>
          <p:nvSpPr>
            <p:cNvPr id="22" name="Rectangle 4"/>
            <p:cNvSpPr>
              <a:spLocks noChangeArrowheads="1"/>
            </p:cNvSpPr>
            <p:nvPr userDrawn="1"/>
          </p:nvSpPr>
          <p:spPr bwMode="auto">
            <a:xfrm flipH="1">
              <a:off x="1620000" y="1367999"/>
              <a:ext cx="5940000" cy="4194000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GB" dirty="0">
                <a:solidFill>
                  <a:srgbClr val="595959"/>
                </a:solidFill>
                <a:latin typeface="Arial" pitchFamily="34" charset="0"/>
              </a:endParaRPr>
            </a:p>
          </p:txBody>
        </p:sp>
      </p:grp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1782070" y="3198783"/>
            <a:ext cx="5603468" cy="136207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600" b="0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MY" dirty="0"/>
          </a:p>
        </p:txBody>
      </p:sp>
      <p:sp>
        <p:nvSpPr>
          <p:cNvPr id="25" name="Text Placeholder 2"/>
          <p:cNvSpPr>
            <a:spLocks noGrp="1"/>
          </p:cNvSpPr>
          <p:nvPr>
            <p:ph type="body" idx="1"/>
          </p:nvPr>
        </p:nvSpPr>
        <p:spPr>
          <a:xfrm>
            <a:off x="1782070" y="2379407"/>
            <a:ext cx="5603468" cy="74160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sz="2400" b="1" cap="all" baseline="0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1782070" y="1415008"/>
            <a:ext cx="2243127" cy="964626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6000">
                <a:solidFill>
                  <a:schemeClr val="accent2"/>
                </a:solidFill>
                <a:latin typeface="Futura Light" pitchFamily="2" charset="0"/>
              </a:defRPr>
            </a:lvl1pPr>
          </a:lstStyle>
          <a:p>
            <a:pPr lvl="0"/>
            <a:r>
              <a:rPr lang="en-GB" dirty="0" smtClean="0"/>
              <a:t>0.0</a:t>
            </a:r>
            <a:endParaRPr lang="en-GB" dirty="0"/>
          </a:p>
        </p:txBody>
      </p:sp>
      <p:sp>
        <p:nvSpPr>
          <p:cNvPr id="12" name="Text Box 11" descr="Text Box 11"/>
          <p:cNvSpPr txBox="1">
            <a:spLocks noChangeArrowheads="1"/>
          </p:cNvSpPr>
          <p:nvPr/>
        </p:nvSpPr>
        <p:spPr bwMode="auto">
          <a:xfrm>
            <a:off x="911225" y="6470359"/>
            <a:ext cx="2520000" cy="324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800" dirty="0">
                <a:solidFill>
                  <a:srgbClr val="595959"/>
                </a:solidFill>
                <a:cs typeface="Arial" pitchFamily="34" charset="0"/>
              </a:rPr>
              <a:t>Copyright of INSERT COMPANY NAME HERE</a:t>
            </a:r>
          </a:p>
        </p:txBody>
      </p:sp>
      <p:sp>
        <p:nvSpPr>
          <p:cNvPr id="16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06599" y="6470360"/>
            <a:ext cx="266673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32BAE6A-B452-4007-8177-56DD051636F9}" type="slidenum">
              <a:rPr lang="en-GB" smtClean="0">
                <a:solidFill>
                  <a:srgbClr val="595959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GB" dirty="0">
              <a:solidFill>
                <a:srgbClr val="595959"/>
              </a:solidFill>
            </a:endParaRPr>
          </a:p>
        </p:txBody>
      </p:sp>
      <p:sp>
        <p:nvSpPr>
          <p:cNvPr id="17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2757" y="6469200"/>
            <a:ext cx="1080000" cy="16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595959"/>
                </a:solidFill>
              </a:rPr>
              <a:t>Month 2010</a:t>
            </a:r>
            <a:endParaRPr lang="en-GB" dirty="0">
              <a:solidFill>
                <a:srgbClr val="595959"/>
              </a:solidFill>
            </a:endParaRPr>
          </a:p>
        </p:txBody>
      </p:sp>
      <p:sp>
        <p:nvSpPr>
          <p:cNvPr id="2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05069" y="6469199"/>
            <a:ext cx="2520000" cy="3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dirty="0" smtClean="0">
                <a:solidFill>
                  <a:srgbClr val="595959"/>
                </a:solidFill>
              </a:rPr>
              <a:t>Footer </a:t>
            </a:r>
            <a:endParaRPr lang="en-US" dirty="0">
              <a:solidFill>
                <a:srgbClr val="595959"/>
              </a:solidFill>
            </a:endParaRPr>
          </a:p>
        </p:txBody>
      </p:sp>
    </p:spTree>
  </p:cSld>
  <p:clrMapOvr>
    <a:masterClrMapping/>
  </p:clrMapOvr>
  <p:transition/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9704" y="1310400"/>
            <a:ext cx="7747176" cy="507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Xx</a:t>
            </a:r>
          </a:p>
          <a:p>
            <a:pPr lvl="5"/>
            <a:r>
              <a:rPr lang="en-GB" dirty="0" smtClean="0"/>
              <a:t>xx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00112" y="295253"/>
            <a:ext cx="7700963" cy="41910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dirty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ransition>
    <p:fade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2400" b="1" kern="1200" cap="none" baseline="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0" indent="0" algn="l" defTabSz="268288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Clr>
          <a:schemeClr val="accent2"/>
        </a:buClr>
        <a:buSzPct val="85000"/>
        <a:buFont typeface="Wingdings" pitchFamily="2" charset="2"/>
        <a:buNone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269875" indent="-269875" algn="l" defTabSz="268288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Clr>
          <a:schemeClr val="accent2"/>
        </a:buClr>
        <a:buSzPct val="85000"/>
        <a:buFont typeface="Wingdings" pitchFamily="2" charset="2"/>
        <a:buChar char="n"/>
        <a:defRPr sz="20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454025" indent="-184150" algn="l" defTabSz="268288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Clr>
          <a:schemeClr val="tx1"/>
        </a:buClr>
        <a:buSzPct val="75000"/>
        <a:buFont typeface="Wingdings" pitchFamily="2" charset="2"/>
        <a:buChar char=""/>
        <a:defRPr sz="2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631825" indent="-177800" algn="l" defTabSz="268288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Clr>
          <a:schemeClr val="tx1"/>
        </a:buClr>
        <a:buSzPct val="75000"/>
        <a:buFont typeface="Wingdings" pitchFamily="2" charset="2"/>
        <a:buChar char=""/>
        <a:defRPr sz="1600" b="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811213" indent="-173038" algn="l" defTabSz="268288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Clr>
          <a:schemeClr val="tx1"/>
        </a:buClr>
        <a:buSzPct val="75000"/>
        <a:buFont typeface="Wingdings" pitchFamily="2" charset="2"/>
        <a:buChar char="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89013" indent="-177800" algn="l" defTabSz="268288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Clr>
          <a:schemeClr val="tx1"/>
        </a:buClr>
        <a:buSzPct val="75000"/>
        <a:buFont typeface="Wingdings" pitchFamily="2" charset="2"/>
        <a:buChar char="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1800" dirty="0" smtClean="0"/>
              <a:t>PIPELINE REPAIR PROCESS IMPROVEMENT – PTW/SECURITY CLEARANCE </a:t>
            </a:r>
            <a:endParaRPr lang="en-US" sz="1800" dirty="0"/>
          </a:p>
        </p:txBody>
      </p:sp>
      <p:graphicFrame>
        <p:nvGraphicFramePr>
          <p:cNvPr id="5" name="Group 111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19580253"/>
              </p:ext>
            </p:extLst>
          </p:nvPr>
        </p:nvGraphicFramePr>
        <p:xfrm>
          <a:off x="179512" y="695572"/>
          <a:ext cx="8784976" cy="5300212"/>
        </p:xfrm>
        <a:graphic>
          <a:graphicData uri="http://schemas.openxmlformats.org/drawingml/2006/table">
            <a:tbl>
              <a:tblPr/>
              <a:tblGrid>
                <a:gridCol w="2840051"/>
                <a:gridCol w="2848581"/>
                <a:gridCol w="3096344"/>
              </a:tblGrid>
              <a:tr h="32430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+mj-lt"/>
                          <a:cs typeface="Arial" pitchFamily="34" charset="0"/>
                        </a:rPr>
                        <a:t>Business Case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+mj-lt"/>
                          <a:cs typeface="Arial" pitchFamily="34" charset="0"/>
                        </a:rPr>
                        <a:t>Scope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+mj-lt"/>
                          <a:cs typeface="Arial" pitchFamily="34" charset="0"/>
                        </a:rPr>
                        <a:t>Critical Success Factors/Initiative Categorization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</a:tr>
              <a:tr h="16098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900" baseline="0" dirty="0" smtClean="0">
                          <a:solidFill>
                            <a:srgbClr val="000099"/>
                          </a:solidFill>
                          <a:latin typeface="+mj-lt"/>
                          <a:cs typeface="Arial" pitchFamily="34" charset="0"/>
                        </a:rPr>
                        <a:t>It currently takes over 15 working days to carry out the </a:t>
                      </a:r>
                      <a:r>
                        <a:rPr lang="en-GB" sz="900" baseline="0" dirty="0" smtClean="0">
                          <a:solidFill>
                            <a:srgbClr val="000099"/>
                          </a:solidFill>
                          <a:latin typeface="+mj-lt"/>
                          <a:cs typeface="Arial" pitchFamily="34" charset="0"/>
                        </a:rPr>
                        <a:t>various activities </a:t>
                      </a:r>
                      <a:r>
                        <a:rPr lang="en-GB" sz="900" baseline="0" dirty="0" smtClean="0">
                          <a:solidFill>
                            <a:srgbClr val="000099"/>
                          </a:solidFill>
                          <a:latin typeface="+mj-lt"/>
                          <a:cs typeface="Arial" pitchFamily="34" charset="0"/>
                        </a:rPr>
                        <a:t>involved in the </a:t>
                      </a:r>
                      <a:r>
                        <a:rPr lang="en-GB" sz="900" baseline="0" dirty="0" smtClean="0">
                          <a:solidFill>
                            <a:srgbClr val="000099"/>
                          </a:solidFill>
                          <a:latin typeface="+mj-lt"/>
                          <a:cs typeface="Arial" pitchFamily="34" charset="0"/>
                        </a:rPr>
                        <a:t>Permit-to-Work and security clearance  </a:t>
                      </a:r>
                      <a:r>
                        <a:rPr lang="en-GB" sz="900" baseline="0" dirty="0" smtClean="0">
                          <a:solidFill>
                            <a:srgbClr val="000099"/>
                          </a:solidFill>
                          <a:latin typeface="+mj-lt"/>
                          <a:cs typeface="Arial" pitchFamily="34" charset="0"/>
                        </a:rPr>
                        <a:t>process for </a:t>
                      </a:r>
                      <a:r>
                        <a:rPr lang="en-GB" sz="900" baseline="0" dirty="0" smtClean="0">
                          <a:solidFill>
                            <a:srgbClr val="000099"/>
                          </a:solidFill>
                          <a:latin typeface="+mj-lt"/>
                          <a:cs typeface="Arial" pitchFamily="34" charset="0"/>
                        </a:rPr>
                        <a:t>emergency pipeline repairs </a:t>
                      </a:r>
                      <a:r>
                        <a:rPr lang="en-GB" sz="900" baseline="0" dirty="0" smtClean="0">
                          <a:solidFill>
                            <a:srgbClr val="000099"/>
                          </a:solidFill>
                          <a:latin typeface="+mj-lt"/>
                          <a:cs typeface="Arial" pitchFamily="34" charset="0"/>
                        </a:rPr>
                        <a:t>irrespective </a:t>
                      </a:r>
                      <a:r>
                        <a:rPr lang="en-GB" sz="900" baseline="0" dirty="0" smtClean="0">
                          <a:solidFill>
                            <a:srgbClr val="000099"/>
                          </a:solidFill>
                          <a:latin typeface="+mj-lt"/>
                          <a:cs typeface="Arial" pitchFamily="34" charset="0"/>
                        </a:rPr>
                        <a:t>of the type of </a:t>
                      </a:r>
                      <a:r>
                        <a:rPr lang="en-GB" sz="900" baseline="0" dirty="0" smtClean="0">
                          <a:solidFill>
                            <a:srgbClr val="000099"/>
                          </a:solidFill>
                          <a:latin typeface="+mj-lt"/>
                          <a:cs typeface="Arial" pitchFamily="34" charset="0"/>
                        </a:rPr>
                        <a:t>repair or location </a:t>
                      </a:r>
                      <a:r>
                        <a:rPr lang="en-GB" sz="900" baseline="0" dirty="0" smtClean="0">
                          <a:solidFill>
                            <a:srgbClr val="000099"/>
                          </a:solidFill>
                          <a:latin typeface="+mj-lt"/>
                          <a:cs typeface="Arial" pitchFamily="34" charset="0"/>
                        </a:rPr>
                        <a:t>in question. This is significantly longer than the period it takes to achieve similarly important activities </a:t>
                      </a:r>
                      <a:r>
                        <a:rPr lang="en-GB" sz="900" baseline="0" dirty="0" smtClean="0">
                          <a:solidFill>
                            <a:srgbClr val="000099"/>
                          </a:solidFill>
                          <a:latin typeface="+mj-lt"/>
                          <a:cs typeface="Arial" pitchFamily="34" charset="0"/>
                        </a:rPr>
                        <a:t>in the overall pipeline repair process such </a:t>
                      </a:r>
                      <a:r>
                        <a:rPr lang="en-GB" sz="900" baseline="0" dirty="0" smtClean="0">
                          <a:solidFill>
                            <a:srgbClr val="000099"/>
                          </a:solidFill>
                          <a:latin typeface="+mj-lt"/>
                          <a:cs typeface="Arial" pitchFamily="34" charset="0"/>
                        </a:rPr>
                        <a:t>as containment, JIV Preparation and FTO collection.  </a:t>
                      </a:r>
                      <a:r>
                        <a:rPr lang="en-GB" sz="900" baseline="0" dirty="0" smtClean="0">
                          <a:solidFill>
                            <a:srgbClr val="000099"/>
                          </a:solidFill>
                          <a:latin typeface="+mj-lt"/>
                          <a:cs typeface="Arial" pitchFamily="34" charset="0"/>
                        </a:rPr>
                        <a:t>This </a:t>
                      </a:r>
                      <a:r>
                        <a:rPr lang="en-GB" sz="900" baseline="0" dirty="0" smtClean="0">
                          <a:solidFill>
                            <a:srgbClr val="000099"/>
                          </a:solidFill>
                          <a:latin typeface="+mj-lt"/>
                          <a:cs typeface="Arial" pitchFamily="34" charset="0"/>
                        </a:rPr>
                        <a:t>affects the  overall efficiency of the delivery of pipeline repair services  with attendant cost implications to Shell’s </a:t>
                      </a:r>
                      <a:r>
                        <a:rPr lang="en-GB" sz="900" baseline="0" dirty="0" smtClean="0">
                          <a:solidFill>
                            <a:srgbClr val="000099"/>
                          </a:solidFill>
                          <a:latin typeface="+mj-lt"/>
                          <a:cs typeface="Arial" pitchFamily="34" charset="0"/>
                        </a:rPr>
                        <a:t>operations arising from deferments</a:t>
                      </a:r>
                      <a:endParaRPr lang="en-US" sz="900" baseline="0" dirty="0" smtClean="0">
                        <a:solidFill>
                          <a:srgbClr val="000099"/>
                        </a:solidFill>
                        <a:latin typeface="+mj-lt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5250" marR="0" indent="-95250" algn="l" defTabSz="914400" rtl="0" eaLnBrk="0" fontAlgn="auto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ts val="0"/>
                        </a:spcAft>
                        <a:buClrTx/>
                        <a:buSzPct val="100000"/>
                        <a:buFontTx/>
                        <a:buChar char="•"/>
                        <a:tabLst/>
                        <a:defRPr/>
                      </a:pPr>
                      <a:r>
                        <a:rPr lang="en-GB" sz="900" kern="1200" dirty="0" smtClean="0">
                          <a:solidFill>
                            <a:srgbClr val="000099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The review of activities involved in processing PTW/Security clearance having regard to HSE requirements</a:t>
                      </a:r>
                    </a:p>
                    <a:p>
                      <a:pPr marL="95250" marR="0" indent="-95250" algn="l" defTabSz="914400" rtl="0" eaLnBrk="0" fontAlgn="auto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ts val="0"/>
                        </a:spcAft>
                        <a:buClrTx/>
                        <a:buSzPct val="100000"/>
                        <a:buFontTx/>
                        <a:buChar char="•"/>
                        <a:tabLst/>
                        <a:defRPr/>
                      </a:pPr>
                      <a:r>
                        <a:rPr lang="en-GB" sz="900" kern="1200" dirty="0" smtClean="0">
                          <a:solidFill>
                            <a:srgbClr val="000099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Review activities from the  JIV preparation/FTO Collection process that constitute inputs into the PTW/Security Clearance process which currently  take over 10 days to process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5250" marR="0" indent="-95250" algn="l" defTabSz="914400" rtl="0" eaLnBrk="0" fontAlgn="auto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ts val="0"/>
                        </a:spcAft>
                        <a:buClrTx/>
                        <a:buSzPct val="100000"/>
                        <a:buFontTx/>
                        <a:buChar char="•"/>
                        <a:tabLst/>
                        <a:defRPr/>
                      </a:pPr>
                      <a:r>
                        <a:rPr lang="en-GB" sz="900" kern="1200" dirty="0" smtClean="0">
                          <a:solidFill>
                            <a:srgbClr val="000099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Shorter duration for achieving PTW/Security clearance flowing seamlessly into site mobilization/execution activities</a:t>
                      </a:r>
                    </a:p>
                    <a:p>
                      <a:pPr marL="95250" marR="0" indent="-95250" algn="l" defTabSz="914400" rtl="0" eaLnBrk="0" fontAlgn="auto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ts val="0"/>
                        </a:spcAft>
                        <a:buClrTx/>
                        <a:buSzPct val="100000"/>
                        <a:buFontTx/>
                        <a:buChar char="•"/>
                        <a:tabLst/>
                        <a:defRPr/>
                      </a:pPr>
                      <a:r>
                        <a:rPr lang="en-GB" sz="900" kern="1200" dirty="0" smtClean="0">
                          <a:solidFill>
                            <a:srgbClr val="000099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Alternatively simultaneous performance of some of the PTW/Security clearance activities with other activities thus eliminating current timeframe</a:t>
                      </a:r>
                    </a:p>
                    <a:p>
                      <a:pPr marL="95250" marR="0" indent="-95250" algn="l" defTabSz="914400" rtl="0" eaLnBrk="0" fontAlgn="auto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ts val="0"/>
                        </a:spcAft>
                        <a:buClrTx/>
                        <a:buSzPct val="100000"/>
                        <a:buFontTx/>
                        <a:buChar char="•"/>
                        <a:tabLst/>
                        <a:defRPr/>
                      </a:pPr>
                      <a:r>
                        <a:rPr lang="en-GB" sz="900" kern="1200" dirty="0" smtClean="0">
                          <a:solidFill>
                            <a:srgbClr val="000099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Seamless and fast delivery of the overall pipeline repair activities</a:t>
                      </a:r>
                      <a:endParaRPr lang="en-US" sz="900" kern="1200" dirty="0" smtClean="0">
                        <a:solidFill>
                          <a:srgbClr val="000099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+mj-lt"/>
                          <a:ea typeface="+mn-ea"/>
                          <a:cs typeface="Arial" pitchFamily="34" charset="0"/>
                        </a:rPr>
                        <a:t>Objectives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+mj-lt"/>
                          <a:ea typeface="+mn-ea"/>
                          <a:cs typeface="Arial" pitchFamily="34" charset="0"/>
                        </a:rPr>
                        <a:t>Deliverables/Timeline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+mj-lt"/>
                          <a:ea typeface="+mn-ea"/>
                          <a:cs typeface="Arial" pitchFamily="34" charset="0"/>
                        </a:rPr>
                        <a:t>Key FTE Requirement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</a:tr>
              <a:tr h="1224136">
                <a:tc>
                  <a:txBody>
                    <a:bodyPr/>
                    <a:lstStyle/>
                    <a:p>
                      <a:pPr marL="95250" marR="0" lvl="0" indent="-95250" algn="l" defTabSz="914400" rtl="0" eaLnBrk="0" fontAlgn="auto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ts val="0"/>
                        </a:spcAft>
                        <a:buClrTx/>
                        <a:buSzPct val="100000"/>
                        <a:buFontTx/>
                        <a:buChar char="•"/>
                        <a:tabLst/>
                        <a:defRPr/>
                      </a:pPr>
                      <a:r>
                        <a:rPr lang="en-GB" sz="900" kern="1200" dirty="0" smtClean="0">
                          <a:solidFill>
                            <a:srgbClr val="000099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To reduce the current time frame for performing PTW and security clearance activities by at least ......% without compromising HSE requirements</a:t>
                      </a:r>
                    </a:p>
                    <a:p>
                      <a:pPr marL="95250" marR="0" lvl="0" indent="-95250" algn="l" defTabSz="914400" rtl="0" eaLnBrk="0" fontAlgn="auto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ts val="0"/>
                        </a:spcAft>
                        <a:buClrTx/>
                        <a:buSzPct val="100000"/>
                        <a:buFontTx/>
                        <a:buChar char="•"/>
                        <a:tabLst/>
                        <a:defRPr/>
                      </a:pPr>
                      <a:r>
                        <a:rPr lang="en-GB" sz="900" kern="1200" dirty="0" smtClean="0">
                          <a:solidFill>
                            <a:srgbClr val="000099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Explore the possibility of carrying out these (or some of these) activities simultaneously with other activities thereby eliminating or significantly reducing the requisite timeframe</a:t>
                      </a:r>
                      <a:endParaRPr lang="en-US" sz="900" kern="1200" dirty="0" smtClean="0">
                        <a:solidFill>
                          <a:srgbClr val="000099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5250" marR="0" indent="-95250" algn="l" defTabSz="914400" rtl="0" eaLnBrk="0" fontAlgn="auto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ts val="0"/>
                        </a:spcAft>
                        <a:buClrTx/>
                        <a:buSzPct val="100000"/>
                        <a:buFontTx/>
                        <a:buChar char="•"/>
                        <a:tabLst/>
                        <a:defRPr/>
                      </a:pPr>
                      <a:r>
                        <a:rPr lang="en-GB" sz="900" kern="1200" dirty="0" smtClean="0">
                          <a:solidFill>
                            <a:srgbClr val="000099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A reviewed shortened PTW/Security Clearance Process (30th July 2014)</a:t>
                      </a:r>
                    </a:p>
                    <a:p>
                      <a:pPr marL="95250" marR="0" indent="-95250" algn="l" defTabSz="914400" rtl="0" eaLnBrk="0" fontAlgn="auto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ts val="0"/>
                        </a:spcAft>
                        <a:buClrTx/>
                        <a:buSzPct val="100000"/>
                        <a:buFontTx/>
                        <a:buChar char="•"/>
                        <a:tabLst/>
                        <a:defRPr/>
                      </a:pPr>
                      <a:r>
                        <a:rPr lang="en-GB" sz="900" kern="1200" dirty="0" smtClean="0">
                          <a:solidFill>
                            <a:srgbClr val="000099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Earlier commencement of Site Mobilization/JIV Execution activities (30th July 2014)</a:t>
                      </a:r>
                    </a:p>
                    <a:p>
                      <a:pPr marL="95250" marR="0" indent="-95250" algn="l" defTabSz="914400" rtl="0" eaLnBrk="0" fontAlgn="auto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ts val="0"/>
                        </a:spcAft>
                        <a:buClrTx/>
                        <a:buSzPct val="100000"/>
                        <a:buFontTx/>
                        <a:buChar char="•"/>
                        <a:tabLst/>
                        <a:defRPr/>
                      </a:pPr>
                      <a:r>
                        <a:rPr lang="en-GB" sz="900" kern="1200" dirty="0" smtClean="0">
                          <a:solidFill>
                            <a:srgbClr val="000099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Standard Operating Procedure setting out the new activities/timelines for carrying out PTW/Security clearance  30th October 2014)</a:t>
                      </a:r>
                      <a:endParaRPr lang="en-US" sz="900" kern="1200" dirty="0" smtClean="0">
                        <a:solidFill>
                          <a:srgbClr val="000099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5250" indent="-95250" ea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buFontTx/>
                        <a:buChar char="•"/>
                      </a:pPr>
                      <a:r>
                        <a:rPr lang="en-US" sz="900" kern="1200" dirty="0" smtClean="0">
                          <a:solidFill>
                            <a:srgbClr val="000099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1</a:t>
                      </a:r>
                      <a:r>
                        <a:rPr lang="en-US" sz="900" kern="1200" baseline="0" dirty="0" smtClean="0">
                          <a:solidFill>
                            <a:srgbClr val="000099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 Lean Coach: (4 months)</a:t>
                      </a:r>
                    </a:p>
                    <a:p>
                      <a:pPr marL="95250" indent="-95250" ea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buFontTx/>
                        <a:buNone/>
                      </a:pPr>
                      <a:endParaRPr lang="en-GB" sz="900" kern="1200" dirty="0" smtClean="0">
                        <a:solidFill>
                          <a:srgbClr val="000099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  <a:p>
                      <a:pPr marL="95250" indent="-95250" ea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buFontTx/>
                        <a:buChar char="•"/>
                      </a:pPr>
                      <a:r>
                        <a:rPr lang="en-US" sz="900" kern="1200" baseline="0" dirty="0" smtClean="0">
                          <a:solidFill>
                            <a:srgbClr val="000099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1 Project Manager: 4hrs/week  (9 months)</a:t>
                      </a:r>
                    </a:p>
                    <a:p>
                      <a:pPr marL="95250" indent="-95250" ea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buFontTx/>
                        <a:buChar char="•"/>
                      </a:pPr>
                      <a:endParaRPr lang="en-GB" sz="900" kern="1200" baseline="0" dirty="0" smtClean="0">
                        <a:solidFill>
                          <a:srgbClr val="000099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  <a:p>
                      <a:pPr marL="95250" indent="-95250" ea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buFontTx/>
                        <a:buChar char="•"/>
                      </a:pPr>
                      <a:r>
                        <a:rPr lang="en-GB" sz="900" kern="1200" baseline="0" dirty="0" smtClean="0">
                          <a:solidFill>
                            <a:srgbClr val="000099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Other Team members: As required by the PM during the  entire duration of the project</a:t>
                      </a:r>
                      <a:endParaRPr lang="en-US" sz="900" kern="1200" baseline="0" dirty="0" smtClean="0">
                        <a:solidFill>
                          <a:srgbClr val="000099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  <a:p>
                      <a:pPr marL="95250" indent="-95250" ea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buFontTx/>
                        <a:buNone/>
                      </a:pPr>
                      <a:endParaRPr lang="en-US" sz="900" dirty="0" smtClean="0">
                        <a:solidFill>
                          <a:srgbClr val="000099"/>
                        </a:solidFill>
                        <a:latin typeface="+mj-lt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89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+mj-lt"/>
                          <a:cs typeface="Arial" charset="0"/>
                        </a:rPr>
                        <a:t>The Team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+mj-lt"/>
                          <a:cs typeface="Arial" charset="0"/>
                        </a:rPr>
                        <a:t>Benefits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+mj-lt"/>
                          <a:cs typeface="Arial" charset="0"/>
                        </a:rPr>
                        <a:t>Measures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</a:tr>
              <a:tr h="1257987">
                <a:tc>
                  <a:txBody>
                    <a:bodyPr/>
                    <a:lstStyle/>
                    <a:p>
                      <a:pPr marL="95250" marR="0" lvl="0" indent="-95250" algn="l" defTabSz="914400" rtl="0" eaLnBrk="0" fontAlgn="auto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ts val="0"/>
                        </a:spcAft>
                        <a:buClrTx/>
                        <a:buSzPct val="100000"/>
                        <a:buFontTx/>
                        <a:buChar char="•"/>
                        <a:tabLst/>
                        <a:defRPr/>
                      </a:pPr>
                      <a:r>
                        <a:rPr lang="en-GB" sz="900" kern="1200" dirty="0" smtClean="0">
                          <a:solidFill>
                            <a:srgbClr val="000099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Sponsor: Jurgen Janzen</a:t>
                      </a:r>
                    </a:p>
                    <a:p>
                      <a:pPr marL="95250" marR="0" lvl="0" indent="-95250" algn="l" defTabSz="914400" rtl="0" eaLnBrk="0" fontAlgn="auto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ts val="0"/>
                        </a:spcAft>
                        <a:buClrTx/>
                        <a:buSzPct val="100000"/>
                        <a:buFontTx/>
                        <a:buChar char="•"/>
                        <a:tabLst/>
                        <a:defRPr/>
                      </a:pPr>
                      <a:r>
                        <a:rPr lang="en-GB" sz="900" kern="1200" dirty="0" smtClean="0">
                          <a:solidFill>
                            <a:srgbClr val="000099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Project Manager: </a:t>
                      </a:r>
                      <a:r>
                        <a:rPr lang="en-GB" sz="900" kern="1200" dirty="0" err="1" smtClean="0">
                          <a:solidFill>
                            <a:srgbClr val="000099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Asen</a:t>
                      </a:r>
                      <a:r>
                        <a:rPr lang="en-GB" sz="900" kern="1200" dirty="0" smtClean="0">
                          <a:solidFill>
                            <a:srgbClr val="000099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 Solomon</a:t>
                      </a:r>
                    </a:p>
                    <a:p>
                      <a:pPr marL="95250" marR="0" lvl="0" indent="-95250" algn="l" defTabSz="914400" rtl="0" eaLnBrk="0" fontAlgn="auto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ts val="0"/>
                        </a:spcAft>
                        <a:buClrTx/>
                        <a:buSzPct val="100000"/>
                        <a:buFontTx/>
                        <a:buChar char="•"/>
                        <a:tabLst/>
                        <a:defRPr/>
                      </a:pPr>
                      <a:r>
                        <a:rPr lang="en-GB" sz="900" kern="1200" dirty="0" smtClean="0">
                          <a:solidFill>
                            <a:srgbClr val="000099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Project Team members:  Aisabokhale Tony,  Erewa Johnson,  Chikere Blaise,  Owo Eneawaji</a:t>
                      </a:r>
                    </a:p>
                    <a:p>
                      <a:pPr marL="95250" marR="0" lvl="0" indent="-95250" algn="l" defTabSz="914400" rtl="0" eaLnBrk="0" fontAlgn="auto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ts val="0"/>
                        </a:spcAft>
                        <a:buClrTx/>
                        <a:buSzPct val="100000"/>
                        <a:buFontTx/>
                        <a:buChar char="•"/>
                        <a:tabLst/>
                        <a:defRPr/>
                      </a:pPr>
                      <a:r>
                        <a:rPr lang="en-GB" sz="900" kern="1200" dirty="0" smtClean="0">
                          <a:solidFill>
                            <a:srgbClr val="000099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Lean Coach: TBA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5250" marR="0" indent="-95250" algn="l" defTabSz="914400" rtl="0" eaLnBrk="0" fontAlgn="auto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ts val="0"/>
                        </a:spcAft>
                        <a:buClrTx/>
                        <a:buSzPct val="100000"/>
                        <a:buFontTx/>
                        <a:buChar char="•"/>
                        <a:tabLst/>
                        <a:defRPr/>
                      </a:pPr>
                      <a:r>
                        <a:rPr lang="en-GB" sz="900" kern="1200" dirty="0" smtClean="0">
                          <a:solidFill>
                            <a:srgbClr val="000099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Reduction in cycle time for delivering pipeline repair activities with attendant improvement in uptake of dependant activities such as oil production activities</a:t>
                      </a:r>
                    </a:p>
                    <a:p>
                      <a:pPr marL="95250" marR="0" indent="-95250" algn="l" defTabSz="914400" rtl="0" eaLnBrk="0" fontAlgn="auto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ts val="0"/>
                        </a:spcAft>
                        <a:buClrTx/>
                        <a:buSzPct val="100000"/>
                        <a:buFontTx/>
                        <a:buChar char="•"/>
                        <a:tabLst/>
                        <a:defRPr/>
                      </a:pPr>
                      <a:r>
                        <a:rPr lang="en-GB" sz="900" kern="1200" dirty="0" smtClean="0">
                          <a:solidFill>
                            <a:srgbClr val="000099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Reduced loss of income arising from deferments attributable to defective pipelines</a:t>
                      </a:r>
                    </a:p>
                    <a:p>
                      <a:pPr marL="95250" marR="0" indent="-95250" algn="l" defTabSz="914400" rtl="0" eaLnBrk="0" fontAlgn="auto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ts val="0"/>
                        </a:spcAft>
                        <a:buClrTx/>
                        <a:buSzPct val="100000"/>
                        <a:buFontTx/>
                        <a:buChar char="•"/>
                        <a:tabLst/>
                        <a:defRPr/>
                      </a:pPr>
                      <a:r>
                        <a:rPr lang="en-GB" sz="900" kern="1200" dirty="0" smtClean="0">
                          <a:solidFill>
                            <a:srgbClr val="000099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Man hours savings from less time spent on pipeline repair activities; deployment for more value added activities </a:t>
                      </a:r>
                    </a:p>
                    <a:p>
                      <a:pPr marL="95250" marR="0" indent="-95250" algn="l" defTabSz="914400" rtl="0" eaLnBrk="0" fontAlgn="auto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ts val="0"/>
                        </a:spcAft>
                        <a:buClrTx/>
                        <a:buSzPct val="100000"/>
                        <a:buFont typeface="Arial" pitchFamily="34" charset="0"/>
                        <a:buChar char="•"/>
                        <a:tabLst/>
                        <a:defRPr/>
                      </a:pPr>
                      <a:endParaRPr lang="en-US" sz="900" baseline="0" dirty="0" smtClean="0">
                        <a:solidFill>
                          <a:srgbClr val="000099"/>
                        </a:solidFill>
                        <a:latin typeface="+mj-lt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5250" indent="-95250" ea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buFontTx/>
                        <a:buChar char="•"/>
                      </a:pPr>
                      <a:r>
                        <a:rPr lang="en-US" sz="900" kern="1200" dirty="0" smtClean="0">
                          <a:solidFill>
                            <a:srgbClr val="000099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Time reduction</a:t>
                      </a:r>
                      <a:r>
                        <a:rPr lang="en-US" sz="900" kern="1200" baseline="0" dirty="0" smtClean="0">
                          <a:solidFill>
                            <a:srgbClr val="000099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lang="en-US" sz="900" kern="1200" dirty="0" smtClean="0">
                          <a:solidFill>
                            <a:srgbClr val="000099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in PTW/Security Clearance process</a:t>
                      </a:r>
                      <a:r>
                        <a:rPr lang="en-US" sz="900" kern="1200" baseline="0" dirty="0" smtClean="0">
                          <a:solidFill>
                            <a:srgbClr val="000099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 as against</a:t>
                      </a:r>
                      <a:r>
                        <a:rPr lang="en-US" sz="900" kern="1200" dirty="0" smtClean="0">
                          <a:solidFill>
                            <a:srgbClr val="000099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 current timeline</a:t>
                      </a:r>
                      <a:endParaRPr lang="en-US" sz="900" kern="1200" baseline="0" dirty="0" smtClean="0">
                        <a:solidFill>
                          <a:srgbClr val="000099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  <a:p>
                      <a:pPr marL="95250" indent="-95250" ea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buFontTx/>
                        <a:buChar char="•"/>
                      </a:pPr>
                      <a:r>
                        <a:rPr lang="en-US" sz="900" kern="1200" baseline="0" dirty="0" smtClean="0">
                          <a:solidFill>
                            <a:srgbClr val="000099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Time reduction in completing the overall pipeline repairs                 process as against current timeline</a:t>
                      </a:r>
                    </a:p>
                    <a:p>
                      <a:pPr marL="95250" indent="-95250" ea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buFontTx/>
                        <a:buChar char="•"/>
                      </a:pPr>
                      <a:r>
                        <a:rPr lang="en-GB" sz="900" kern="1200" baseline="0" dirty="0" smtClean="0">
                          <a:solidFill>
                            <a:srgbClr val="000099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Overall % reduction in deferments attributable to delays in pipeline repair</a:t>
                      </a:r>
                      <a:endParaRPr lang="en-US" sz="900" kern="1200" baseline="0" dirty="0" smtClean="0">
                        <a:solidFill>
                          <a:srgbClr val="000099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  <a:p>
                      <a:pPr marL="95250" indent="-95250" ea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buFontTx/>
                        <a:buNone/>
                      </a:pPr>
                      <a:endParaRPr lang="en-US" sz="800" baseline="0" dirty="0" smtClean="0">
                        <a:solidFill>
                          <a:srgbClr val="000099"/>
                        </a:solidFill>
                        <a:latin typeface="+mj-lt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3296592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hell layouts with footer">
  <a:themeElements>
    <a:clrScheme name="Shell - Colours">
      <a:dk1>
        <a:srgbClr val="595959"/>
      </a:dk1>
      <a:lt1>
        <a:srgbClr val="FFFFFF"/>
      </a:lt1>
      <a:dk2>
        <a:srgbClr val="999999"/>
      </a:dk2>
      <a:lt2>
        <a:srgbClr val="CCCCCC"/>
      </a:lt2>
      <a:accent1>
        <a:srgbClr val="F7D117"/>
      </a:accent1>
      <a:accent2>
        <a:srgbClr val="D42E12"/>
      </a:accent2>
      <a:accent3>
        <a:srgbClr val="003882"/>
      </a:accent3>
      <a:accent4>
        <a:srgbClr val="611759"/>
      </a:accent4>
      <a:accent5>
        <a:srgbClr val="00824A"/>
      </a:accent5>
      <a:accent6>
        <a:srgbClr val="DE8703"/>
      </a:accent6>
      <a:hlink>
        <a:srgbClr val="000000"/>
      </a:hlink>
      <a:folHlink>
        <a:srgbClr val="000000"/>
      </a:folHlink>
    </a:clrScheme>
    <a:fontScheme name="Shell - Fonts">
      <a:majorFont>
        <a:latin typeface="Futura Medium"/>
        <a:ea typeface=""/>
        <a:cs typeface=""/>
      </a:majorFont>
      <a:minorFont>
        <a:latin typeface="Futura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marL="177800" indent="-177800">
          <a:lnSpc>
            <a:spcPct val="113000"/>
          </a:lnSpc>
          <a:spcAft>
            <a:spcPts val="60"/>
          </a:spcAft>
          <a:buFont typeface="Wingdings"/>
          <a:buChar char="n"/>
          <a:defRPr sz="16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421</Words>
  <Application>Microsoft Office PowerPoint</Application>
  <PresentationFormat>On-screen Show (4:3)</PresentationFormat>
  <Paragraphs>36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Shell layouts with footer</vt:lpstr>
      <vt:lpstr>PIPELINE REPAIR PROCESS IMPROVEMENT – PTW/SECURITY CLEARANCE </vt:lpstr>
    </vt:vector>
  </TitlesOfParts>
  <Company>Shell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PROJECT/INITIATIVES CHARTER TEMPLATE</dc:title>
  <dc:creator>Bart Schuijt</dc:creator>
  <cp:lastModifiedBy>Gregory.Esangbedo</cp:lastModifiedBy>
  <cp:revision>475</cp:revision>
  <dcterms:created xsi:type="dcterms:W3CDTF">2014-02-05T11:39:37Z</dcterms:created>
  <dcterms:modified xsi:type="dcterms:W3CDTF">2014-06-23T10:29:48Z</dcterms:modified>
</cp:coreProperties>
</file>