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22CB-4513-4C48-915B-7B42A066DA8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F8EF-7AC7-4EA4-BF0F-F5B9165A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3651" t="23268" r="24454" b="19174"/>
          <a:stretch/>
        </p:blipFill>
        <p:spPr bwMode="auto">
          <a:xfrm>
            <a:off x="762000" y="609600"/>
            <a:ext cx="7924800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087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Destiny.Osephode</dc:creator>
  <cp:lastModifiedBy>Destiny.Osephode</cp:lastModifiedBy>
  <cp:revision>1</cp:revision>
  <dcterms:created xsi:type="dcterms:W3CDTF">2016-08-22T18:55:33Z</dcterms:created>
  <dcterms:modified xsi:type="dcterms:W3CDTF">2016-08-22T18:57:33Z</dcterms:modified>
</cp:coreProperties>
</file>