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81" r:id="rId3"/>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erriweather Sans"/>
      <p:regular r:id="rId26"/>
      <p:bold r:id="rId27"/>
      <p:italic r:id="rId28"/>
      <p:boldItalic r:id="rId29"/>
    </p:embeddedFont>
    <p:embeddedFont>
      <p:font typeface="Cabin"/>
      <p:regular r:id="rId30"/>
      <p:bold r:id="rId31"/>
      <p:italic r:id="rId32"/>
      <p:boldItalic r:id="rId33"/>
    </p:embeddedFont>
    <p:embeddedFont>
      <p:font typeface="Helvetica Neue"/>
      <p:regular r:id="rId34"/>
      <p:bold r:id="rId35"/>
      <p:italic r:id="rId36"/>
      <p:boldItalic r:id="rId37"/>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MerriweatherSans-regular.fntdata"/><Relationship Id="rId25" Type="http://schemas.openxmlformats.org/officeDocument/2006/relationships/slide" Target="slides/slide20.xml"/><Relationship Id="rId28" Type="http://schemas.openxmlformats.org/officeDocument/2006/relationships/font" Target="fonts/MerriweatherSans-italic.fntdata"/><Relationship Id="rId27" Type="http://schemas.openxmlformats.org/officeDocument/2006/relationships/font" Target="fonts/Merriweather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Sans-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bin-bold.fntdata"/><Relationship Id="rId30" Type="http://schemas.openxmlformats.org/officeDocument/2006/relationships/font" Target="fonts/Cabin-regular.fntdata"/><Relationship Id="rId11" Type="http://schemas.openxmlformats.org/officeDocument/2006/relationships/slide" Target="slides/slide6.xml"/><Relationship Id="rId33" Type="http://schemas.openxmlformats.org/officeDocument/2006/relationships/font" Target="fonts/Cabin-boldItalic.fntdata"/><Relationship Id="rId10" Type="http://schemas.openxmlformats.org/officeDocument/2006/relationships/slide" Target="slides/slide5.xml"/><Relationship Id="rId32" Type="http://schemas.openxmlformats.org/officeDocument/2006/relationships/font" Target="fonts/Cabin-italic.fntdata"/><Relationship Id="rId13" Type="http://schemas.openxmlformats.org/officeDocument/2006/relationships/slide" Target="slides/slide8.xml"/><Relationship Id="rId35" Type="http://schemas.openxmlformats.org/officeDocument/2006/relationships/font" Target="fonts/HelveticaNeue-bold.fntdata"/><Relationship Id="rId12" Type="http://schemas.openxmlformats.org/officeDocument/2006/relationships/slide" Target="slides/slide7.xml"/><Relationship Id="rId34" Type="http://schemas.openxmlformats.org/officeDocument/2006/relationships/font" Target="fonts/HelveticaNeue-regular.fntdata"/><Relationship Id="rId15" Type="http://schemas.openxmlformats.org/officeDocument/2006/relationships/slide" Target="slides/slide10.xml"/><Relationship Id="rId37" Type="http://schemas.openxmlformats.org/officeDocument/2006/relationships/font" Target="fonts/HelveticaNeue-boldItalic.fntdata"/><Relationship Id="rId14" Type="http://schemas.openxmlformats.org/officeDocument/2006/relationships/slide" Target="slides/slide9.xml"/><Relationship Id="rId36" Type="http://schemas.openxmlformats.org/officeDocument/2006/relationships/font" Target="fonts/HelveticaNeue-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71" name="Shape 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63" name="Shape 1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72" name="Shape 1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79" name="Shape 1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87" name="Shape 1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95" name="Shape 1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02" name="Shape 2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27" name="Shape 2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35" name="Shape 2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42" name="Shape 2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49" name="Shape 2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78" name="Shape 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279" name="Shape 2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7" name="Shape 9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 sz="2000" u="none" cap="none" strike="noStrike">
                <a:latin typeface="Merriweather Sans"/>
                <a:ea typeface="Merriweather Sans"/>
                <a:cs typeface="Merriweather Sans"/>
                <a:sym typeface="Merriweather Sans"/>
              </a:rPr>
              <a:t>We will call my approach "Personal Data Mining" – mostly focused on getting better as Python Programmers.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03" name="Shape 1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09" name="Shape 1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17" name="Shape 1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40" name="Shape 1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48" name="Shape 1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914400" y="4343400"/>
            <a:ext cx="5029199" cy="4114800"/>
          </a:xfrm>
          <a:prstGeom prst="rect">
            <a:avLst/>
          </a:prstGeom>
        </p:spPr>
        <p:txBody>
          <a:bodyPr anchorCtr="0" anchor="ctr" bIns="91425" lIns="91425" rIns="91425" tIns="91425">
            <a:noAutofit/>
          </a:bodyPr>
          <a:lstStyle/>
          <a:p>
            <a:pPr>
              <a:spcBef>
                <a:spcPts val="0"/>
              </a:spcBef>
              <a:buNone/>
            </a:pPr>
            <a:r>
              <a:t/>
            </a:r>
            <a:endParaRPr/>
          </a:p>
        </p:txBody>
      </p:sp>
      <p:sp>
        <p:nvSpPr>
          <p:cNvPr id="156" name="Shape 1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mp; Subtitle">
    <p:bg>
      <p:bgPr>
        <a:solidFill>
          <a:srgbClr val="000000"/>
        </a:solidFill>
      </p:bgPr>
    </p:bg>
    <p:spTree>
      <p:nvGrpSpPr>
        <p:cNvPr id="8" name="Shape 8"/>
        <p:cNvGrpSpPr/>
        <p:nvPr/>
      </p:nvGrpSpPr>
      <p:grpSpPr>
        <a:xfrm>
          <a:off x="0" y="0"/>
          <a:ext cx="0" cy="0"/>
          <a:chOff x="0" y="0"/>
          <a:chExt cx="0" cy="0"/>
        </a:xfrm>
      </p:grpSpPr>
      <p:sp>
        <p:nvSpPr>
          <p:cNvPr id="9" name="Shape 9"/>
          <p:cNvSpPr txBox="1"/>
          <p:nvPr>
            <p:ph type="title"/>
          </p:nvPr>
        </p:nvSpPr>
        <p:spPr>
          <a:xfrm>
            <a:off x="650081" y="864393"/>
            <a:ext cx="7836693" cy="1735931"/>
          </a:xfrm>
          <a:prstGeom prst="rect">
            <a:avLst/>
          </a:prstGeom>
          <a:noFill/>
          <a:ln>
            <a:noFill/>
          </a:ln>
        </p:spPr>
        <p:txBody>
          <a:bodyPr anchorCtr="0" anchor="b" bIns="51425" lIns="51425" rIns="51425" tIns="51425"/>
          <a:lstStyle>
            <a:lvl1pPr marL="0" marR="0" rtl="0">
              <a:spcBef>
                <a:spcPts val="0"/>
              </a:spcBef>
              <a:defRPr sz="4300">
                <a:solidFill>
                  <a:srgbClr val="FFFFFF"/>
                </a:solidFill>
                <a:latin typeface="Cabin"/>
                <a:ea typeface="Cabin"/>
                <a:cs typeface="Cabin"/>
                <a:sym typeface="Cabin"/>
              </a:defRPr>
            </a:lvl1pPr>
            <a:lvl2pPr rtl="0">
              <a:spcBef>
                <a:spcPts val="0"/>
              </a:spcBef>
              <a:defRPr sz="3300">
                <a:latin typeface="Calibri"/>
                <a:ea typeface="Calibri"/>
                <a:cs typeface="Calibri"/>
                <a:sym typeface="Calibri"/>
              </a:defRPr>
            </a:lvl2pPr>
            <a:lvl3pPr rtl="0">
              <a:spcBef>
                <a:spcPts val="0"/>
              </a:spcBef>
              <a:defRPr sz="3300">
                <a:latin typeface="Calibri"/>
                <a:ea typeface="Calibri"/>
                <a:cs typeface="Calibri"/>
                <a:sym typeface="Calibri"/>
              </a:defRPr>
            </a:lvl3pPr>
            <a:lvl4pPr rtl="0">
              <a:spcBef>
                <a:spcPts val="0"/>
              </a:spcBef>
              <a:defRPr sz="3300">
                <a:latin typeface="Calibri"/>
                <a:ea typeface="Calibri"/>
                <a:cs typeface="Calibri"/>
                <a:sym typeface="Calibri"/>
              </a:defRPr>
            </a:lvl4pPr>
            <a:lvl5pPr rtl="0">
              <a:spcBef>
                <a:spcPts val="0"/>
              </a:spcBef>
              <a:defRPr sz="3300">
                <a:latin typeface="Calibri"/>
                <a:ea typeface="Calibri"/>
                <a:cs typeface="Calibri"/>
                <a:sym typeface="Calibri"/>
              </a:defRPr>
            </a:lvl5pPr>
            <a:lvl6pPr rtl="0">
              <a:spcBef>
                <a:spcPts val="0"/>
              </a:spcBef>
              <a:defRPr sz="3300">
                <a:latin typeface="Calibri"/>
                <a:ea typeface="Calibri"/>
                <a:cs typeface="Calibri"/>
                <a:sym typeface="Calibri"/>
              </a:defRPr>
            </a:lvl6pPr>
            <a:lvl7pPr rtl="0">
              <a:spcBef>
                <a:spcPts val="0"/>
              </a:spcBef>
              <a:defRPr sz="3300">
                <a:latin typeface="Calibri"/>
                <a:ea typeface="Calibri"/>
                <a:cs typeface="Calibri"/>
                <a:sym typeface="Calibri"/>
              </a:defRPr>
            </a:lvl7pPr>
            <a:lvl8pPr rtl="0">
              <a:spcBef>
                <a:spcPts val="0"/>
              </a:spcBef>
              <a:defRPr sz="3300">
                <a:latin typeface="Calibri"/>
                <a:ea typeface="Calibri"/>
                <a:cs typeface="Calibri"/>
                <a:sym typeface="Calibri"/>
              </a:defRPr>
            </a:lvl8pPr>
            <a:lvl9pPr rtl="0">
              <a:spcBef>
                <a:spcPts val="0"/>
              </a:spcBef>
              <a:defRPr sz="3300">
                <a:latin typeface="Calibri"/>
                <a:ea typeface="Calibri"/>
                <a:cs typeface="Calibri"/>
                <a:sym typeface="Calibri"/>
              </a:defRPr>
            </a:lvl9pPr>
          </a:lstStyle>
          <a:p/>
        </p:txBody>
      </p:sp>
      <p:sp>
        <p:nvSpPr>
          <p:cNvPr id="10" name="Shape 10"/>
          <p:cNvSpPr txBox="1"/>
          <p:nvPr>
            <p:ph idx="1" type="body"/>
          </p:nvPr>
        </p:nvSpPr>
        <p:spPr>
          <a:xfrm>
            <a:off x="650081" y="2650331"/>
            <a:ext cx="7836693" cy="592931"/>
          </a:xfrm>
          <a:prstGeom prst="rect">
            <a:avLst/>
          </a:prstGeom>
          <a:noFill/>
          <a:ln>
            <a:noFill/>
          </a:ln>
        </p:spPr>
        <p:txBody>
          <a:bodyPr anchorCtr="0" anchor="t" bIns="51425" lIns="51425" rIns="51425" tIns="51425"/>
          <a:lstStyle>
            <a:lvl1pPr indent="0" marL="0" marR="0" rtl="0" algn="ctr">
              <a:spcBef>
                <a:spcPts val="0"/>
              </a:spcBef>
              <a:buClr>
                <a:srgbClr val="FFFFFF"/>
              </a:buClr>
              <a:buFont typeface="Cabin"/>
              <a:buNone/>
              <a:defRPr sz="1800">
                <a:solidFill>
                  <a:srgbClr val="FFFFFF"/>
                </a:solidFill>
                <a:latin typeface="Cabin"/>
                <a:ea typeface="Cabin"/>
                <a:cs typeface="Cabin"/>
                <a:sym typeface="Cabin"/>
              </a:defRPr>
            </a:lvl1pPr>
            <a:lvl2pPr indent="0" marL="0" marR="0" rtl="0" algn="ctr">
              <a:spcBef>
                <a:spcPts val="0"/>
              </a:spcBef>
              <a:buClr>
                <a:srgbClr val="FFFFFF"/>
              </a:buClr>
              <a:buFont typeface="Cabin"/>
              <a:buNone/>
              <a:defRPr sz="1800">
                <a:solidFill>
                  <a:srgbClr val="FFFFFF"/>
                </a:solidFill>
                <a:latin typeface="Cabin"/>
                <a:ea typeface="Cabin"/>
                <a:cs typeface="Cabin"/>
                <a:sym typeface="Cabin"/>
              </a:defRPr>
            </a:lvl2pPr>
            <a:lvl3pPr indent="0" marL="0" marR="0" rtl="0" algn="ctr">
              <a:spcBef>
                <a:spcPts val="0"/>
              </a:spcBef>
              <a:buClr>
                <a:srgbClr val="FFFFFF"/>
              </a:buClr>
              <a:buFont typeface="Cabin"/>
              <a:buNone/>
              <a:defRPr sz="1800">
                <a:solidFill>
                  <a:srgbClr val="FFFFFF"/>
                </a:solidFill>
                <a:latin typeface="Cabin"/>
                <a:ea typeface="Cabin"/>
                <a:cs typeface="Cabin"/>
                <a:sym typeface="Cabin"/>
              </a:defRPr>
            </a:lvl3pPr>
            <a:lvl4pPr indent="0" marL="0" marR="0" rtl="0" algn="ctr">
              <a:spcBef>
                <a:spcPts val="0"/>
              </a:spcBef>
              <a:buClr>
                <a:srgbClr val="FFFFFF"/>
              </a:buClr>
              <a:buFont typeface="Cabin"/>
              <a:buNone/>
              <a:defRPr sz="1800">
                <a:solidFill>
                  <a:srgbClr val="FFFFFF"/>
                </a:solidFill>
                <a:latin typeface="Cabin"/>
                <a:ea typeface="Cabin"/>
                <a:cs typeface="Cabin"/>
                <a:sym typeface="Cabin"/>
              </a:defRPr>
            </a:lvl4pPr>
            <a:lvl5pPr indent="0" marL="0" marR="0" rtl="0" algn="ctr">
              <a:spcBef>
                <a:spcPts val="0"/>
              </a:spcBef>
              <a:buClr>
                <a:srgbClr val="FFFFFF"/>
              </a:buClr>
              <a:buFont typeface="Cabin"/>
              <a:buNone/>
              <a:defRPr sz="1800">
                <a:solidFill>
                  <a:srgbClr val="FFFFFF"/>
                </a:solidFill>
                <a:latin typeface="Cabin"/>
                <a:ea typeface="Cabin"/>
                <a:cs typeface="Cabin"/>
                <a:sym typeface="Cabin"/>
              </a:defRPr>
            </a:lvl5pPr>
            <a:lvl6pPr rtl="0">
              <a:spcBef>
                <a:spcPts val="0"/>
              </a:spcBef>
              <a:defRPr sz="2400">
                <a:latin typeface="Calibri"/>
                <a:ea typeface="Calibri"/>
                <a:cs typeface="Calibri"/>
                <a:sym typeface="Calibri"/>
              </a:defRPr>
            </a:lvl6pPr>
            <a:lvl7pPr rtl="0">
              <a:spcBef>
                <a:spcPts val="0"/>
              </a:spcBef>
              <a:defRPr sz="2400">
                <a:latin typeface="Calibri"/>
                <a:ea typeface="Calibri"/>
                <a:cs typeface="Calibri"/>
                <a:sym typeface="Calibri"/>
              </a:defRPr>
            </a:lvl7pPr>
            <a:lvl8pPr rtl="0">
              <a:spcBef>
                <a:spcPts val="0"/>
              </a:spcBef>
              <a:defRPr sz="2400">
                <a:latin typeface="Calibri"/>
                <a:ea typeface="Calibri"/>
                <a:cs typeface="Calibri"/>
                <a:sym typeface="Calibri"/>
              </a:defRPr>
            </a:lvl8pPr>
            <a:lvl9pPr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Vertical">
    <p:spTree>
      <p:nvGrpSpPr>
        <p:cNvPr id="29" name="Shape 29"/>
        <p:cNvGrpSpPr/>
        <p:nvPr/>
      </p:nvGrpSpPr>
      <p:grpSpPr>
        <a:xfrm>
          <a:off x="0" y="0"/>
          <a:ext cx="0" cy="0"/>
          <a:chOff x="0" y="0"/>
          <a:chExt cx="0" cy="0"/>
        </a:xfrm>
      </p:grpSpPr>
      <p:pic>
        <p:nvPicPr>
          <p:cNvPr id="30" name="Shape 3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1" name="Shape 31"/>
          <p:cNvSpPr txBox="1"/>
          <p:nvPr>
            <p:ph type="title"/>
          </p:nvPr>
        </p:nvSpPr>
        <p:spPr>
          <a:xfrm>
            <a:off x="650081" y="807243"/>
            <a:ext cx="4707731" cy="1735931"/>
          </a:xfrm>
          <a:prstGeom prst="rect">
            <a:avLst/>
          </a:prstGeom>
          <a:noFill/>
          <a:ln>
            <a:noFill/>
          </a:ln>
        </p:spPr>
        <p:txBody>
          <a:bodyPr anchorCtr="0" anchor="b" bIns="51425" lIns="51425" rIns="51425" tIns="51425"/>
          <a:lstStyle>
            <a:lvl1pPr marL="0" marR="0" rtl="0">
              <a:spcBef>
                <a:spcPts val="0"/>
              </a:spcBef>
              <a:defRPr sz="3600">
                <a:solidFill>
                  <a:srgbClr val="FFFFFF"/>
                </a:solidFill>
                <a:latin typeface="Cabin"/>
                <a:ea typeface="Cabin"/>
                <a:cs typeface="Cabin"/>
                <a:sym typeface="Cabin"/>
              </a:defRPr>
            </a:lvl1pPr>
            <a:lvl2pPr rtl="0">
              <a:spcBef>
                <a:spcPts val="0"/>
              </a:spcBef>
              <a:defRPr sz="3300">
                <a:latin typeface="Calibri"/>
                <a:ea typeface="Calibri"/>
                <a:cs typeface="Calibri"/>
                <a:sym typeface="Calibri"/>
              </a:defRPr>
            </a:lvl2pPr>
            <a:lvl3pPr rtl="0">
              <a:spcBef>
                <a:spcPts val="0"/>
              </a:spcBef>
              <a:defRPr sz="3300">
                <a:latin typeface="Calibri"/>
                <a:ea typeface="Calibri"/>
                <a:cs typeface="Calibri"/>
                <a:sym typeface="Calibri"/>
              </a:defRPr>
            </a:lvl3pPr>
            <a:lvl4pPr rtl="0">
              <a:spcBef>
                <a:spcPts val="0"/>
              </a:spcBef>
              <a:defRPr sz="3300">
                <a:latin typeface="Calibri"/>
                <a:ea typeface="Calibri"/>
                <a:cs typeface="Calibri"/>
                <a:sym typeface="Calibri"/>
              </a:defRPr>
            </a:lvl4pPr>
            <a:lvl5pPr rtl="0">
              <a:spcBef>
                <a:spcPts val="0"/>
              </a:spcBef>
              <a:defRPr sz="3300">
                <a:latin typeface="Calibri"/>
                <a:ea typeface="Calibri"/>
                <a:cs typeface="Calibri"/>
                <a:sym typeface="Calibri"/>
              </a:defRPr>
            </a:lvl5pPr>
            <a:lvl6pPr rtl="0">
              <a:spcBef>
                <a:spcPts val="0"/>
              </a:spcBef>
              <a:defRPr sz="3300">
                <a:latin typeface="Calibri"/>
                <a:ea typeface="Calibri"/>
                <a:cs typeface="Calibri"/>
                <a:sym typeface="Calibri"/>
              </a:defRPr>
            </a:lvl6pPr>
            <a:lvl7pPr rtl="0">
              <a:spcBef>
                <a:spcPts val="0"/>
              </a:spcBef>
              <a:defRPr sz="3300">
                <a:latin typeface="Calibri"/>
                <a:ea typeface="Calibri"/>
                <a:cs typeface="Calibri"/>
                <a:sym typeface="Calibri"/>
              </a:defRPr>
            </a:lvl7pPr>
            <a:lvl8pPr rtl="0">
              <a:spcBef>
                <a:spcPts val="0"/>
              </a:spcBef>
              <a:defRPr sz="3300">
                <a:latin typeface="Calibri"/>
                <a:ea typeface="Calibri"/>
                <a:cs typeface="Calibri"/>
                <a:sym typeface="Calibri"/>
              </a:defRPr>
            </a:lvl8pPr>
            <a:lvl9pPr rtl="0">
              <a:spcBef>
                <a:spcPts val="0"/>
              </a:spcBef>
              <a:defRPr sz="3300">
                <a:latin typeface="Calibri"/>
                <a:ea typeface="Calibri"/>
                <a:cs typeface="Calibri"/>
                <a:sym typeface="Calibri"/>
              </a:defRPr>
            </a:lvl9pPr>
          </a:lstStyle>
          <a:p/>
        </p:txBody>
      </p:sp>
      <p:sp>
        <p:nvSpPr>
          <p:cNvPr id="32" name="Shape 32"/>
          <p:cNvSpPr txBox="1"/>
          <p:nvPr>
            <p:ph idx="1" type="body"/>
          </p:nvPr>
        </p:nvSpPr>
        <p:spPr>
          <a:xfrm>
            <a:off x="650081" y="2586037"/>
            <a:ext cx="4707731" cy="1735931"/>
          </a:xfrm>
          <a:prstGeom prst="rect">
            <a:avLst/>
          </a:prstGeom>
          <a:noFill/>
          <a:ln>
            <a:noFill/>
          </a:ln>
        </p:spPr>
        <p:txBody>
          <a:bodyPr anchorCtr="0" anchor="t" bIns="51425" lIns="51425" rIns="51425" tIns="51425"/>
          <a:lstStyle>
            <a:lvl1pPr indent="0" marL="0" marR="0" rtl="0" algn="ctr">
              <a:spcBef>
                <a:spcPts val="0"/>
              </a:spcBef>
              <a:buClr>
                <a:srgbClr val="FFFFFF"/>
              </a:buClr>
              <a:buFont typeface="Cabin"/>
              <a:buNone/>
              <a:defRPr sz="1700">
                <a:solidFill>
                  <a:srgbClr val="FFFFFF"/>
                </a:solidFill>
                <a:latin typeface="Cabin"/>
                <a:ea typeface="Cabin"/>
                <a:cs typeface="Cabin"/>
                <a:sym typeface="Cabin"/>
              </a:defRPr>
            </a:lvl1pPr>
            <a:lvl2pPr indent="0" marL="0" marR="0" rtl="0" algn="ctr">
              <a:spcBef>
                <a:spcPts val="0"/>
              </a:spcBef>
              <a:buClr>
                <a:srgbClr val="FFFFFF"/>
              </a:buClr>
              <a:buFont typeface="Cabin"/>
              <a:buNone/>
              <a:defRPr sz="1700">
                <a:solidFill>
                  <a:srgbClr val="FFFFFF"/>
                </a:solidFill>
                <a:latin typeface="Cabin"/>
                <a:ea typeface="Cabin"/>
                <a:cs typeface="Cabin"/>
                <a:sym typeface="Cabin"/>
              </a:defRPr>
            </a:lvl2pPr>
            <a:lvl3pPr indent="0" marL="0" marR="0" rtl="0" algn="ctr">
              <a:spcBef>
                <a:spcPts val="0"/>
              </a:spcBef>
              <a:buClr>
                <a:srgbClr val="FFFFFF"/>
              </a:buClr>
              <a:buFont typeface="Cabin"/>
              <a:buNone/>
              <a:defRPr sz="1700">
                <a:solidFill>
                  <a:srgbClr val="FFFFFF"/>
                </a:solidFill>
                <a:latin typeface="Cabin"/>
                <a:ea typeface="Cabin"/>
                <a:cs typeface="Cabin"/>
                <a:sym typeface="Cabin"/>
              </a:defRPr>
            </a:lvl3pPr>
            <a:lvl4pPr indent="0" marL="0" marR="0" rtl="0" algn="ctr">
              <a:spcBef>
                <a:spcPts val="0"/>
              </a:spcBef>
              <a:buClr>
                <a:srgbClr val="FFFFFF"/>
              </a:buClr>
              <a:buFont typeface="Cabin"/>
              <a:buNone/>
              <a:defRPr sz="1700">
                <a:solidFill>
                  <a:srgbClr val="FFFFFF"/>
                </a:solidFill>
                <a:latin typeface="Cabin"/>
                <a:ea typeface="Cabin"/>
                <a:cs typeface="Cabin"/>
                <a:sym typeface="Cabin"/>
              </a:defRPr>
            </a:lvl4pPr>
            <a:lvl5pPr indent="0" marL="0" marR="0" rtl="0" algn="ctr">
              <a:spcBef>
                <a:spcPts val="0"/>
              </a:spcBef>
              <a:buClr>
                <a:srgbClr val="FFFFFF"/>
              </a:buClr>
              <a:buFont typeface="Cabin"/>
              <a:buNone/>
              <a:defRPr sz="1700">
                <a:solidFill>
                  <a:srgbClr val="FFFFFF"/>
                </a:solidFill>
                <a:latin typeface="Cabin"/>
                <a:ea typeface="Cabin"/>
                <a:cs typeface="Cabin"/>
                <a:sym typeface="Cabin"/>
              </a:defRPr>
            </a:lvl5pPr>
            <a:lvl6pPr rtl="0">
              <a:spcBef>
                <a:spcPts val="0"/>
              </a:spcBef>
              <a:defRPr sz="2400">
                <a:latin typeface="Calibri"/>
                <a:ea typeface="Calibri"/>
                <a:cs typeface="Calibri"/>
                <a:sym typeface="Calibri"/>
              </a:defRPr>
            </a:lvl6pPr>
            <a:lvl7pPr rtl="0">
              <a:spcBef>
                <a:spcPts val="0"/>
              </a:spcBef>
              <a:defRPr sz="2400">
                <a:latin typeface="Calibri"/>
                <a:ea typeface="Calibri"/>
                <a:cs typeface="Calibri"/>
                <a:sym typeface="Calibri"/>
              </a:defRPr>
            </a:lvl7pPr>
            <a:lvl8pPr rtl="0">
              <a:spcBef>
                <a:spcPts val="0"/>
              </a:spcBef>
              <a:defRPr sz="2400">
                <a:latin typeface="Calibri"/>
                <a:ea typeface="Calibri"/>
                <a:cs typeface="Calibri"/>
                <a:sym typeface="Calibri"/>
              </a:defRPr>
            </a:lvl8pPr>
            <a:lvl9pPr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Vertical Reflection">
    <p:bg>
      <p:bgPr>
        <a:solidFill>
          <a:srgbClr val="000000"/>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650081" y="807243"/>
            <a:ext cx="4707731" cy="1735931"/>
          </a:xfrm>
          <a:prstGeom prst="rect">
            <a:avLst/>
          </a:prstGeom>
          <a:noFill/>
          <a:ln>
            <a:noFill/>
          </a:ln>
        </p:spPr>
        <p:txBody>
          <a:bodyPr anchorCtr="0" anchor="b" bIns="51425" lIns="51425" rIns="51425" tIns="51425"/>
          <a:lstStyle>
            <a:lvl1pPr marL="0" marR="0" rtl="0">
              <a:spcBef>
                <a:spcPts val="0"/>
              </a:spcBef>
              <a:defRPr sz="3600">
                <a:solidFill>
                  <a:srgbClr val="FFFFFF"/>
                </a:solidFill>
                <a:latin typeface="Cabin"/>
                <a:ea typeface="Cabin"/>
                <a:cs typeface="Cabin"/>
                <a:sym typeface="Cabin"/>
              </a:defRPr>
            </a:lvl1pPr>
            <a:lvl2pPr rtl="0">
              <a:spcBef>
                <a:spcPts val="0"/>
              </a:spcBef>
              <a:defRPr sz="3300">
                <a:latin typeface="Calibri"/>
                <a:ea typeface="Calibri"/>
                <a:cs typeface="Calibri"/>
                <a:sym typeface="Calibri"/>
              </a:defRPr>
            </a:lvl2pPr>
            <a:lvl3pPr rtl="0">
              <a:spcBef>
                <a:spcPts val="0"/>
              </a:spcBef>
              <a:defRPr sz="3300">
                <a:latin typeface="Calibri"/>
                <a:ea typeface="Calibri"/>
                <a:cs typeface="Calibri"/>
                <a:sym typeface="Calibri"/>
              </a:defRPr>
            </a:lvl3pPr>
            <a:lvl4pPr rtl="0">
              <a:spcBef>
                <a:spcPts val="0"/>
              </a:spcBef>
              <a:defRPr sz="3300">
                <a:latin typeface="Calibri"/>
                <a:ea typeface="Calibri"/>
                <a:cs typeface="Calibri"/>
                <a:sym typeface="Calibri"/>
              </a:defRPr>
            </a:lvl4pPr>
            <a:lvl5pPr rtl="0">
              <a:spcBef>
                <a:spcPts val="0"/>
              </a:spcBef>
              <a:defRPr sz="3300">
                <a:latin typeface="Calibri"/>
                <a:ea typeface="Calibri"/>
                <a:cs typeface="Calibri"/>
                <a:sym typeface="Calibri"/>
              </a:defRPr>
            </a:lvl5pPr>
            <a:lvl6pPr rtl="0">
              <a:spcBef>
                <a:spcPts val="0"/>
              </a:spcBef>
              <a:defRPr sz="3300">
                <a:latin typeface="Calibri"/>
                <a:ea typeface="Calibri"/>
                <a:cs typeface="Calibri"/>
                <a:sym typeface="Calibri"/>
              </a:defRPr>
            </a:lvl6pPr>
            <a:lvl7pPr rtl="0">
              <a:spcBef>
                <a:spcPts val="0"/>
              </a:spcBef>
              <a:defRPr sz="3300">
                <a:latin typeface="Calibri"/>
                <a:ea typeface="Calibri"/>
                <a:cs typeface="Calibri"/>
                <a:sym typeface="Calibri"/>
              </a:defRPr>
            </a:lvl7pPr>
            <a:lvl8pPr rtl="0">
              <a:spcBef>
                <a:spcPts val="0"/>
              </a:spcBef>
              <a:defRPr sz="3300">
                <a:latin typeface="Calibri"/>
                <a:ea typeface="Calibri"/>
                <a:cs typeface="Calibri"/>
                <a:sym typeface="Calibri"/>
              </a:defRPr>
            </a:lvl8pPr>
            <a:lvl9pPr rtl="0">
              <a:spcBef>
                <a:spcPts val="0"/>
              </a:spcBef>
              <a:defRPr sz="3300">
                <a:latin typeface="Calibri"/>
                <a:ea typeface="Calibri"/>
                <a:cs typeface="Calibri"/>
                <a:sym typeface="Calibri"/>
              </a:defRPr>
            </a:lvl9pPr>
          </a:lstStyle>
          <a:p/>
        </p:txBody>
      </p:sp>
      <p:sp>
        <p:nvSpPr>
          <p:cNvPr id="35" name="Shape 35"/>
          <p:cNvSpPr txBox="1"/>
          <p:nvPr>
            <p:ph idx="1" type="body"/>
          </p:nvPr>
        </p:nvSpPr>
        <p:spPr>
          <a:xfrm>
            <a:off x="650081" y="2586037"/>
            <a:ext cx="4707731" cy="1735931"/>
          </a:xfrm>
          <a:prstGeom prst="rect">
            <a:avLst/>
          </a:prstGeom>
          <a:noFill/>
          <a:ln>
            <a:noFill/>
          </a:ln>
        </p:spPr>
        <p:txBody>
          <a:bodyPr anchorCtr="0" anchor="t" bIns="51425" lIns="51425" rIns="51425" tIns="51425"/>
          <a:lstStyle>
            <a:lvl1pPr indent="0" marL="0" marR="0" rtl="0" algn="ctr">
              <a:spcBef>
                <a:spcPts val="0"/>
              </a:spcBef>
              <a:buClr>
                <a:srgbClr val="FFFFFF"/>
              </a:buClr>
              <a:buFont typeface="Cabin"/>
              <a:buNone/>
              <a:defRPr sz="1700">
                <a:solidFill>
                  <a:srgbClr val="FFFFFF"/>
                </a:solidFill>
                <a:latin typeface="Cabin"/>
                <a:ea typeface="Cabin"/>
                <a:cs typeface="Cabin"/>
                <a:sym typeface="Cabin"/>
              </a:defRPr>
            </a:lvl1pPr>
            <a:lvl2pPr indent="0" marL="0" marR="0" rtl="0" algn="ctr">
              <a:spcBef>
                <a:spcPts val="0"/>
              </a:spcBef>
              <a:buClr>
                <a:srgbClr val="FFFFFF"/>
              </a:buClr>
              <a:buFont typeface="Cabin"/>
              <a:buNone/>
              <a:defRPr sz="1700">
                <a:solidFill>
                  <a:srgbClr val="FFFFFF"/>
                </a:solidFill>
                <a:latin typeface="Cabin"/>
                <a:ea typeface="Cabin"/>
                <a:cs typeface="Cabin"/>
                <a:sym typeface="Cabin"/>
              </a:defRPr>
            </a:lvl2pPr>
            <a:lvl3pPr indent="0" marL="0" marR="0" rtl="0" algn="ctr">
              <a:spcBef>
                <a:spcPts val="0"/>
              </a:spcBef>
              <a:buClr>
                <a:srgbClr val="FFFFFF"/>
              </a:buClr>
              <a:buFont typeface="Cabin"/>
              <a:buNone/>
              <a:defRPr sz="1700">
                <a:solidFill>
                  <a:srgbClr val="FFFFFF"/>
                </a:solidFill>
                <a:latin typeface="Cabin"/>
                <a:ea typeface="Cabin"/>
                <a:cs typeface="Cabin"/>
                <a:sym typeface="Cabin"/>
              </a:defRPr>
            </a:lvl3pPr>
            <a:lvl4pPr indent="0" marL="0" marR="0" rtl="0" algn="ctr">
              <a:spcBef>
                <a:spcPts val="0"/>
              </a:spcBef>
              <a:buClr>
                <a:srgbClr val="FFFFFF"/>
              </a:buClr>
              <a:buFont typeface="Cabin"/>
              <a:buNone/>
              <a:defRPr sz="1700">
                <a:solidFill>
                  <a:srgbClr val="FFFFFF"/>
                </a:solidFill>
                <a:latin typeface="Cabin"/>
                <a:ea typeface="Cabin"/>
                <a:cs typeface="Cabin"/>
                <a:sym typeface="Cabin"/>
              </a:defRPr>
            </a:lvl4pPr>
            <a:lvl5pPr indent="0" marL="0" marR="0" rtl="0" algn="ctr">
              <a:spcBef>
                <a:spcPts val="0"/>
              </a:spcBef>
              <a:buClr>
                <a:srgbClr val="FFFFFF"/>
              </a:buClr>
              <a:buFont typeface="Cabin"/>
              <a:buNone/>
              <a:defRPr sz="1700">
                <a:solidFill>
                  <a:srgbClr val="FFFFFF"/>
                </a:solidFill>
                <a:latin typeface="Cabin"/>
                <a:ea typeface="Cabin"/>
                <a:cs typeface="Cabin"/>
                <a:sym typeface="Cabin"/>
              </a:defRPr>
            </a:lvl5pPr>
            <a:lvl6pPr rtl="0">
              <a:spcBef>
                <a:spcPts val="0"/>
              </a:spcBef>
              <a:defRPr sz="2400">
                <a:latin typeface="Calibri"/>
                <a:ea typeface="Calibri"/>
                <a:cs typeface="Calibri"/>
                <a:sym typeface="Calibri"/>
              </a:defRPr>
            </a:lvl6pPr>
            <a:lvl7pPr rtl="0">
              <a:spcBef>
                <a:spcPts val="0"/>
              </a:spcBef>
              <a:defRPr sz="2400">
                <a:latin typeface="Calibri"/>
                <a:ea typeface="Calibri"/>
                <a:cs typeface="Calibri"/>
                <a:sym typeface="Calibri"/>
              </a:defRPr>
            </a:lvl7pPr>
            <a:lvl8pPr rtl="0">
              <a:spcBef>
                <a:spcPts val="0"/>
              </a:spcBef>
              <a:defRPr sz="2400">
                <a:latin typeface="Calibri"/>
                <a:ea typeface="Calibri"/>
                <a:cs typeface="Calibri"/>
                <a:sym typeface="Calibri"/>
              </a:defRPr>
            </a:lvl8pPr>
            <a:lvl9pPr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Bullets &amp; Photo">
    <p:spTree>
      <p:nvGrpSpPr>
        <p:cNvPr id="36" name="Shape 36"/>
        <p:cNvGrpSpPr/>
        <p:nvPr/>
      </p:nvGrpSpPr>
      <p:grpSpPr>
        <a:xfrm>
          <a:off x="0" y="0"/>
          <a:ext cx="0" cy="0"/>
          <a:chOff x="0" y="0"/>
          <a:chExt cx="0" cy="0"/>
        </a:xfrm>
      </p:grpSpPr>
      <p:pic>
        <p:nvPicPr>
          <p:cNvPr id="37" name="Shape 3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8" name="Shape 38"/>
          <p:cNvSpPr txBox="1"/>
          <p:nvPr>
            <p:ph type="title"/>
          </p:nvPr>
        </p:nvSpPr>
        <p:spPr>
          <a:xfrm>
            <a:off x="650081" y="135731"/>
            <a:ext cx="7836693" cy="1293018"/>
          </a:xfrm>
          <a:prstGeom prst="rect">
            <a:avLst/>
          </a:prstGeom>
          <a:noFill/>
          <a:ln>
            <a:noFill/>
          </a:ln>
        </p:spPr>
        <p:txBody>
          <a:bodyPr anchorCtr="0" anchor="ctr" bIns="51425" lIns="51425" rIns="51425" tIns="51425"/>
          <a:lstStyle>
            <a:lvl1pPr marL="0" marR="0" rtl="0">
              <a:spcBef>
                <a:spcPts val="0"/>
              </a:spcBef>
              <a:defRPr sz="4300">
                <a:solidFill>
                  <a:srgbClr val="FFFFFF"/>
                </a:solidFill>
                <a:latin typeface="Cabin"/>
                <a:ea typeface="Cabin"/>
                <a:cs typeface="Cabin"/>
                <a:sym typeface="Cabin"/>
              </a:defRPr>
            </a:lvl1pPr>
            <a:lvl2pPr rtl="0">
              <a:spcBef>
                <a:spcPts val="0"/>
              </a:spcBef>
              <a:defRPr sz="3300">
                <a:latin typeface="Calibri"/>
                <a:ea typeface="Calibri"/>
                <a:cs typeface="Calibri"/>
                <a:sym typeface="Calibri"/>
              </a:defRPr>
            </a:lvl2pPr>
            <a:lvl3pPr rtl="0">
              <a:spcBef>
                <a:spcPts val="0"/>
              </a:spcBef>
              <a:defRPr sz="3300">
                <a:latin typeface="Calibri"/>
                <a:ea typeface="Calibri"/>
                <a:cs typeface="Calibri"/>
                <a:sym typeface="Calibri"/>
              </a:defRPr>
            </a:lvl3pPr>
            <a:lvl4pPr rtl="0">
              <a:spcBef>
                <a:spcPts val="0"/>
              </a:spcBef>
              <a:defRPr sz="3300">
                <a:latin typeface="Calibri"/>
                <a:ea typeface="Calibri"/>
                <a:cs typeface="Calibri"/>
                <a:sym typeface="Calibri"/>
              </a:defRPr>
            </a:lvl4pPr>
            <a:lvl5pPr rtl="0">
              <a:spcBef>
                <a:spcPts val="0"/>
              </a:spcBef>
              <a:defRPr sz="3300">
                <a:latin typeface="Calibri"/>
                <a:ea typeface="Calibri"/>
                <a:cs typeface="Calibri"/>
                <a:sym typeface="Calibri"/>
              </a:defRPr>
            </a:lvl5pPr>
            <a:lvl6pPr rtl="0">
              <a:spcBef>
                <a:spcPts val="0"/>
              </a:spcBef>
              <a:defRPr sz="3300">
                <a:latin typeface="Calibri"/>
                <a:ea typeface="Calibri"/>
                <a:cs typeface="Calibri"/>
                <a:sym typeface="Calibri"/>
              </a:defRPr>
            </a:lvl6pPr>
            <a:lvl7pPr rtl="0">
              <a:spcBef>
                <a:spcPts val="0"/>
              </a:spcBef>
              <a:defRPr sz="3300">
                <a:latin typeface="Calibri"/>
                <a:ea typeface="Calibri"/>
                <a:cs typeface="Calibri"/>
                <a:sym typeface="Calibri"/>
              </a:defRPr>
            </a:lvl7pPr>
            <a:lvl8pPr rtl="0">
              <a:spcBef>
                <a:spcPts val="0"/>
              </a:spcBef>
              <a:defRPr sz="3300">
                <a:latin typeface="Calibri"/>
                <a:ea typeface="Calibri"/>
                <a:cs typeface="Calibri"/>
                <a:sym typeface="Calibri"/>
              </a:defRPr>
            </a:lvl8pPr>
            <a:lvl9pPr rtl="0">
              <a:spcBef>
                <a:spcPts val="0"/>
              </a:spcBef>
              <a:defRPr sz="3300">
                <a:latin typeface="Calibri"/>
                <a:ea typeface="Calibri"/>
                <a:cs typeface="Calibri"/>
                <a:sym typeface="Calibri"/>
              </a:defRPr>
            </a:lvl9pPr>
          </a:lstStyle>
          <a:p/>
        </p:txBody>
      </p:sp>
      <p:sp>
        <p:nvSpPr>
          <p:cNvPr id="39" name="Shape 39"/>
          <p:cNvSpPr txBox="1"/>
          <p:nvPr>
            <p:ph idx="1" type="body"/>
          </p:nvPr>
        </p:nvSpPr>
        <p:spPr>
          <a:xfrm>
            <a:off x="650081" y="1464468"/>
            <a:ext cx="3829049" cy="3207543"/>
          </a:xfrm>
          <a:prstGeom prst="rect">
            <a:avLst/>
          </a:prstGeom>
          <a:noFill/>
          <a:ln>
            <a:noFill/>
          </a:ln>
        </p:spPr>
        <p:txBody>
          <a:bodyPr anchorCtr="0" anchor="ctr" bIns="51425" lIns="51425" rIns="51425" tIns="51425"/>
          <a:lstStyle>
            <a:lvl1pPr indent="-254000" marL="381000" marR="0" rtl="0">
              <a:spcBef>
                <a:spcPts val="2600"/>
              </a:spcBef>
              <a:defRPr sz="1600">
                <a:solidFill>
                  <a:srgbClr val="FFFFFF"/>
                </a:solidFill>
                <a:latin typeface="Cabin"/>
                <a:ea typeface="Cabin"/>
                <a:cs typeface="Cabin"/>
                <a:sym typeface="Cabin"/>
              </a:defRPr>
            </a:lvl1pPr>
            <a:lvl2pPr indent="-254000" marL="546100" marR="0" rtl="0">
              <a:spcBef>
                <a:spcPts val="2600"/>
              </a:spcBef>
              <a:defRPr sz="1600">
                <a:solidFill>
                  <a:srgbClr val="FFFFFF"/>
                </a:solidFill>
                <a:latin typeface="Cabin"/>
                <a:ea typeface="Cabin"/>
                <a:cs typeface="Cabin"/>
                <a:sym typeface="Cabin"/>
              </a:defRPr>
            </a:lvl2pPr>
            <a:lvl3pPr indent="-266700" marL="711200" marR="0" rtl="0">
              <a:spcBef>
                <a:spcPts val="2600"/>
              </a:spcBef>
              <a:defRPr sz="1600">
                <a:solidFill>
                  <a:srgbClr val="FFFFFF"/>
                </a:solidFill>
                <a:latin typeface="Cabin"/>
                <a:ea typeface="Cabin"/>
                <a:cs typeface="Cabin"/>
                <a:sym typeface="Cabin"/>
              </a:defRPr>
            </a:lvl3pPr>
            <a:lvl4pPr indent="-266700" marL="889000" marR="0" rtl="0">
              <a:spcBef>
                <a:spcPts val="2600"/>
              </a:spcBef>
              <a:defRPr sz="1600">
                <a:solidFill>
                  <a:srgbClr val="FFFFFF"/>
                </a:solidFill>
                <a:latin typeface="Cabin"/>
                <a:ea typeface="Cabin"/>
                <a:cs typeface="Cabin"/>
                <a:sym typeface="Cabin"/>
              </a:defRPr>
            </a:lvl4pPr>
            <a:lvl5pPr indent="-266700" marL="1054100" marR="0" rtl="0">
              <a:spcBef>
                <a:spcPts val="2600"/>
              </a:spcBef>
              <a:defRPr sz="1600">
                <a:solidFill>
                  <a:srgbClr val="FFFFFF"/>
                </a:solidFill>
                <a:latin typeface="Cabin"/>
                <a:ea typeface="Cabin"/>
                <a:cs typeface="Cabin"/>
                <a:sym typeface="Cabin"/>
              </a:defRPr>
            </a:lvl5pPr>
            <a:lvl6pPr rtl="0">
              <a:spcBef>
                <a:spcPts val="0"/>
              </a:spcBef>
              <a:defRPr sz="2400">
                <a:latin typeface="Calibri"/>
                <a:ea typeface="Calibri"/>
                <a:cs typeface="Calibri"/>
                <a:sym typeface="Calibri"/>
              </a:defRPr>
            </a:lvl6pPr>
            <a:lvl7pPr rtl="0">
              <a:spcBef>
                <a:spcPts val="0"/>
              </a:spcBef>
              <a:defRPr sz="2400">
                <a:latin typeface="Calibri"/>
                <a:ea typeface="Calibri"/>
                <a:cs typeface="Calibri"/>
                <a:sym typeface="Calibri"/>
              </a:defRPr>
            </a:lvl7pPr>
            <a:lvl8pPr rtl="0">
              <a:spcBef>
                <a:spcPts val="0"/>
              </a:spcBef>
              <a:defRPr sz="2400">
                <a:latin typeface="Calibri"/>
                <a:ea typeface="Calibri"/>
                <a:cs typeface="Calibri"/>
                <a:sym typeface="Calibri"/>
              </a:defRPr>
            </a:lvl8pPr>
            <a:lvl9pPr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 Left">
    <p:bg>
      <p:bgPr>
        <a:solidFill>
          <a:srgbClr val="000000"/>
        </a:solidFill>
      </p:bgPr>
    </p:bg>
    <p:spTree>
      <p:nvGrpSpPr>
        <p:cNvPr id="40" name="Shape 40"/>
        <p:cNvGrpSpPr/>
        <p:nvPr/>
      </p:nvGrpSpPr>
      <p:grpSpPr>
        <a:xfrm>
          <a:off x="0" y="0"/>
          <a:ext cx="0" cy="0"/>
          <a:chOff x="0" y="0"/>
          <a:chExt cx="0" cy="0"/>
        </a:xfrm>
      </p:grpSpPr>
      <p:sp>
        <p:nvSpPr>
          <p:cNvPr id="41" name="Shape 41"/>
          <p:cNvSpPr txBox="1"/>
          <p:nvPr>
            <p:ph type="title"/>
          </p:nvPr>
        </p:nvSpPr>
        <p:spPr>
          <a:xfrm>
            <a:off x="650081" y="135731"/>
            <a:ext cx="7836693" cy="1293018"/>
          </a:xfrm>
          <a:prstGeom prst="rect">
            <a:avLst/>
          </a:prstGeom>
          <a:noFill/>
          <a:ln>
            <a:noFill/>
          </a:ln>
        </p:spPr>
        <p:txBody>
          <a:bodyPr anchorCtr="0" anchor="ctr" bIns="51425" lIns="51425" rIns="51425" tIns="51425"/>
          <a:lstStyle>
            <a:lvl1pPr marL="0" marR="0" rtl="0">
              <a:spcBef>
                <a:spcPts val="0"/>
              </a:spcBef>
              <a:defRPr sz="4300">
                <a:solidFill>
                  <a:srgbClr val="FFFFFF"/>
                </a:solidFill>
                <a:latin typeface="Cabin"/>
                <a:ea typeface="Cabin"/>
                <a:cs typeface="Cabin"/>
                <a:sym typeface="Cabin"/>
              </a:defRPr>
            </a:lvl1pPr>
            <a:lvl2pPr rtl="0">
              <a:spcBef>
                <a:spcPts val="0"/>
              </a:spcBef>
              <a:defRPr sz="3300">
                <a:latin typeface="Calibri"/>
                <a:ea typeface="Calibri"/>
                <a:cs typeface="Calibri"/>
                <a:sym typeface="Calibri"/>
              </a:defRPr>
            </a:lvl2pPr>
            <a:lvl3pPr rtl="0">
              <a:spcBef>
                <a:spcPts val="0"/>
              </a:spcBef>
              <a:defRPr sz="3300">
                <a:latin typeface="Calibri"/>
                <a:ea typeface="Calibri"/>
                <a:cs typeface="Calibri"/>
                <a:sym typeface="Calibri"/>
              </a:defRPr>
            </a:lvl3pPr>
            <a:lvl4pPr rtl="0">
              <a:spcBef>
                <a:spcPts val="0"/>
              </a:spcBef>
              <a:defRPr sz="3300">
                <a:latin typeface="Calibri"/>
                <a:ea typeface="Calibri"/>
                <a:cs typeface="Calibri"/>
                <a:sym typeface="Calibri"/>
              </a:defRPr>
            </a:lvl4pPr>
            <a:lvl5pPr rtl="0">
              <a:spcBef>
                <a:spcPts val="0"/>
              </a:spcBef>
              <a:defRPr sz="3300">
                <a:latin typeface="Calibri"/>
                <a:ea typeface="Calibri"/>
                <a:cs typeface="Calibri"/>
                <a:sym typeface="Calibri"/>
              </a:defRPr>
            </a:lvl5pPr>
            <a:lvl6pPr rtl="0">
              <a:spcBef>
                <a:spcPts val="0"/>
              </a:spcBef>
              <a:defRPr sz="3300">
                <a:latin typeface="Calibri"/>
                <a:ea typeface="Calibri"/>
                <a:cs typeface="Calibri"/>
                <a:sym typeface="Calibri"/>
              </a:defRPr>
            </a:lvl6pPr>
            <a:lvl7pPr rtl="0">
              <a:spcBef>
                <a:spcPts val="0"/>
              </a:spcBef>
              <a:defRPr sz="3300">
                <a:latin typeface="Calibri"/>
                <a:ea typeface="Calibri"/>
                <a:cs typeface="Calibri"/>
                <a:sym typeface="Calibri"/>
              </a:defRPr>
            </a:lvl7pPr>
            <a:lvl8pPr rtl="0">
              <a:spcBef>
                <a:spcPts val="0"/>
              </a:spcBef>
              <a:defRPr sz="3300">
                <a:latin typeface="Calibri"/>
                <a:ea typeface="Calibri"/>
                <a:cs typeface="Calibri"/>
                <a:sym typeface="Calibri"/>
              </a:defRPr>
            </a:lvl8pPr>
            <a:lvl9pPr rtl="0">
              <a:spcBef>
                <a:spcPts val="0"/>
              </a:spcBef>
              <a:defRPr sz="3300">
                <a:latin typeface="Calibri"/>
                <a:ea typeface="Calibri"/>
                <a:cs typeface="Calibri"/>
                <a:sym typeface="Calibri"/>
              </a:defRPr>
            </a:lvl9pPr>
          </a:lstStyle>
          <a:p/>
        </p:txBody>
      </p:sp>
      <p:sp>
        <p:nvSpPr>
          <p:cNvPr id="42" name="Shape 42"/>
          <p:cNvSpPr txBox="1"/>
          <p:nvPr>
            <p:ph idx="1" type="body"/>
          </p:nvPr>
        </p:nvSpPr>
        <p:spPr>
          <a:xfrm>
            <a:off x="650081" y="1464468"/>
            <a:ext cx="3829049" cy="3207543"/>
          </a:xfrm>
          <a:prstGeom prst="rect">
            <a:avLst/>
          </a:prstGeom>
          <a:noFill/>
          <a:ln>
            <a:noFill/>
          </a:ln>
        </p:spPr>
        <p:txBody>
          <a:bodyPr anchorCtr="0" anchor="ctr" bIns="51425" lIns="51425" rIns="51425" tIns="51425"/>
          <a:lstStyle>
            <a:lvl1pPr indent="-254000" marL="381000" marR="0" rtl="0">
              <a:spcBef>
                <a:spcPts val="2600"/>
              </a:spcBef>
              <a:defRPr sz="1600">
                <a:solidFill>
                  <a:srgbClr val="FFFFFF"/>
                </a:solidFill>
                <a:latin typeface="Cabin"/>
                <a:ea typeface="Cabin"/>
                <a:cs typeface="Cabin"/>
                <a:sym typeface="Cabin"/>
              </a:defRPr>
            </a:lvl1pPr>
            <a:lvl2pPr indent="-254000" marL="546100" marR="0" rtl="0">
              <a:spcBef>
                <a:spcPts val="2600"/>
              </a:spcBef>
              <a:defRPr sz="1600">
                <a:solidFill>
                  <a:srgbClr val="FFFFFF"/>
                </a:solidFill>
                <a:latin typeface="Cabin"/>
                <a:ea typeface="Cabin"/>
                <a:cs typeface="Cabin"/>
                <a:sym typeface="Cabin"/>
              </a:defRPr>
            </a:lvl2pPr>
            <a:lvl3pPr indent="-266700" marL="711200" marR="0" rtl="0">
              <a:spcBef>
                <a:spcPts val="2600"/>
              </a:spcBef>
              <a:defRPr sz="1600">
                <a:solidFill>
                  <a:srgbClr val="FFFFFF"/>
                </a:solidFill>
                <a:latin typeface="Cabin"/>
                <a:ea typeface="Cabin"/>
                <a:cs typeface="Cabin"/>
                <a:sym typeface="Cabin"/>
              </a:defRPr>
            </a:lvl3pPr>
            <a:lvl4pPr indent="-266700" marL="889000" marR="0" rtl="0">
              <a:spcBef>
                <a:spcPts val="2600"/>
              </a:spcBef>
              <a:defRPr sz="1600">
                <a:solidFill>
                  <a:srgbClr val="FFFFFF"/>
                </a:solidFill>
                <a:latin typeface="Cabin"/>
                <a:ea typeface="Cabin"/>
                <a:cs typeface="Cabin"/>
                <a:sym typeface="Cabin"/>
              </a:defRPr>
            </a:lvl4pPr>
            <a:lvl5pPr indent="-266700" marL="1054100" marR="0" rtl="0">
              <a:spcBef>
                <a:spcPts val="2600"/>
              </a:spcBef>
              <a:defRPr sz="1600">
                <a:solidFill>
                  <a:srgbClr val="FFFFFF"/>
                </a:solidFill>
                <a:latin typeface="Cabin"/>
                <a:ea typeface="Cabin"/>
                <a:cs typeface="Cabin"/>
                <a:sym typeface="Cabin"/>
              </a:defRPr>
            </a:lvl5pPr>
            <a:lvl6pPr rtl="0">
              <a:spcBef>
                <a:spcPts val="0"/>
              </a:spcBef>
              <a:defRPr sz="2400">
                <a:latin typeface="Calibri"/>
                <a:ea typeface="Calibri"/>
                <a:cs typeface="Calibri"/>
                <a:sym typeface="Calibri"/>
              </a:defRPr>
            </a:lvl6pPr>
            <a:lvl7pPr rtl="0">
              <a:spcBef>
                <a:spcPts val="0"/>
              </a:spcBef>
              <a:defRPr sz="2400">
                <a:latin typeface="Calibri"/>
                <a:ea typeface="Calibri"/>
                <a:cs typeface="Calibri"/>
                <a:sym typeface="Calibri"/>
              </a:defRPr>
            </a:lvl7pPr>
            <a:lvl8pPr rtl="0">
              <a:spcBef>
                <a:spcPts val="0"/>
              </a:spcBef>
              <a:defRPr sz="2400">
                <a:latin typeface="Calibri"/>
                <a:ea typeface="Calibri"/>
                <a:cs typeface="Calibri"/>
                <a:sym typeface="Calibri"/>
              </a:defRPr>
            </a:lvl8pPr>
            <a:lvl9pPr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 Right">
    <p:bg>
      <p:bgPr>
        <a:solidFill>
          <a:srgbClr val="000000"/>
        </a:solidFill>
      </p:bgPr>
    </p:bg>
    <p:spTree>
      <p:nvGrpSpPr>
        <p:cNvPr id="43" name="Shape 43"/>
        <p:cNvGrpSpPr/>
        <p:nvPr/>
      </p:nvGrpSpPr>
      <p:grpSpPr>
        <a:xfrm>
          <a:off x="0" y="0"/>
          <a:ext cx="0" cy="0"/>
          <a:chOff x="0" y="0"/>
          <a:chExt cx="0" cy="0"/>
        </a:xfrm>
      </p:grpSpPr>
      <p:sp>
        <p:nvSpPr>
          <p:cNvPr id="44" name="Shape 44"/>
          <p:cNvSpPr txBox="1"/>
          <p:nvPr>
            <p:ph type="title"/>
          </p:nvPr>
        </p:nvSpPr>
        <p:spPr>
          <a:xfrm>
            <a:off x="650081" y="135731"/>
            <a:ext cx="7836693" cy="1293018"/>
          </a:xfrm>
          <a:prstGeom prst="rect">
            <a:avLst/>
          </a:prstGeom>
          <a:noFill/>
          <a:ln>
            <a:noFill/>
          </a:ln>
        </p:spPr>
        <p:txBody>
          <a:bodyPr anchorCtr="0" anchor="ctr" bIns="51425" lIns="51425" rIns="51425" tIns="51425"/>
          <a:lstStyle>
            <a:lvl1pPr marL="0" marR="0" rtl="0">
              <a:spcBef>
                <a:spcPts val="0"/>
              </a:spcBef>
              <a:defRPr sz="4300">
                <a:solidFill>
                  <a:srgbClr val="FFFFFF"/>
                </a:solidFill>
                <a:latin typeface="Cabin"/>
                <a:ea typeface="Cabin"/>
                <a:cs typeface="Cabin"/>
                <a:sym typeface="Cabin"/>
              </a:defRPr>
            </a:lvl1pPr>
            <a:lvl2pPr rtl="0">
              <a:spcBef>
                <a:spcPts val="0"/>
              </a:spcBef>
              <a:defRPr sz="3300">
                <a:latin typeface="Calibri"/>
                <a:ea typeface="Calibri"/>
                <a:cs typeface="Calibri"/>
                <a:sym typeface="Calibri"/>
              </a:defRPr>
            </a:lvl2pPr>
            <a:lvl3pPr rtl="0">
              <a:spcBef>
                <a:spcPts val="0"/>
              </a:spcBef>
              <a:defRPr sz="3300">
                <a:latin typeface="Calibri"/>
                <a:ea typeface="Calibri"/>
                <a:cs typeface="Calibri"/>
                <a:sym typeface="Calibri"/>
              </a:defRPr>
            </a:lvl3pPr>
            <a:lvl4pPr rtl="0">
              <a:spcBef>
                <a:spcPts val="0"/>
              </a:spcBef>
              <a:defRPr sz="3300">
                <a:latin typeface="Calibri"/>
                <a:ea typeface="Calibri"/>
                <a:cs typeface="Calibri"/>
                <a:sym typeface="Calibri"/>
              </a:defRPr>
            </a:lvl4pPr>
            <a:lvl5pPr rtl="0">
              <a:spcBef>
                <a:spcPts val="0"/>
              </a:spcBef>
              <a:defRPr sz="3300">
                <a:latin typeface="Calibri"/>
                <a:ea typeface="Calibri"/>
                <a:cs typeface="Calibri"/>
                <a:sym typeface="Calibri"/>
              </a:defRPr>
            </a:lvl5pPr>
            <a:lvl6pPr rtl="0">
              <a:spcBef>
                <a:spcPts val="0"/>
              </a:spcBef>
              <a:defRPr sz="3300">
                <a:latin typeface="Calibri"/>
                <a:ea typeface="Calibri"/>
                <a:cs typeface="Calibri"/>
                <a:sym typeface="Calibri"/>
              </a:defRPr>
            </a:lvl6pPr>
            <a:lvl7pPr rtl="0">
              <a:spcBef>
                <a:spcPts val="0"/>
              </a:spcBef>
              <a:defRPr sz="3300">
                <a:latin typeface="Calibri"/>
                <a:ea typeface="Calibri"/>
                <a:cs typeface="Calibri"/>
                <a:sym typeface="Calibri"/>
              </a:defRPr>
            </a:lvl7pPr>
            <a:lvl8pPr rtl="0">
              <a:spcBef>
                <a:spcPts val="0"/>
              </a:spcBef>
              <a:defRPr sz="3300">
                <a:latin typeface="Calibri"/>
                <a:ea typeface="Calibri"/>
                <a:cs typeface="Calibri"/>
                <a:sym typeface="Calibri"/>
              </a:defRPr>
            </a:lvl8pPr>
            <a:lvl9pPr rtl="0">
              <a:spcBef>
                <a:spcPts val="0"/>
              </a:spcBef>
              <a:defRPr sz="3300">
                <a:latin typeface="Calibri"/>
                <a:ea typeface="Calibri"/>
                <a:cs typeface="Calibri"/>
                <a:sym typeface="Calibri"/>
              </a:defRPr>
            </a:lvl9pPr>
          </a:lstStyle>
          <a:p/>
        </p:txBody>
      </p:sp>
      <p:sp>
        <p:nvSpPr>
          <p:cNvPr id="45" name="Shape 45"/>
          <p:cNvSpPr txBox="1"/>
          <p:nvPr>
            <p:ph idx="1" type="body"/>
          </p:nvPr>
        </p:nvSpPr>
        <p:spPr>
          <a:xfrm>
            <a:off x="4979193" y="1464468"/>
            <a:ext cx="3507581" cy="3207543"/>
          </a:xfrm>
          <a:prstGeom prst="rect">
            <a:avLst/>
          </a:prstGeom>
          <a:noFill/>
          <a:ln>
            <a:noFill/>
          </a:ln>
        </p:spPr>
        <p:txBody>
          <a:bodyPr anchorCtr="0" anchor="ctr" bIns="51425" lIns="51425" rIns="51425" tIns="51425"/>
          <a:lstStyle>
            <a:lvl1pPr indent="-254000" marL="381000" marR="0" rtl="0">
              <a:spcBef>
                <a:spcPts val="2600"/>
              </a:spcBef>
              <a:defRPr sz="1600">
                <a:solidFill>
                  <a:srgbClr val="FFFFFF"/>
                </a:solidFill>
                <a:latin typeface="Cabin"/>
                <a:ea typeface="Cabin"/>
                <a:cs typeface="Cabin"/>
                <a:sym typeface="Cabin"/>
              </a:defRPr>
            </a:lvl1pPr>
            <a:lvl2pPr indent="-254000" marL="546100" marR="0" rtl="0">
              <a:spcBef>
                <a:spcPts val="2600"/>
              </a:spcBef>
              <a:defRPr sz="1600">
                <a:solidFill>
                  <a:srgbClr val="FFFFFF"/>
                </a:solidFill>
                <a:latin typeface="Cabin"/>
                <a:ea typeface="Cabin"/>
                <a:cs typeface="Cabin"/>
                <a:sym typeface="Cabin"/>
              </a:defRPr>
            </a:lvl2pPr>
            <a:lvl3pPr indent="-266700" marL="711200" marR="0" rtl="0">
              <a:spcBef>
                <a:spcPts val="2600"/>
              </a:spcBef>
              <a:defRPr sz="1600">
                <a:solidFill>
                  <a:srgbClr val="FFFFFF"/>
                </a:solidFill>
                <a:latin typeface="Cabin"/>
                <a:ea typeface="Cabin"/>
                <a:cs typeface="Cabin"/>
                <a:sym typeface="Cabin"/>
              </a:defRPr>
            </a:lvl3pPr>
            <a:lvl4pPr indent="-266700" marL="889000" marR="0" rtl="0">
              <a:spcBef>
                <a:spcPts val="2600"/>
              </a:spcBef>
              <a:defRPr sz="1600">
                <a:solidFill>
                  <a:srgbClr val="FFFFFF"/>
                </a:solidFill>
                <a:latin typeface="Cabin"/>
                <a:ea typeface="Cabin"/>
                <a:cs typeface="Cabin"/>
                <a:sym typeface="Cabin"/>
              </a:defRPr>
            </a:lvl4pPr>
            <a:lvl5pPr indent="-266700" marL="1054100" marR="0" rtl="0">
              <a:spcBef>
                <a:spcPts val="2600"/>
              </a:spcBef>
              <a:defRPr sz="1600">
                <a:solidFill>
                  <a:srgbClr val="FFFFFF"/>
                </a:solidFill>
                <a:latin typeface="Cabin"/>
                <a:ea typeface="Cabin"/>
                <a:cs typeface="Cabin"/>
                <a:sym typeface="Cabin"/>
              </a:defRPr>
            </a:lvl5pPr>
            <a:lvl6pPr rtl="0">
              <a:spcBef>
                <a:spcPts val="0"/>
              </a:spcBef>
              <a:defRPr sz="2400">
                <a:latin typeface="Calibri"/>
                <a:ea typeface="Calibri"/>
                <a:cs typeface="Calibri"/>
                <a:sym typeface="Calibri"/>
              </a:defRPr>
            </a:lvl6pPr>
            <a:lvl7pPr rtl="0">
              <a:spcBef>
                <a:spcPts val="0"/>
              </a:spcBef>
              <a:defRPr sz="2400">
                <a:latin typeface="Calibri"/>
                <a:ea typeface="Calibri"/>
                <a:cs typeface="Calibri"/>
                <a:sym typeface="Calibri"/>
              </a:defRPr>
            </a:lvl7pPr>
            <a:lvl8pPr rtl="0">
              <a:spcBef>
                <a:spcPts val="0"/>
              </a:spcBef>
              <a:defRPr sz="2400">
                <a:latin typeface="Calibri"/>
                <a:ea typeface="Calibri"/>
                <a:cs typeface="Calibri"/>
                <a:sym typeface="Calibri"/>
              </a:defRPr>
            </a:lvl8pPr>
            <a:lvl9pPr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p:bg>
      <p:bgPr>
        <a:solidFill>
          <a:srgbClr val="000000"/>
        </a:solidFill>
      </p:bgPr>
    </p:bg>
    <p:spTree>
      <p:nvGrpSpPr>
        <p:cNvPr id="46" name="Shape 46"/>
        <p:cNvGrpSpPr/>
        <p:nvPr/>
      </p:nvGrpSpPr>
      <p:grpSpPr>
        <a:xfrm>
          <a:off x="0" y="0"/>
          <a:ext cx="0" cy="0"/>
          <a:chOff x="0" y="0"/>
          <a:chExt cx="0" cy="0"/>
        </a:xfrm>
      </p:grpSpPr>
      <p:sp>
        <p:nvSpPr>
          <p:cNvPr id="47" name="Shape 47"/>
          <p:cNvSpPr txBox="1"/>
          <p:nvPr>
            <p:ph type="title"/>
          </p:nvPr>
        </p:nvSpPr>
        <p:spPr>
          <a:xfrm>
            <a:off x="850106" y="135731"/>
            <a:ext cx="7443787" cy="1285875"/>
          </a:xfrm>
          <a:prstGeom prst="rect">
            <a:avLst/>
          </a:prstGeom>
          <a:noFill/>
          <a:ln>
            <a:noFill/>
          </a:ln>
        </p:spPr>
        <p:txBody>
          <a:bodyPr anchorCtr="0" anchor="ctr" bIns="51425" lIns="51425" rIns="51425" tIns="51425"/>
          <a:lstStyle>
            <a:lvl1pPr marL="0" marR="0" rtl="0">
              <a:spcBef>
                <a:spcPts val="0"/>
              </a:spcBef>
              <a:defRPr sz="4400">
                <a:solidFill>
                  <a:srgbClr val="FFFFFF"/>
                </a:solidFill>
                <a:latin typeface="Cabin"/>
                <a:ea typeface="Cabin"/>
                <a:cs typeface="Cabin"/>
                <a:sym typeface="Cabin"/>
              </a:defRPr>
            </a:lvl1pPr>
            <a:lvl2pPr rtl="0">
              <a:spcBef>
                <a:spcPts val="0"/>
              </a:spcBef>
              <a:defRPr sz="3300">
                <a:latin typeface="Calibri"/>
                <a:ea typeface="Calibri"/>
                <a:cs typeface="Calibri"/>
                <a:sym typeface="Calibri"/>
              </a:defRPr>
            </a:lvl2pPr>
            <a:lvl3pPr rtl="0">
              <a:spcBef>
                <a:spcPts val="0"/>
              </a:spcBef>
              <a:defRPr sz="3300">
                <a:latin typeface="Calibri"/>
                <a:ea typeface="Calibri"/>
                <a:cs typeface="Calibri"/>
                <a:sym typeface="Calibri"/>
              </a:defRPr>
            </a:lvl3pPr>
            <a:lvl4pPr rtl="0">
              <a:spcBef>
                <a:spcPts val="0"/>
              </a:spcBef>
              <a:defRPr sz="3300">
                <a:latin typeface="Calibri"/>
                <a:ea typeface="Calibri"/>
                <a:cs typeface="Calibri"/>
                <a:sym typeface="Calibri"/>
              </a:defRPr>
            </a:lvl4pPr>
            <a:lvl5pPr rtl="0">
              <a:spcBef>
                <a:spcPts val="0"/>
              </a:spcBef>
              <a:defRPr sz="3300">
                <a:latin typeface="Calibri"/>
                <a:ea typeface="Calibri"/>
                <a:cs typeface="Calibri"/>
                <a:sym typeface="Calibri"/>
              </a:defRPr>
            </a:lvl5pPr>
            <a:lvl6pPr rtl="0">
              <a:spcBef>
                <a:spcPts val="0"/>
              </a:spcBef>
              <a:defRPr sz="3300">
                <a:latin typeface="Calibri"/>
                <a:ea typeface="Calibri"/>
                <a:cs typeface="Calibri"/>
                <a:sym typeface="Calibri"/>
              </a:defRPr>
            </a:lvl6pPr>
            <a:lvl7pPr rtl="0">
              <a:spcBef>
                <a:spcPts val="0"/>
              </a:spcBef>
              <a:defRPr sz="3300">
                <a:latin typeface="Calibri"/>
                <a:ea typeface="Calibri"/>
                <a:cs typeface="Calibri"/>
                <a:sym typeface="Calibri"/>
              </a:defRPr>
            </a:lvl7pPr>
            <a:lvl8pPr rtl="0">
              <a:spcBef>
                <a:spcPts val="0"/>
              </a:spcBef>
              <a:defRPr sz="3300">
                <a:latin typeface="Calibri"/>
                <a:ea typeface="Calibri"/>
                <a:cs typeface="Calibri"/>
                <a:sym typeface="Calibri"/>
              </a:defRPr>
            </a:lvl8pPr>
            <a:lvl9pPr rtl="0">
              <a:spcBef>
                <a:spcPts val="0"/>
              </a:spcBef>
              <a:defRPr sz="3300">
                <a:latin typeface="Calibri"/>
                <a:ea typeface="Calibri"/>
                <a:cs typeface="Calibri"/>
                <a:sym typeface="Calibri"/>
              </a:defRPr>
            </a:lvl9pPr>
          </a:lstStyle>
          <a:p/>
        </p:txBody>
      </p:sp>
      <p:sp>
        <p:nvSpPr>
          <p:cNvPr id="48" name="Shape 48"/>
          <p:cNvSpPr txBox="1"/>
          <p:nvPr>
            <p:ph idx="1" type="body"/>
          </p:nvPr>
        </p:nvSpPr>
        <p:spPr>
          <a:xfrm>
            <a:off x="850106" y="1457325"/>
            <a:ext cx="7443787" cy="3014662"/>
          </a:xfrm>
          <a:prstGeom prst="rect">
            <a:avLst/>
          </a:prstGeom>
          <a:noFill/>
          <a:ln>
            <a:noFill/>
          </a:ln>
        </p:spPr>
        <p:txBody>
          <a:bodyPr anchorCtr="0" anchor="ctr" bIns="51425" lIns="51425" rIns="51425" tIns="51425"/>
          <a:lstStyle>
            <a:lvl1pPr indent="-444500" marL="622300" marR="0" rtl="0">
              <a:spcBef>
                <a:spcPts val="1300"/>
              </a:spcBef>
              <a:defRPr sz="2100">
                <a:solidFill>
                  <a:srgbClr val="FFFFFF"/>
                </a:solidFill>
                <a:latin typeface="Cabin"/>
                <a:ea typeface="Cabin"/>
                <a:cs typeface="Cabin"/>
                <a:sym typeface="Cabin"/>
              </a:defRPr>
            </a:lvl1pPr>
            <a:lvl2pPr indent="-444500" marL="876300" marR="0" rtl="0">
              <a:spcBef>
                <a:spcPts val="1300"/>
              </a:spcBef>
              <a:defRPr sz="2100">
                <a:solidFill>
                  <a:srgbClr val="FFFFFF"/>
                </a:solidFill>
                <a:latin typeface="Cabin"/>
                <a:ea typeface="Cabin"/>
                <a:cs typeface="Cabin"/>
                <a:sym typeface="Cabin"/>
              </a:defRPr>
            </a:lvl2pPr>
            <a:lvl3pPr indent="-444500" marL="1117600" marR="0" rtl="0">
              <a:spcBef>
                <a:spcPts val="1300"/>
              </a:spcBef>
              <a:defRPr sz="2100">
                <a:solidFill>
                  <a:srgbClr val="FFFFFF"/>
                </a:solidFill>
                <a:latin typeface="Cabin"/>
                <a:ea typeface="Cabin"/>
                <a:cs typeface="Cabin"/>
                <a:sym typeface="Cabin"/>
              </a:defRPr>
            </a:lvl3pPr>
            <a:lvl4pPr indent="-444500" marL="1371600" marR="0" rtl="0">
              <a:spcBef>
                <a:spcPts val="1300"/>
              </a:spcBef>
              <a:defRPr sz="2100">
                <a:solidFill>
                  <a:srgbClr val="FFFFFF"/>
                </a:solidFill>
                <a:latin typeface="Cabin"/>
                <a:ea typeface="Cabin"/>
                <a:cs typeface="Cabin"/>
                <a:sym typeface="Cabin"/>
              </a:defRPr>
            </a:lvl4pPr>
            <a:lvl5pPr indent="-444500" marL="1625600" marR="0" rtl="0">
              <a:spcBef>
                <a:spcPts val="1300"/>
              </a:spcBef>
              <a:defRPr sz="2100">
                <a:solidFill>
                  <a:srgbClr val="FFFFFF"/>
                </a:solidFill>
                <a:latin typeface="Cabin"/>
                <a:ea typeface="Cabin"/>
                <a:cs typeface="Cabin"/>
                <a:sym typeface="Cabin"/>
              </a:defRPr>
            </a:lvl5pPr>
            <a:lvl6pPr rtl="0">
              <a:spcBef>
                <a:spcPts val="0"/>
              </a:spcBef>
              <a:defRPr sz="2400">
                <a:latin typeface="Calibri"/>
                <a:ea typeface="Calibri"/>
                <a:cs typeface="Calibri"/>
                <a:sym typeface="Calibri"/>
              </a:defRPr>
            </a:lvl6pPr>
            <a:lvl7pPr rtl="0">
              <a:spcBef>
                <a:spcPts val="0"/>
              </a:spcBef>
              <a:defRPr sz="2400">
                <a:latin typeface="Calibri"/>
                <a:ea typeface="Calibri"/>
                <a:cs typeface="Calibri"/>
                <a:sym typeface="Calibri"/>
              </a:defRPr>
            </a:lvl7pPr>
            <a:lvl8pPr rtl="0">
              <a:spcBef>
                <a:spcPts val="0"/>
              </a:spcBef>
              <a:defRPr sz="2400">
                <a:latin typeface="Calibri"/>
                <a:ea typeface="Calibri"/>
                <a:cs typeface="Calibri"/>
                <a:sym typeface="Calibri"/>
              </a:defRPr>
            </a:lvl8pPr>
            <a:lvl9pPr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copy 3">
    <p:bg>
      <p:bgPr>
        <a:solidFill>
          <a:srgbClr val="000000"/>
        </a:solidFill>
      </p:bgPr>
    </p:bg>
    <p:spTree>
      <p:nvGrpSpPr>
        <p:cNvPr id="49" name="Shape 49"/>
        <p:cNvGrpSpPr/>
        <p:nvPr/>
      </p:nvGrpSpPr>
      <p:grpSpPr>
        <a:xfrm>
          <a:off x="0" y="0"/>
          <a:ext cx="0" cy="0"/>
          <a:chOff x="0" y="0"/>
          <a:chExt cx="0" cy="0"/>
        </a:xfrm>
      </p:grpSpPr>
      <p:sp>
        <p:nvSpPr>
          <p:cNvPr id="50" name="Shape 50"/>
          <p:cNvSpPr txBox="1"/>
          <p:nvPr>
            <p:ph type="title"/>
          </p:nvPr>
        </p:nvSpPr>
        <p:spPr>
          <a:xfrm>
            <a:off x="850106" y="135731"/>
            <a:ext cx="7443787" cy="1285875"/>
          </a:xfrm>
          <a:prstGeom prst="rect">
            <a:avLst/>
          </a:prstGeom>
          <a:noFill/>
          <a:ln>
            <a:noFill/>
          </a:ln>
        </p:spPr>
        <p:txBody>
          <a:bodyPr anchorCtr="0" anchor="ctr" bIns="51425" lIns="51425" rIns="51425" tIns="51425"/>
          <a:lstStyle>
            <a:lvl1pPr marL="0" marR="0" rtl="0">
              <a:spcBef>
                <a:spcPts val="0"/>
              </a:spcBef>
              <a:defRPr sz="4400">
                <a:solidFill>
                  <a:srgbClr val="FFFFFF"/>
                </a:solidFill>
                <a:latin typeface="Cabin"/>
                <a:ea typeface="Cabin"/>
                <a:cs typeface="Cabin"/>
                <a:sym typeface="Cabin"/>
              </a:defRPr>
            </a:lvl1pPr>
            <a:lvl2pPr rtl="0">
              <a:spcBef>
                <a:spcPts val="0"/>
              </a:spcBef>
              <a:defRPr sz="3300">
                <a:latin typeface="Calibri"/>
                <a:ea typeface="Calibri"/>
                <a:cs typeface="Calibri"/>
                <a:sym typeface="Calibri"/>
              </a:defRPr>
            </a:lvl2pPr>
            <a:lvl3pPr rtl="0">
              <a:spcBef>
                <a:spcPts val="0"/>
              </a:spcBef>
              <a:defRPr sz="3300">
                <a:latin typeface="Calibri"/>
                <a:ea typeface="Calibri"/>
                <a:cs typeface="Calibri"/>
                <a:sym typeface="Calibri"/>
              </a:defRPr>
            </a:lvl3pPr>
            <a:lvl4pPr rtl="0">
              <a:spcBef>
                <a:spcPts val="0"/>
              </a:spcBef>
              <a:defRPr sz="3300">
                <a:latin typeface="Calibri"/>
                <a:ea typeface="Calibri"/>
                <a:cs typeface="Calibri"/>
                <a:sym typeface="Calibri"/>
              </a:defRPr>
            </a:lvl4pPr>
            <a:lvl5pPr rtl="0">
              <a:spcBef>
                <a:spcPts val="0"/>
              </a:spcBef>
              <a:defRPr sz="3300">
                <a:latin typeface="Calibri"/>
                <a:ea typeface="Calibri"/>
                <a:cs typeface="Calibri"/>
                <a:sym typeface="Calibri"/>
              </a:defRPr>
            </a:lvl5pPr>
            <a:lvl6pPr rtl="0">
              <a:spcBef>
                <a:spcPts val="0"/>
              </a:spcBef>
              <a:defRPr sz="3300">
                <a:latin typeface="Calibri"/>
                <a:ea typeface="Calibri"/>
                <a:cs typeface="Calibri"/>
                <a:sym typeface="Calibri"/>
              </a:defRPr>
            </a:lvl6pPr>
            <a:lvl7pPr rtl="0">
              <a:spcBef>
                <a:spcPts val="0"/>
              </a:spcBef>
              <a:defRPr sz="3300">
                <a:latin typeface="Calibri"/>
                <a:ea typeface="Calibri"/>
                <a:cs typeface="Calibri"/>
                <a:sym typeface="Calibri"/>
              </a:defRPr>
            </a:lvl7pPr>
            <a:lvl8pPr rtl="0">
              <a:spcBef>
                <a:spcPts val="0"/>
              </a:spcBef>
              <a:defRPr sz="3300">
                <a:latin typeface="Calibri"/>
                <a:ea typeface="Calibri"/>
                <a:cs typeface="Calibri"/>
                <a:sym typeface="Calibri"/>
              </a:defRPr>
            </a:lvl8pPr>
            <a:lvl9pPr rtl="0">
              <a:spcBef>
                <a:spcPts val="0"/>
              </a:spcBef>
              <a:defRPr sz="3300">
                <a:latin typeface="Calibri"/>
                <a:ea typeface="Calibri"/>
                <a:cs typeface="Calibri"/>
                <a:sym typeface="Calibri"/>
              </a:defRPr>
            </a:lvl9pPr>
          </a:lstStyle>
          <a:p/>
        </p:txBody>
      </p:sp>
      <p:sp>
        <p:nvSpPr>
          <p:cNvPr id="51" name="Shape 51"/>
          <p:cNvSpPr txBox="1"/>
          <p:nvPr>
            <p:ph idx="1" type="body"/>
          </p:nvPr>
        </p:nvSpPr>
        <p:spPr>
          <a:xfrm>
            <a:off x="850106" y="1457325"/>
            <a:ext cx="7443787" cy="3014662"/>
          </a:xfrm>
          <a:prstGeom prst="rect">
            <a:avLst/>
          </a:prstGeom>
          <a:noFill/>
          <a:ln>
            <a:noFill/>
          </a:ln>
        </p:spPr>
        <p:txBody>
          <a:bodyPr anchorCtr="0" anchor="ctr" bIns="51425" lIns="51425" rIns="51425" tIns="51425"/>
          <a:lstStyle>
            <a:lvl1pPr indent="-444500" marL="622300" marR="0" rtl="0">
              <a:spcBef>
                <a:spcPts val="1300"/>
              </a:spcBef>
              <a:defRPr sz="2100">
                <a:solidFill>
                  <a:srgbClr val="FFFFFF"/>
                </a:solidFill>
                <a:latin typeface="Cabin"/>
                <a:ea typeface="Cabin"/>
                <a:cs typeface="Cabin"/>
                <a:sym typeface="Cabin"/>
              </a:defRPr>
            </a:lvl1pPr>
            <a:lvl2pPr indent="-444500" marL="876300" marR="0" rtl="0">
              <a:spcBef>
                <a:spcPts val="1300"/>
              </a:spcBef>
              <a:defRPr sz="2100">
                <a:solidFill>
                  <a:srgbClr val="FFFFFF"/>
                </a:solidFill>
                <a:latin typeface="Cabin"/>
                <a:ea typeface="Cabin"/>
                <a:cs typeface="Cabin"/>
                <a:sym typeface="Cabin"/>
              </a:defRPr>
            </a:lvl2pPr>
            <a:lvl3pPr indent="-444500" marL="1117600" marR="0" rtl="0">
              <a:spcBef>
                <a:spcPts val="1300"/>
              </a:spcBef>
              <a:defRPr sz="2100">
                <a:solidFill>
                  <a:srgbClr val="FFFFFF"/>
                </a:solidFill>
                <a:latin typeface="Cabin"/>
                <a:ea typeface="Cabin"/>
                <a:cs typeface="Cabin"/>
                <a:sym typeface="Cabin"/>
              </a:defRPr>
            </a:lvl3pPr>
            <a:lvl4pPr indent="-444500" marL="1371600" marR="0" rtl="0">
              <a:spcBef>
                <a:spcPts val="1300"/>
              </a:spcBef>
              <a:defRPr sz="2100">
                <a:solidFill>
                  <a:srgbClr val="FFFFFF"/>
                </a:solidFill>
                <a:latin typeface="Cabin"/>
                <a:ea typeface="Cabin"/>
                <a:cs typeface="Cabin"/>
                <a:sym typeface="Cabin"/>
              </a:defRPr>
            </a:lvl4pPr>
            <a:lvl5pPr indent="-444500" marL="1625600" marR="0" rtl="0">
              <a:spcBef>
                <a:spcPts val="1300"/>
              </a:spcBef>
              <a:defRPr sz="2100">
                <a:solidFill>
                  <a:srgbClr val="FFFFFF"/>
                </a:solidFill>
                <a:latin typeface="Cabin"/>
                <a:ea typeface="Cabin"/>
                <a:cs typeface="Cabin"/>
                <a:sym typeface="Cabin"/>
              </a:defRPr>
            </a:lvl5pPr>
            <a:lvl6pPr rtl="0">
              <a:spcBef>
                <a:spcPts val="0"/>
              </a:spcBef>
              <a:defRPr sz="2400">
                <a:latin typeface="Calibri"/>
                <a:ea typeface="Calibri"/>
                <a:cs typeface="Calibri"/>
                <a:sym typeface="Calibri"/>
              </a:defRPr>
            </a:lvl6pPr>
            <a:lvl7pPr rtl="0">
              <a:spcBef>
                <a:spcPts val="0"/>
              </a:spcBef>
              <a:defRPr sz="2400">
                <a:latin typeface="Calibri"/>
                <a:ea typeface="Calibri"/>
                <a:cs typeface="Calibri"/>
                <a:sym typeface="Calibri"/>
              </a:defRPr>
            </a:lvl7pPr>
            <a:lvl8pPr rtl="0">
              <a:spcBef>
                <a:spcPts val="0"/>
              </a:spcBef>
              <a:defRPr sz="2400">
                <a:latin typeface="Calibri"/>
                <a:ea typeface="Calibri"/>
                <a:cs typeface="Calibri"/>
                <a:sym typeface="Calibri"/>
              </a:defRPr>
            </a:lvl8pPr>
            <a:lvl9pPr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Center">
    <p:bg>
      <p:bgPr>
        <a:solidFill>
          <a:srgbClr val="000000"/>
        </a:solidFill>
      </p:bgPr>
    </p:bg>
    <p:spTree>
      <p:nvGrpSpPr>
        <p:cNvPr id="52" name="Shape 52"/>
        <p:cNvGrpSpPr/>
        <p:nvPr/>
      </p:nvGrpSpPr>
      <p:grpSpPr>
        <a:xfrm>
          <a:off x="0" y="0"/>
          <a:ext cx="0" cy="0"/>
          <a:chOff x="0" y="0"/>
          <a:chExt cx="0" cy="0"/>
        </a:xfrm>
      </p:grpSpPr>
      <p:sp>
        <p:nvSpPr>
          <p:cNvPr id="53" name="Shape 53"/>
          <p:cNvSpPr txBox="1"/>
          <p:nvPr>
            <p:ph type="title"/>
          </p:nvPr>
        </p:nvSpPr>
        <p:spPr>
          <a:xfrm>
            <a:off x="650081" y="1564481"/>
            <a:ext cx="7836693" cy="2007393"/>
          </a:xfrm>
          <a:prstGeom prst="rect">
            <a:avLst/>
          </a:prstGeom>
          <a:noFill/>
          <a:ln>
            <a:noFill/>
          </a:ln>
        </p:spPr>
        <p:txBody>
          <a:bodyPr anchorCtr="0" anchor="ctr" bIns="51425" lIns="51425" rIns="51425" tIns="51425"/>
          <a:lstStyle>
            <a:lvl1pPr marL="0" marR="0" rtl="0">
              <a:spcBef>
                <a:spcPts val="0"/>
              </a:spcBef>
              <a:defRPr sz="4200">
                <a:solidFill>
                  <a:srgbClr val="FFFFFF"/>
                </a:solidFill>
                <a:latin typeface="Cabin"/>
                <a:ea typeface="Cabin"/>
                <a:cs typeface="Cabin"/>
                <a:sym typeface="Cabin"/>
              </a:defRPr>
            </a:lvl1pPr>
            <a:lvl2pPr rtl="0">
              <a:spcBef>
                <a:spcPts val="0"/>
              </a:spcBef>
              <a:defRPr sz="3300">
                <a:latin typeface="Calibri"/>
                <a:ea typeface="Calibri"/>
                <a:cs typeface="Calibri"/>
                <a:sym typeface="Calibri"/>
              </a:defRPr>
            </a:lvl2pPr>
            <a:lvl3pPr rtl="0">
              <a:spcBef>
                <a:spcPts val="0"/>
              </a:spcBef>
              <a:defRPr sz="3300">
                <a:latin typeface="Calibri"/>
                <a:ea typeface="Calibri"/>
                <a:cs typeface="Calibri"/>
                <a:sym typeface="Calibri"/>
              </a:defRPr>
            </a:lvl3pPr>
            <a:lvl4pPr rtl="0">
              <a:spcBef>
                <a:spcPts val="0"/>
              </a:spcBef>
              <a:defRPr sz="3300">
                <a:latin typeface="Calibri"/>
                <a:ea typeface="Calibri"/>
                <a:cs typeface="Calibri"/>
                <a:sym typeface="Calibri"/>
              </a:defRPr>
            </a:lvl4pPr>
            <a:lvl5pPr rtl="0">
              <a:spcBef>
                <a:spcPts val="0"/>
              </a:spcBef>
              <a:defRPr sz="3300">
                <a:latin typeface="Calibri"/>
                <a:ea typeface="Calibri"/>
                <a:cs typeface="Calibri"/>
                <a:sym typeface="Calibri"/>
              </a:defRPr>
            </a:lvl5pPr>
            <a:lvl6pPr rtl="0">
              <a:spcBef>
                <a:spcPts val="0"/>
              </a:spcBef>
              <a:defRPr sz="3300">
                <a:latin typeface="Calibri"/>
                <a:ea typeface="Calibri"/>
                <a:cs typeface="Calibri"/>
                <a:sym typeface="Calibri"/>
              </a:defRPr>
            </a:lvl6pPr>
            <a:lvl7pPr rtl="0">
              <a:spcBef>
                <a:spcPts val="0"/>
              </a:spcBef>
              <a:defRPr sz="3300">
                <a:latin typeface="Calibri"/>
                <a:ea typeface="Calibri"/>
                <a:cs typeface="Calibri"/>
                <a:sym typeface="Calibri"/>
              </a:defRPr>
            </a:lvl7pPr>
            <a:lvl8pPr rtl="0">
              <a:spcBef>
                <a:spcPts val="0"/>
              </a:spcBef>
              <a:defRPr sz="3300">
                <a:latin typeface="Calibri"/>
                <a:ea typeface="Calibri"/>
                <a:cs typeface="Calibri"/>
                <a:sym typeface="Calibri"/>
              </a:defRPr>
            </a:lvl8pPr>
            <a:lvl9pPr rtl="0">
              <a:spcBef>
                <a:spcPts val="0"/>
              </a:spcBef>
              <a:defRPr sz="3300">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p:bg>
      <p:bgPr>
        <a:solidFill>
          <a:srgbClr val="000000"/>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650081" y="135731"/>
            <a:ext cx="7836693" cy="1293018"/>
          </a:xfrm>
          <a:prstGeom prst="rect">
            <a:avLst/>
          </a:prstGeom>
          <a:noFill/>
          <a:ln>
            <a:noFill/>
          </a:ln>
        </p:spPr>
        <p:txBody>
          <a:bodyPr anchorCtr="0" anchor="ctr" bIns="51425" lIns="51425" rIns="51425" tIns="51425"/>
          <a:lstStyle>
            <a:lvl1pPr marL="0" marR="0" rtl="0">
              <a:spcBef>
                <a:spcPts val="0"/>
              </a:spcBef>
              <a:defRPr sz="4200">
                <a:solidFill>
                  <a:srgbClr val="FFFFFF"/>
                </a:solidFill>
                <a:latin typeface="Cabin"/>
                <a:ea typeface="Cabin"/>
                <a:cs typeface="Cabin"/>
                <a:sym typeface="Cabin"/>
              </a:defRPr>
            </a:lvl1pPr>
            <a:lvl2pPr rtl="0">
              <a:spcBef>
                <a:spcPts val="0"/>
              </a:spcBef>
              <a:defRPr sz="3300">
                <a:latin typeface="Calibri"/>
                <a:ea typeface="Calibri"/>
                <a:cs typeface="Calibri"/>
                <a:sym typeface="Calibri"/>
              </a:defRPr>
            </a:lvl2pPr>
            <a:lvl3pPr rtl="0">
              <a:spcBef>
                <a:spcPts val="0"/>
              </a:spcBef>
              <a:defRPr sz="3300">
                <a:latin typeface="Calibri"/>
                <a:ea typeface="Calibri"/>
                <a:cs typeface="Calibri"/>
                <a:sym typeface="Calibri"/>
              </a:defRPr>
            </a:lvl3pPr>
            <a:lvl4pPr rtl="0">
              <a:spcBef>
                <a:spcPts val="0"/>
              </a:spcBef>
              <a:defRPr sz="3300">
                <a:latin typeface="Calibri"/>
                <a:ea typeface="Calibri"/>
                <a:cs typeface="Calibri"/>
                <a:sym typeface="Calibri"/>
              </a:defRPr>
            </a:lvl4pPr>
            <a:lvl5pPr rtl="0">
              <a:spcBef>
                <a:spcPts val="0"/>
              </a:spcBef>
              <a:defRPr sz="3300">
                <a:latin typeface="Calibri"/>
                <a:ea typeface="Calibri"/>
                <a:cs typeface="Calibri"/>
                <a:sym typeface="Calibri"/>
              </a:defRPr>
            </a:lvl5pPr>
            <a:lvl6pPr rtl="0">
              <a:spcBef>
                <a:spcPts val="0"/>
              </a:spcBef>
              <a:defRPr sz="3300">
                <a:latin typeface="Calibri"/>
                <a:ea typeface="Calibri"/>
                <a:cs typeface="Calibri"/>
                <a:sym typeface="Calibri"/>
              </a:defRPr>
            </a:lvl6pPr>
            <a:lvl7pPr rtl="0">
              <a:spcBef>
                <a:spcPts val="0"/>
              </a:spcBef>
              <a:defRPr sz="3300">
                <a:latin typeface="Calibri"/>
                <a:ea typeface="Calibri"/>
                <a:cs typeface="Calibri"/>
                <a:sym typeface="Calibri"/>
              </a:defRPr>
            </a:lvl7pPr>
            <a:lvl8pPr rtl="0">
              <a:spcBef>
                <a:spcPts val="0"/>
              </a:spcBef>
              <a:defRPr sz="3300">
                <a:latin typeface="Calibri"/>
                <a:ea typeface="Calibri"/>
                <a:cs typeface="Calibri"/>
                <a:sym typeface="Calibri"/>
              </a:defRPr>
            </a:lvl8pPr>
            <a:lvl9pPr rtl="0">
              <a:spcBef>
                <a:spcPts val="0"/>
              </a:spcBef>
              <a:defRPr sz="3300">
                <a:latin typeface="Calibri"/>
                <a:ea typeface="Calibri"/>
                <a:cs typeface="Calibri"/>
                <a:sym typeface="Calibri"/>
              </a:defRPr>
            </a:lvl9pPr>
          </a:lstStyle>
          <a:p/>
        </p:txBody>
      </p:sp>
      <p:sp>
        <p:nvSpPr>
          <p:cNvPr id="56" name="Shape 56"/>
          <p:cNvSpPr txBox="1"/>
          <p:nvPr>
            <p:ph idx="1" type="body"/>
          </p:nvPr>
        </p:nvSpPr>
        <p:spPr>
          <a:xfrm>
            <a:off x="650081" y="1464468"/>
            <a:ext cx="7836693" cy="3207543"/>
          </a:xfrm>
          <a:prstGeom prst="rect">
            <a:avLst/>
          </a:prstGeom>
          <a:noFill/>
          <a:ln>
            <a:noFill/>
          </a:ln>
        </p:spPr>
        <p:txBody>
          <a:bodyPr anchorCtr="0" anchor="ctr" bIns="51425" lIns="51425" rIns="51425" tIns="51425"/>
          <a:lstStyle>
            <a:lvl1pPr indent="-292100" marL="419100" marR="0" rtl="0">
              <a:spcBef>
                <a:spcPts val="2000"/>
              </a:spcBef>
              <a:defRPr sz="1900">
                <a:solidFill>
                  <a:srgbClr val="FFFFFF"/>
                </a:solidFill>
                <a:latin typeface="Cabin"/>
                <a:ea typeface="Cabin"/>
                <a:cs typeface="Cabin"/>
                <a:sym typeface="Cabin"/>
              </a:defRPr>
            </a:lvl1pPr>
            <a:lvl2pPr indent="-292100" marL="584200" marR="0" rtl="0">
              <a:spcBef>
                <a:spcPts val="2000"/>
              </a:spcBef>
              <a:defRPr sz="1900">
                <a:solidFill>
                  <a:srgbClr val="FFFFFF"/>
                </a:solidFill>
                <a:latin typeface="Cabin"/>
                <a:ea typeface="Cabin"/>
                <a:cs typeface="Cabin"/>
                <a:sym typeface="Cabin"/>
              </a:defRPr>
            </a:lvl2pPr>
            <a:lvl3pPr indent="-304800" marL="749300" marR="0" rtl="0">
              <a:spcBef>
                <a:spcPts val="2000"/>
              </a:spcBef>
              <a:defRPr sz="1900">
                <a:solidFill>
                  <a:srgbClr val="FFFFFF"/>
                </a:solidFill>
                <a:latin typeface="Cabin"/>
                <a:ea typeface="Cabin"/>
                <a:cs typeface="Cabin"/>
                <a:sym typeface="Cabin"/>
              </a:defRPr>
            </a:lvl3pPr>
            <a:lvl4pPr indent="-304800" marL="927100" marR="0" rtl="0">
              <a:spcBef>
                <a:spcPts val="2000"/>
              </a:spcBef>
              <a:defRPr sz="1900">
                <a:solidFill>
                  <a:srgbClr val="FFFFFF"/>
                </a:solidFill>
                <a:latin typeface="Cabin"/>
                <a:ea typeface="Cabin"/>
                <a:cs typeface="Cabin"/>
                <a:sym typeface="Cabin"/>
              </a:defRPr>
            </a:lvl4pPr>
            <a:lvl5pPr indent="-304800" marL="1092200" marR="0" rtl="0">
              <a:spcBef>
                <a:spcPts val="2000"/>
              </a:spcBef>
              <a:defRPr sz="1900">
                <a:solidFill>
                  <a:srgbClr val="FFFFFF"/>
                </a:solidFill>
                <a:latin typeface="Cabin"/>
                <a:ea typeface="Cabin"/>
                <a:cs typeface="Cabin"/>
                <a:sym typeface="Cabin"/>
              </a:defRPr>
            </a:lvl5pPr>
            <a:lvl6pPr rtl="0">
              <a:spcBef>
                <a:spcPts val="0"/>
              </a:spcBef>
              <a:defRPr sz="2400">
                <a:latin typeface="Calibri"/>
                <a:ea typeface="Calibri"/>
                <a:cs typeface="Calibri"/>
                <a:sym typeface="Calibri"/>
              </a:defRPr>
            </a:lvl6pPr>
            <a:lvl7pPr rtl="0">
              <a:spcBef>
                <a:spcPts val="0"/>
              </a:spcBef>
              <a:defRPr sz="2400">
                <a:latin typeface="Calibri"/>
                <a:ea typeface="Calibri"/>
                <a:cs typeface="Calibri"/>
                <a:sym typeface="Calibri"/>
              </a:defRPr>
            </a:lvl7pPr>
            <a:lvl8pPr rtl="0">
              <a:spcBef>
                <a:spcPts val="0"/>
              </a:spcBef>
              <a:defRPr sz="2400">
                <a:latin typeface="Calibri"/>
                <a:ea typeface="Calibri"/>
                <a:cs typeface="Calibri"/>
                <a:sym typeface="Calibri"/>
              </a:defRPr>
            </a:lvl8pPr>
            <a:lvl9pPr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Subtitle copy">
    <p:bg>
      <p:bgPr>
        <a:solidFill>
          <a:srgbClr val="000000"/>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850106" y="864393"/>
            <a:ext cx="7443787" cy="1735931"/>
          </a:xfrm>
          <a:prstGeom prst="rect">
            <a:avLst/>
          </a:prstGeom>
          <a:noFill/>
          <a:ln>
            <a:noFill/>
          </a:ln>
        </p:spPr>
        <p:txBody>
          <a:bodyPr anchorCtr="0" anchor="b" bIns="51425" lIns="51425" rIns="51425" tIns="51425"/>
          <a:lstStyle>
            <a:lvl1pPr marL="0" marR="0" rtl="0">
              <a:spcBef>
                <a:spcPts val="0"/>
              </a:spcBef>
              <a:defRPr sz="4400">
                <a:solidFill>
                  <a:srgbClr val="FFFFFF"/>
                </a:solidFill>
                <a:latin typeface="Cabin"/>
                <a:ea typeface="Cabin"/>
                <a:cs typeface="Cabin"/>
                <a:sym typeface="Cabin"/>
              </a:defRPr>
            </a:lvl1pPr>
            <a:lvl2pPr rtl="0">
              <a:spcBef>
                <a:spcPts val="0"/>
              </a:spcBef>
              <a:defRPr sz="3300">
                <a:latin typeface="Calibri"/>
                <a:ea typeface="Calibri"/>
                <a:cs typeface="Calibri"/>
                <a:sym typeface="Calibri"/>
              </a:defRPr>
            </a:lvl2pPr>
            <a:lvl3pPr rtl="0">
              <a:spcBef>
                <a:spcPts val="0"/>
              </a:spcBef>
              <a:defRPr sz="3300">
                <a:latin typeface="Calibri"/>
                <a:ea typeface="Calibri"/>
                <a:cs typeface="Calibri"/>
                <a:sym typeface="Calibri"/>
              </a:defRPr>
            </a:lvl3pPr>
            <a:lvl4pPr rtl="0">
              <a:spcBef>
                <a:spcPts val="0"/>
              </a:spcBef>
              <a:defRPr sz="3300">
                <a:latin typeface="Calibri"/>
                <a:ea typeface="Calibri"/>
                <a:cs typeface="Calibri"/>
                <a:sym typeface="Calibri"/>
              </a:defRPr>
            </a:lvl4pPr>
            <a:lvl5pPr rtl="0">
              <a:spcBef>
                <a:spcPts val="0"/>
              </a:spcBef>
              <a:defRPr sz="3300">
                <a:latin typeface="Calibri"/>
                <a:ea typeface="Calibri"/>
                <a:cs typeface="Calibri"/>
                <a:sym typeface="Calibri"/>
              </a:defRPr>
            </a:lvl5pPr>
            <a:lvl6pPr rtl="0">
              <a:spcBef>
                <a:spcPts val="0"/>
              </a:spcBef>
              <a:defRPr sz="3300">
                <a:latin typeface="Calibri"/>
                <a:ea typeface="Calibri"/>
                <a:cs typeface="Calibri"/>
                <a:sym typeface="Calibri"/>
              </a:defRPr>
            </a:lvl6pPr>
            <a:lvl7pPr rtl="0">
              <a:spcBef>
                <a:spcPts val="0"/>
              </a:spcBef>
              <a:defRPr sz="3300">
                <a:latin typeface="Calibri"/>
                <a:ea typeface="Calibri"/>
                <a:cs typeface="Calibri"/>
                <a:sym typeface="Calibri"/>
              </a:defRPr>
            </a:lvl7pPr>
            <a:lvl8pPr rtl="0">
              <a:spcBef>
                <a:spcPts val="0"/>
              </a:spcBef>
              <a:defRPr sz="3300">
                <a:latin typeface="Calibri"/>
                <a:ea typeface="Calibri"/>
                <a:cs typeface="Calibri"/>
                <a:sym typeface="Calibri"/>
              </a:defRPr>
            </a:lvl8pPr>
            <a:lvl9pPr rtl="0">
              <a:spcBef>
                <a:spcPts val="0"/>
              </a:spcBef>
              <a:defRPr sz="3300">
                <a:latin typeface="Calibri"/>
                <a:ea typeface="Calibri"/>
                <a:cs typeface="Calibri"/>
                <a:sym typeface="Calibri"/>
              </a:defRPr>
            </a:lvl9pPr>
          </a:lstStyle>
          <a:p/>
        </p:txBody>
      </p:sp>
      <p:sp>
        <p:nvSpPr>
          <p:cNvPr id="59" name="Shape 59"/>
          <p:cNvSpPr txBox="1"/>
          <p:nvPr>
            <p:ph idx="1" type="body"/>
          </p:nvPr>
        </p:nvSpPr>
        <p:spPr>
          <a:xfrm>
            <a:off x="850106" y="2650331"/>
            <a:ext cx="7443787" cy="600074"/>
          </a:xfrm>
          <a:prstGeom prst="rect">
            <a:avLst/>
          </a:prstGeom>
          <a:noFill/>
          <a:ln>
            <a:noFill/>
          </a:ln>
        </p:spPr>
        <p:txBody>
          <a:bodyPr anchorCtr="0" anchor="t" bIns="51425" lIns="51425" rIns="51425" tIns="51425"/>
          <a:lstStyle>
            <a:lvl1pPr indent="0" marL="0" marR="0" rtl="0" algn="ctr">
              <a:spcBef>
                <a:spcPts val="0"/>
              </a:spcBef>
              <a:buClr>
                <a:srgbClr val="FFFFFF"/>
              </a:buClr>
              <a:buFont typeface="Cabin"/>
              <a:buNone/>
              <a:defRPr sz="1800">
                <a:solidFill>
                  <a:srgbClr val="FFFFFF"/>
                </a:solidFill>
                <a:latin typeface="Cabin"/>
                <a:ea typeface="Cabin"/>
                <a:cs typeface="Cabin"/>
                <a:sym typeface="Cabin"/>
              </a:defRPr>
            </a:lvl1pPr>
            <a:lvl2pPr indent="0" marL="0" marR="0" rtl="0" algn="ctr">
              <a:spcBef>
                <a:spcPts val="0"/>
              </a:spcBef>
              <a:buClr>
                <a:srgbClr val="FFFFFF"/>
              </a:buClr>
              <a:buFont typeface="Cabin"/>
              <a:buNone/>
              <a:defRPr sz="1800">
                <a:solidFill>
                  <a:srgbClr val="FFFFFF"/>
                </a:solidFill>
                <a:latin typeface="Cabin"/>
                <a:ea typeface="Cabin"/>
                <a:cs typeface="Cabin"/>
                <a:sym typeface="Cabin"/>
              </a:defRPr>
            </a:lvl2pPr>
            <a:lvl3pPr indent="0" marL="0" marR="0" rtl="0" algn="ctr">
              <a:spcBef>
                <a:spcPts val="0"/>
              </a:spcBef>
              <a:buClr>
                <a:srgbClr val="FFFFFF"/>
              </a:buClr>
              <a:buFont typeface="Cabin"/>
              <a:buNone/>
              <a:defRPr sz="1800">
                <a:solidFill>
                  <a:srgbClr val="FFFFFF"/>
                </a:solidFill>
                <a:latin typeface="Cabin"/>
                <a:ea typeface="Cabin"/>
                <a:cs typeface="Cabin"/>
                <a:sym typeface="Cabin"/>
              </a:defRPr>
            </a:lvl3pPr>
            <a:lvl4pPr indent="0" marL="0" marR="0" rtl="0" algn="ctr">
              <a:spcBef>
                <a:spcPts val="0"/>
              </a:spcBef>
              <a:buClr>
                <a:srgbClr val="FFFFFF"/>
              </a:buClr>
              <a:buFont typeface="Cabin"/>
              <a:buNone/>
              <a:defRPr sz="1800">
                <a:solidFill>
                  <a:srgbClr val="FFFFFF"/>
                </a:solidFill>
                <a:latin typeface="Cabin"/>
                <a:ea typeface="Cabin"/>
                <a:cs typeface="Cabin"/>
                <a:sym typeface="Cabin"/>
              </a:defRPr>
            </a:lvl4pPr>
            <a:lvl5pPr indent="0" marL="0" marR="0" rtl="0" algn="ctr">
              <a:spcBef>
                <a:spcPts val="0"/>
              </a:spcBef>
              <a:buClr>
                <a:srgbClr val="FFFFFF"/>
              </a:buClr>
              <a:buFont typeface="Cabin"/>
              <a:buNone/>
              <a:defRPr sz="1800">
                <a:solidFill>
                  <a:srgbClr val="FFFFFF"/>
                </a:solidFill>
                <a:latin typeface="Cabin"/>
                <a:ea typeface="Cabin"/>
                <a:cs typeface="Cabin"/>
                <a:sym typeface="Cabin"/>
              </a:defRPr>
            </a:lvl5pPr>
            <a:lvl6pPr rtl="0">
              <a:spcBef>
                <a:spcPts val="0"/>
              </a:spcBef>
              <a:defRPr sz="2400">
                <a:latin typeface="Calibri"/>
                <a:ea typeface="Calibri"/>
                <a:cs typeface="Calibri"/>
                <a:sym typeface="Calibri"/>
              </a:defRPr>
            </a:lvl6pPr>
            <a:lvl7pPr rtl="0">
              <a:spcBef>
                <a:spcPts val="0"/>
              </a:spcBef>
              <a:defRPr sz="2400">
                <a:latin typeface="Calibri"/>
                <a:ea typeface="Calibri"/>
                <a:cs typeface="Calibri"/>
                <a:sym typeface="Calibri"/>
              </a:defRPr>
            </a:lvl7pPr>
            <a:lvl8pPr rtl="0">
              <a:spcBef>
                <a:spcPts val="0"/>
              </a:spcBef>
              <a:defRPr sz="2400">
                <a:latin typeface="Calibri"/>
                <a:ea typeface="Calibri"/>
                <a:cs typeface="Calibri"/>
                <a:sym typeface="Calibri"/>
              </a:defRPr>
            </a:lvl8pPr>
            <a:lvl9pPr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p:bg>
      <p:bgPr>
        <a:solidFill>
          <a:srgbClr val="000000"/>
        </a:solidFill>
      </p:bgPr>
    </p:bg>
    <p:spTree>
      <p:nvGrpSpPr>
        <p:cNvPr id="11" name="Shape 11"/>
        <p:cNvGrpSpPr/>
        <p:nvPr/>
      </p:nvGrpSpPr>
      <p:grpSpPr>
        <a:xfrm>
          <a:off x="0" y="0"/>
          <a:ext cx="0" cy="0"/>
          <a:chOff x="0" y="0"/>
          <a:chExt cx="0" cy="0"/>
        </a:xfrm>
      </p:grpSpPr>
      <p:sp>
        <p:nvSpPr>
          <p:cNvPr id="12" name="Shape 12"/>
          <p:cNvSpPr txBox="1"/>
          <p:nvPr>
            <p:ph type="title"/>
          </p:nvPr>
        </p:nvSpPr>
        <p:spPr>
          <a:xfrm>
            <a:off x="650081" y="135731"/>
            <a:ext cx="7836693" cy="1293018"/>
          </a:xfrm>
          <a:prstGeom prst="rect">
            <a:avLst/>
          </a:prstGeom>
          <a:noFill/>
          <a:ln>
            <a:noFill/>
          </a:ln>
        </p:spPr>
        <p:txBody>
          <a:bodyPr anchorCtr="0" anchor="ctr" bIns="51425" lIns="51425" rIns="51425" tIns="51425"/>
          <a:lstStyle>
            <a:lvl1pPr marL="0" marR="0" rtl="0">
              <a:spcBef>
                <a:spcPts val="0"/>
              </a:spcBef>
              <a:defRPr sz="4300">
                <a:solidFill>
                  <a:srgbClr val="FFFF00"/>
                </a:solidFill>
                <a:latin typeface="Cabin"/>
                <a:ea typeface="Cabin"/>
                <a:cs typeface="Cabin"/>
                <a:sym typeface="Cabin"/>
              </a:defRPr>
            </a:lvl1pPr>
            <a:lvl2pPr rtl="0">
              <a:spcBef>
                <a:spcPts val="0"/>
              </a:spcBef>
              <a:defRPr sz="3300">
                <a:latin typeface="Calibri"/>
                <a:ea typeface="Calibri"/>
                <a:cs typeface="Calibri"/>
                <a:sym typeface="Calibri"/>
              </a:defRPr>
            </a:lvl2pPr>
            <a:lvl3pPr rtl="0">
              <a:spcBef>
                <a:spcPts val="0"/>
              </a:spcBef>
              <a:defRPr sz="3300">
                <a:latin typeface="Calibri"/>
                <a:ea typeface="Calibri"/>
                <a:cs typeface="Calibri"/>
                <a:sym typeface="Calibri"/>
              </a:defRPr>
            </a:lvl3pPr>
            <a:lvl4pPr rtl="0">
              <a:spcBef>
                <a:spcPts val="0"/>
              </a:spcBef>
              <a:defRPr sz="3300">
                <a:latin typeface="Calibri"/>
                <a:ea typeface="Calibri"/>
                <a:cs typeface="Calibri"/>
                <a:sym typeface="Calibri"/>
              </a:defRPr>
            </a:lvl4pPr>
            <a:lvl5pPr rtl="0">
              <a:spcBef>
                <a:spcPts val="0"/>
              </a:spcBef>
              <a:defRPr sz="3300">
                <a:latin typeface="Calibri"/>
                <a:ea typeface="Calibri"/>
                <a:cs typeface="Calibri"/>
                <a:sym typeface="Calibri"/>
              </a:defRPr>
            </a:lvl5pPr>
            <a:lvl6pPr rtl="0">
              <a:spcBef>
                <a:spcPts val="0"/>
              </a:spcBef>
              <a:defRPr sz="3300">
                <a:latin typeface="Calibri"/>
                <a:ea typeface="Calibri"/>
                <a:cs typeface="Calibri"/>
                <a:sym typeface="Calibri"/>
              </a:defRPr>
            </a:lvl6pPr>
            <a:lvl7pPr rtl="0">
              <a:spcBef>
                <a:spcPts val="0"/>
              </a:spcBef>
              <a:defRPr sz="3300">
                <a:latin typeface="Calibri"/>
                <a:ea typeface="Calibri"/>
                <a:cs typeface="Calibri"/>
                <a:sym typeface="Calibri"/>
              </a:defRPr>
            </a:lvl7pPr>
            <a:lvl8pPr rtl="0">
              <a:spcBef>
                <a:spcPts val="0"/>
              </a:spcBef>
              <a:defRPr sz="3300">
                <a:latin typeface="Calibri"/>
                <a:ea typeface="Calibri"/>
                <a:cs typeface="Calibri"/>
                <a:sym typeface="Calibri"/>
              </a:defRPr>
            </a:lvl8pPr>
            <a:lvl9pPr rtl="0">
              <a:spcBef>
                <a:spcPts val="0"/>
              </a:spcBef>
              <a:defRPr sz="3300">
                <a:latin typeface="Calibri"/>
                <a:ea typeface="Calibri"/>
                <a:cs typeface="Calibri"/>
                <a:sym typeface="Calibri"/>
              </a:defRPr>
            </a:lvl9pPr>
          </a:lstStyle>
          <a:p/>
        </p:txBody>
      </p:sp>
      <p:sp>
        <p:nvSpPr>
          <p:cNvPr id="13" name="Shape 13"/>
          <p:cNvSpPr txBox="1"/>
          <p:nvPr>
            <p:ph idx="1" type="body"/>
          </p:nvPr>
        </p:nvSpPr>
        <p:spPr>
          <a:xfrm>
            <a:off x="650081" y="1464468"/>
            <a:ext cx="7836693" cy="3207543"/>
          </a:xfrm>
          <a:prstGeom prst="rect">
            <a:avLst/>
          </a:prstGeom>
          <a:noFill/>
          <a:ln>
            <a:noFill/>
          </a:ln>
        </p:spPr>
        <p:txBody>
          <a:bodyPr anchorCtr="0" anchor="ctr" bIns="51425" lIns="51425" rIns="51425" tIns="51425"/>
          <a:lstStyle>
            <a:lvl1pPr indent="-292100" marL="419100" marR="0" rtl="0">
              <a:spcBef>
                <a:spcPts val="2000"/>
              </a:spcBef>
              <a:defRPr sz="2000">
                <a:solidFill>
                  <a:srgbClr val="FFFFFF"/>
                </a:solidFill>
                <a:latin typeface="Cabin"/>
                <a:ea typeface="Cabin"/>
                <a:cs typeface="Cabin"/>
                <a:sym typeface="Cabin"/>
              </a:defRPr>
            </a:lvl1pPr>
            <a:lvl2pPr indent="-292100" marL="584200" marR="0" rtl="0">
              <a:spcBef>
                <a:spcPts val="2000"/>
              </a:spcBef>
              <a:defRPr sz="2000">
                <a:solidFill>
                  <a:srgbClr val="FFFFFF"/>
                </a:solidFill>
                <a:latin typeface="Cabin"/>
                <a:ea typeface="Cabin"/>
                <a:cs typeface="Cabin"/>
                <a:sym typeface="Cabin"/>
              </a:defRPr>
            </a:lvl2pPr>
            <a:lvl3pPr indent="-304800" marL="749300" marR="0" rtl="0">
              <a:spcBef>
                <a:spcPts val="2000"/>
              </a:spcBef>
              <a:defRPr sz="2000">
                <a:solidFill>
                  <a:srgbClr val="FFFFFF"/>
                </a:solidFill>
                <a:latin typeface="Cabin"/>
                <a:ea typeface="Cabin"/>
                <a:cs typeface="Cabin"/>
                <a:sym typeface="Cabin"/>
              </a:defRPr>
            </a:lvl3pPr>
            <a:lvl4pPr indent="-304800" marL="927100" marR="0" rtl="0">
              <a:spcBef>
                <a:spcPts val="2000"/>
              </a:spcBef>
              <a:defRPr sz="2000">
                <a:solidFill>
                  <a:srgbClr val="FFFFFF"/>
                </a:solidFill>
                <a:latin typeface="Cabin"/>
                <a:ea typeface="Cabin"/>
                <a:cs typeface="Cabin"/>
                <a:sym typeface="Cabin"/>
              </a:defRPr>
            </a:lvl4pPr>
            <a:lvl5pPr indent="-304800" marL="1092200" marR="0" rtl="0">
              <a:spcBef>
                <a:spcPts val="2000"/>
              </a:spcBef>
              <a:defRPr sz="2000">
                <a:solidFill>
                  <a:srgbClr val="FFFFFF"/>
                </a:solidFill>
                <a:latin typeface="Cabin"/>
                <a:ea typeface="Cabin"/>
                <a:cs typeface="Cabin"/>
                <a:sym typeface="Cabin"/>
              </a:defRPr>
            </a:lvl5pPr>
            <a:lvl6pPr rtl="0">
              <a:spcBef>
                <a:spcPts val="0"/>
              </a:spcBef>
              <a:defRPr sz="2400">
                <a:latin typeface="Calibri"/>
                <a:ea typeface="Calibri"/>
                <a:cs typeface="Calibri"/>
                <a:sym typeface="Calibri"/>
              </a:defRPr>
            </a:lvl6pPr>
            <a:lvl7pPr rtl="0">
              <a:spcBef>
                <a:spcPts val="0"/>
              </a:spcBef>
              <a:defRPr sz="2400">
                <a:latin typeface="Calibri"/>
                <a:ea typeface="Calibri"/>
                <a:cs typeface="Calibri"/>
                <a:sym typeface="Calibri"/>
              </a:defRPr>
            </a:lvl7pPr>
            <a:lvl8pPr rtl="0">
              <a:spcBef>
                <a:spcPts val="0"/>
              </a:spcBef>
              <a:defRPr sz="2400">
                <a:latin typeface="Calibri"/>
                <a:ea typeface="Calibri"/>
                <a:cs typeface="Calibri"/>
                <a:sym typeface="Calibri"/>
              </a:defRPr>
            </a:lvl8pPr>
            <a:lvl9pPr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copy 4">
    <p:bg>
      <p:bgPr>
        <a:solidFill>
          <a:srgbClr val="000000"/>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850106" y="135731"/>
            <a:ext cx="7443787" cy="1285875"/>
          </a:xfrm>
          <a:prstGeom prst="rect">
            <a:avLst/>
          </a:prstGeom>
          <a:noFill/>
          <a:ln>
            <a:noFill/>
          </a:ln>
        </p:spPr>
        <p:txBody>
          <a:bodyPr anchorCtr="0" anchor="ctr" bIns="51425" lIns="51425" rIns="51425" tIns="51425"/>
          <a:lstStyle>
            <a:lvl1pPr marL="0" marR="0" rtl="0">
              <a:spcBef>
                <a:spcPts val="0"/>
              </a:spcBef>
              <a:defRPr sz="4400">
                <a:solidFill>
                  <a:srgbClr val="FFFFFF"/>
                </a:solidFill>
                <a:latin typeface="Cabin"/>
                <a:ea typeface="Cabin"/>
                <a:cs typeface="Cabin"/>
                <a:sym typeface="Cabin"/>
              </a:defRPr>
            </a:lvl1pPr>
            <a:lvl2pPr rtl="0">
              <a:spcBef>
                <a:spcPts val="0"/>
              </a:spcBef>
              <a:defRPr sz="3300">
                <a:latin typeface="Calibri"/>
                <a:ea typeface="Calibri"/>
                <a:cs typeface="Calibri"/>
                <a:sym typeface="Calibri"/>
              </a:defRPr>
            </a:lvl2pPr>
            <a:lvl3pPr rtl="0">
              <a:spcBef>
                <a:spcPts val="0"/>
              </a:spcBef>
              <a:defRPr sz="3300">
                <a:latin typeface="Calibri"/>
                <a:ea typeface="Calibri"/>
                <a:cs typeface="Calibri"/>
                <a:sym typeface="Calibri"/>
              </a:defRPr>
            </a:lvl3pPr>
            <a:lvl4pPr rtl="0">
              <a:spcBef>
                <a:spcPts val="0"/>
              </a:spcBef>
              <a:defRPr sz="3300">
                <a:latin typeface="Calibri"/>
                <a:ea typeface="Calibri"/>
                <a:cs typeface="Calibri"/>
                <a:sym typeface="Calibri"/>
              </a:defRPr>
            </a:lvl4pPr>
            <a:lvl5pPr rtl="0">
              <a:spcBef>
                <a:spcPts val="0"/>
              </a:spcBef>
              <a:defRPr sz="3300">
                <a:latin typeface="Calibri"/>
                <a:ea typeface="Calibri"/>
                <a:cs typeface="Calibri"/>
                <a:sym typeface="Calibri"/>
              </a:defRPr>
            </a:lvl5pPr>
            <a:lvl6pPr rtl="0">
              <a:spcBef>
                <a:spcPts val="0"/>
              </a:spcBef>
              <a:defRPr sz="3300">
                <a:latin typeface="Calibri"/>
                <a:ea typeface="Calibri"/>
                <a:cs typeface="Calibri"/>
                <a:sym typeface="Calibri"/>
              </a:defRPr>
            </a:lvl6pPr>
            <a:lvl7pPr rtl="0">
              <a:spcBef>
                <a:spcPts val="0"/>
              </a:spcBef>
              <a:defRPr sz="3300">
                <a:latin typeface="Calibri"/>
                <a:ea typeface="Calibri"/>
                <a:cs typeface="Calibri"/>
                <a:sym typeface="Calibri"/>
              </a:defRPr>
            </a:lvl7pPr>
            <a:lvl8pPr rtl="0">
              <a:spcBef>
                <a:spcPts val="0"/>
              </a:spcBef>
              <a:defRPr sz="3300">
                <a:latin typeface="Calibri"/>
                <a:ea typeface="Calibri"/>
                <a:cs typeface="Calibri"/>
                <a:sym typeface="Calibri"/>
              </a:defRPr>
            </a:lvl8pPr>
            <a:lvl9pPr rtl="0">
              <a:spcBef>
                <a:spcPts val="0"/>
              </a:spcBef>
              <a:defRPr sz="3300">
                <a:latin typeface="Calibri"/>
                <a:ea typeface="Calibri"/>
                <a:cs typeface="Calibri"/>
                <a:sym typeface="Calibri"/>
              </a:defRPr>
            </a:lvl9pPr>
          </a:lstStyle>
          <a:p/>
        </p:txBody>
      </p:sp>
      <p:sp>
        <p:nvSpPr>
          <p:cNvPr id="62" name="Shape 62"/>
          <p:cNvSpPr txBox="1"/>
          <p:nvPr>
            <p:ph idx="1" type="body"/>
          </p:nvPr>
        </p:nvSpPr>
        <p:spPr>
          <a:xfrm>
            <a:off x="850106" y="1457325"/>
            <a:ext cx="7443787" cy="3014662"/>
          </a:xfrm>
          <a:prstGeom prst="rect">
            <a:avLst/>
          </a:prstGeom>
          <a:noFill/>
          <a:ln>
            <a:noFill/>
          </a:ln>
        </p:spPr>
        <p:txBody>
          <a:bodyPr anchorCtr="0" anchor="ctr" bIns="51425" lIns="51425" rIns="51425" tIns="51425"/>
          <a:lstStyle>
            <a:lvl1pPr indent="-444500" marL="622300" marR="0" rtl="0">
              <a:spcBef>
                <a:spcPts val="1300"/>
              </a:spcBef>
              <a:defRPr sz="2100">
                <a:solidFill>
                  <a:srgbClr val="FFFFFF"/>
                </a:solidFill>
                <a:latin typeface="Cabin"/>
                <a:ea typeface="Cabin"/>
                <a:cs typeface="Cabin"/>
                <a:sym typeface="Cabin"/>
              </a:defRPr>
            </a:lvl1pPr>
            <a:lvl2pPr indent="-444500" marL="876300" marR="0" rtl="0">
              <a:spcBef>
                <a:spcPts val="1300"/>
              </a:spcBef>
              <a:defRPr sz="2100">
                <a:solidFill>
                  <a:srgbClr val="FFFFFF"/>
                </a:solidFill>
                <a:latin typeface="Cabin"/>
                <a:ea typeface="Cabin"/>
                <a:cs typeface="Cabin"/>
                <a:sym typeface="Cabin"/>
              </a:defRPr>
            </a:lvl2pPr>
            <a:lvl3pPr indent="-444500" marL="1117600" marR="0" rtl="0">
              <a:spcBef>
                <a:spcPts val="1300"/>
              </a:spcBef>
              <a:defRPr sz="2100">
                <a:solidFill>
                  <a:srgbClr val="FFFFFF"/>
                </a:solidFill>
                <a:latin typeface="Cabin"/>
                <a:ea typeface="Cabin"/>
                <a:cs typeface="Cabin"/>
                <a:sym typeface="Cabin"/>
              </a:defRPr>
            </a:lvl3pPr>
            <a:lvl4pPr indent="-444500" marL="1371600" marR="0" rtl="0">
              <a:spcBef>
                <a:spcPts val="1300"/>
              </a:spcBef>
              <a:defRPr sz="2100">
                <a:solidFill>
                  <a:srgbClr val="FFFFFF"/>
                </a:solidFill>
                <a:latin typeface="Cabin"/>
                <a:ea typeface="Cabin"/>
                <a:cs typeface="Cabin"/>
                <a:sym typeface="Cabin"/>
              </a:defRPr>
            </a:lvl4pPr>
            <a:lvl5pPr indent="-444500" marL="1625600" marR="0" rtl="0">
              <a:spcBef>
                <a:spcPts val="1300"/>
              </a:spcBef>
              <a:defRPr sz="2100">
                <a:solidFill>
                  <a:srgbClr val="FFFFFF"/>
                </a:solidFill>
                <a:latin typeface="Cabin"/>
                <a:ea typeface="Cabin"/>
                <a:cs typeface="Cabin"/>
                <a:sym typeface="Cabin"/>
              </a:defRPr>
            </a:lvl5pPr>
            <a:lvl6pPr rtl="0">
              <a:spcBef>
                <a:spcPts val="0"/>
              </a:spcBef>
              <a:defRPr sz="2400">
                <a:latin typeface="Calibri"/>
                <a:ea typeface="Calibri"/>
                <a:cs typeface="Calibri"/>
                <a:sym typeface="Calibri"/>
              </a:defRPr>
            </a:lvl6pPr>
            <a:lvl7pPr rtl="0">
              <a:spcBef>
                <a:spcPts val="0"/>
              </a:spcBef>
              <a:defRPr sz="2400">
                <a:latin typeface="Calibri"/>
                <a:ea typeface="Calibri"/>
                <a:cs typeface="Calibri"/>
                <a:sym typeface="Calibri"/>
              </a:defRPr>
            </a:lvl7pPr>
            <a:lvl8pPr rtl="0">
              <a:spcBef>
                <a:spcPts val="0"/>
              </a:spcBef>
              <a:defRPr sz="2400">
                <a:latin typeface="Calibri"/>
                <a:ea typeface="Calibri"/>
                <a:cs typeface="Calibri"/>
                <a:sym typeface="Calibri"/>
              </a:defRPr>
            </a:lvl8pPr>
            <a:lvl9pPr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copy 2">
    <p:bg>
      <p:bgPr>
        <a:solidFill>
          <a:srgbClr val="000000"/>
        </a:solidFill>
      </p:bgPr>
    </p:bg>
    <p:spTree>
      <p:nvGrpSpPr>
        <p:cNvPr id="63" name="Shape 63"/>
        <p:cNvGrpSpPr/>
        <p:nvPr/>
      </p:nvGrpSpPr>
      <p:grpSpPr>
        <a:xfrm>
          <a:off x="0" y="0"/>
          <a:ext cx="0" cy="0"/>
          <a:chOff x="0" y="0"/>
          <a:chExt cx="0" cy="0"/>
        </a:xfrm>
      </p:grpSpPr>
      <p:sp>
        <p:nvSpPr>
          <p:cNvPr id="64" name="Shape 64"/>
          <p:cNvSpPr txBox="1"/>
          <p:nvPr>
            <p:ph type="title"/>
          </p:nvPr>
        </p:nvSpPr>
        <p:spPr>
          <a:xfrm>
            <a:off x="650081" y="135731"/>
            <a:ext cx="7836693" cy="1293018"/>
          </a:xfrm>
          <a:prstGeom prst="rect">
            <a:avLst/>
          </a:prstGeom>
          <a:noFill/>
          <a:ln>
            <a:noFill/>
          </a:ln>
        </p:spPr>
        <p:txBody>
          <a:bodyPr anchorCtr="0" anchor="ctr" bIns="51425" lIns="51425" rIns="51425" tIns="51425"/>
          <a:lstStyle>
            <a:lvl1pPr marL="0" marR="0" rtl="0">
              <a:spcBef>
                <a:spcPts val="0"/>
              </a:spcBef>
              <a:defRPr sz="4200">
                <a:solidFill>
                  <a:srgbClr val="FFFFFF"/>
                </a:solidFill>
                <a:latin typeface="Cabin"/>
                <a:ea typeface="Cabin"/>
                <a:cs typeface="Cabin"/>
                <a:sym typeface="Cabin"/>
              </a:defRPr>
            </a:lvl1pPr>
            <a:lvl2pPr rtl="0">
              <a:spcBef>
                <a:spcPts val="0"/>
              </a:spcBef>
              <a:defRPr sz="3300">
                <a:latin typeface="Calibri"/>
                <a:ea typeface="Calibri"/>
                <a:cs typeface="Calibri"/>
                <a:sym typeface="Calibri"/>
              </a:defRPr>
            </a:lvl2pPr>
            <a:lvl3pPr rtl="0">
              <a:spcBef>
                <a:spcPts val="0"/>
              </a:spcBef>
              <a:defRPr sz="3300">
                <a:latin typeface="Calibri"/>
                <a:ea typeface="Calibri"/>
                <a:cs typeface="Calibri"/>
                <a:sym typeface="Calibri"/>
              </a:defRPr>
            </a:lvl3pPr>
            <a:lvl4pPr rtl="0">
              <a:spcBef>
                <a:spcPts val="0"/>
              </a:spcBef>
              <a:defRPr sz="3300">
                <a:latin typeface="Calibri"/>
                <a:ea typeface="Calibri"/>
                <a:cs typeface="Calibri"/>
                <a:sym typeface="Calibri"/>
              </a:defRPr>
            </a:lvl4pPr>
            <a:lvl5pPr rtl="0">
              <a:spcBef>
                <a:spcPts val="0"/>
              </a:spcBef>
              <a:defRPr sz="3300">
                <a:latin typeface="Calibri"/>
                <a:ea typeface="Calibri"/>
                <a:cs typeface="Calibri"/>
                <a:sym typeface="Calibri"/>
              </a:defRPr>
            </a:lvl5pPr>
            <a:lvl6pPr rtl="0">
              <a:spcBef>
                <a:spcPts val="0"/>
              </a:spcBef>
              <a:defRPr sz="3300">
                <a:latin typeface="Calibri"/>
                <a:ea typeface="Calibri"/>
                <a:cs typeface="Calibri"/>
                <a:sym typeface="Calibri"/>
              </a:defRPr>
            </a:lvl6pPr>
            <a:lvl7pPr rtl="0">
              <a:spcBef>
                <a:spcPts val="0"/>
              </a:spcBef>
              <a:defRPr sz="3300">
                <a:latin typeface="Calibri"/>
                <a:ea typeface="Calibri"/>
                <a:cs typeface="Calibri"/>
                <a:sym typeface="Calibri"/>
              </a:defRPr>
            </a:lvl7pPr>
            <a:lvl8pPr rtl="0">
              <a:spcBef>
                <a:spcPts val="0"/>
              </a:spcBef>
              <a:defRPr sz="3300">
                <a:latin typeface="Calibri"/>
                <a:ea typeface="Calibri"/>
                <a:cs typeface="Calibri"/>
                <a:sym typeface="Calibri"/>
              </a:defRPr>
            </a:lvl8pPr>
            <a:lvl9pPr rtl="0">
              <a:spcBef>
                <a:spcPts val="0"/>
              </a:spcBef>
              <a:defRPr sz="3300">
                <a:latin typeface="Calibri"/>
                <a:ea typeface="Calibri"/>
                <a:cs typeface="Calibri"/>
                <a:sym typeface="Calibri"/>
              </a:defRPr>
            </a:lvl9pPr>
          </a:lstStyle>
          <a:p/>
        </p:txBody>
      </p:sp>
      <p:sp>
        <p:nvSpPr>
          <p:cNvPr id="65" name="Shape 65"/>
          <p:cNvSpPr txBox="1"/>
          <p:nvPr>
            <p:ph idx="1" type="body"/>
          </p:nvPr>
        </p:nvSpPr>
        <p:spPr>
          <a:xfrm>
            <a:off x="650081" y="1464468"/>
            <a:ext cx="7836693" cy="3207543"/>
          </a:xfrm>
          <a:prstGeom prst="rect">
            <a:avLst/>
          </a:prstGeom>
          <a:noFill/>
          <a:ln>
            <a:noFill/>
          </a:ln>
        </p:spPr>
        <p:txBody>
          <a:bodyPr anchorCtr="0" anchor="ctr" bIns="51425" lIns="51425" rIns="51425" tIns="51425"/>
          <a:lstStyle>
            <a:lvl1pPr indent="-292100" marL="419100" marR="0" rtl="0">
              <a:spcBef>
                <a:spcPts val="2000"/>
              </a:spcBef>
              <a:defRPr sz="1900">
                <a:solidFill>
                  <a:srgbClr val="FFFFFF"/>
                </a:solidFill>
                <a:latin typeface="Cabin"/>
                <a:ea typeface="Cabin"/>
                <a:cs typeface="Cabin"/>
                <a:sym typeface="Cabin"/>
              </a:defRPr>
            </a:lvl1pPr>
            <a:lvl2pPr indent="-292100" marL="584200" marR="0" rtl="0">
              <a:spcBef>
                <a:spcPts val="2000"/>
              </a:spcBef>
              <a:defRPr sz="1900">
                <a:solidFill>
                  <a:srgbClr val="FFFFFF"/>
                </a:solidFill>
                <a:latin typeface="Cabin"/>
                <a:ea typeface="Cabin"/>
                <a:cs typeface="Cabin"/>
                <a:sym typeface="Cabin"/>
              </a:defRPr>
            </a:lvl2pPr>
            <a:lvl3pPr indent="-304800" marL="749300" marR="0" rtl="0">
              <a:spcBef>
                <a:spcPts val="2000"/>
              </a:spcBef>
              <a:defRPr sz="1900">
                <a:solidFill>
                  <a:srgbClr val="FFFFFF"/>
                </a:solidFill>
                <a:latin typeface="Cabin"/>
                <a:ea typeface="Cabin"/>
                <a:cs typeface="Cabin"/>
                <a:sym typeface="Cabin"/>
              </a:defRPr>
            </a:lvl3pPr>
            <a:lvl4pPr indent="-304800" marL="927100" marR="0" rtl="0">
              <a:spcBef>
                <a:spcPts val="2000"/>
              </a:spcBef>
              <a:defRPr sz="1900">
                <a:solidFill>
                  <a:srgbClr val="FFFFFF"/>
                </a:solidFill>
                <a:latin typeface="Cabin"/>
                <a:ea typeface="Cabin"/>
                <a:cs typeface="Cabin"/>
                <a:sym typeface="Cabin"/>
              </a:defRPr>
            </a:lvl4pPr>
            <a:lvl5pPr indent="-304800" marL="1092200" marR="0" rtl="0">
              <a:spcBef>
                <a:spcPts val="2000"/>
              </a:spcBef>
              <a:defRPr sz="1900">
                <a:solidFill>
                  <a:srgbClr val="FFFFFF"/>
                </a:solidFill>
                <a:latin typeface="Cabin"/>
                <a:ea typeface="Cabin"/>
                <a:cs typeface="Cabin"/>
                <a:sym typeface="Cabin"/>
              </a:defRPr>
            </a:lvl5pPr>
            <a:lvl6pPr rtl="0">
              <a:spcBef>
                <a:spcPts val="0"/>
              </a:spcBef>
              <a:defRPr sz="2400">
                <a:latin typeface="Calibri"/>
                <a:ea typeface="Calibri"/>
                <a:cs typeface="Calibri"/>
                <a:sym typeface="Calibri"/>
              </a:defRPr>
            </a:lvl6pPr>
            <a:lvl7pPr rtl="0">
              <a:spcBef>
                <a:spcPts val="0"/>
              </a:spcBef>
              <a:defRPr sz="2400">
                <a:latin typeface="Calibri"/>
                <a:ea typeface="Calibri"/>
                <a:cs typeface="Calibri"/>
                <a:sym typeface="Calibri"/>
              </a:defRPr>
            </a:lvl7pPr>
            <a:lvl8pPr rtl="0">
              <a:spcBef>
                <a:spcPts val="0"/>
              </a:spcBef>
              <a:defRPr sz="2400">
                <a:latin typeface="Calibri"/>
                <a:ea typeface="Calibri"/>
                <a:cs typeface="Calibri"/>
                <a:sym typeface="Calibri"/>
              </a:defRPr>
            </a:lvl8pPr>
            <a:lvl9pPr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copy 5">
    <p:bg>
      <p:bgPr>
        <a:solidFill>
          <a:srgbClr val="000000"/>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850106" y="135731"/>
            <a:ext cx="7443787" cy="1285875"/>
          </a:xfrm>
          <a:prstGeom prst="rect">
            <a:avLst/>
          </a:prstGeom>
          <a:noFill/>
          <a:ln>
            <a:noFill/>
          </a:ln>
        </p:spPr>
        <p:txBody>
          <a:bodyPr anchorCtr="0" anchor="ctr" bIns="51425" lIns="51425" rIns="51425" tIns="51425"/>
          <a:lstStyle>
            <a:lvl1pPr marL="0" marR="0" rtl="0">
              <a:spcBef>
                <a:spcPts val="0"/>
              </a:spcBef>
              <a:defRPr sz="4400">
                <a:solidFill>
                  <a:srgbClr val="FFFFFF"/>
                </a:solidFill>
                <a:latin typeface="Cabin"/>
                <a:ea typeface="Cabin"/>
                <a:cs typeface="Cabin"/>
                <a:sym typeface="Cabin"/>
              </a:defRPr>
            </a:lvl1pPr>
            <a:lvl2pPr rtl="0">
              <a:spcBef>
                <a:spcPts val="0"/>
              </a:spcBef>
              <a:defRPr sz="3300">
                <a:latin typeface="Calibri"/>
                <a:ea typeface="Calibri"/>
                <a:cs typeface="Calibri"/>
                <a:sym typeface="Calibri"/>
              </a:defRPr>
            </a:lvl2pPr>
            <a:lvl3pPr rtl="0">
              <a:spcBef>
                <a:spcPts val="0"/>
              </a:spcBef>
              <a:defRPr sz="3300">
                <a:latin typeface="Calibri"/>
                <a:ea typeface="Calibri"/>
                <a:cs typeface="Calibri"/>
                <a:sym typeface="Calibri"/>
              </a:defRPr>
            </a:lvl3pPr>
            <a:lvl4pPr rtl="0">
              <a:spcBef>
                <a:spcPts val="0"/>
              </a:spcBef>
              <a:defRPr sz="3300">
                <a:latin typeface="Calibri"/>
                <a:ea typeface="Calibri"/>
                <a:cs typeface="Calibri"/>
                <a:sym typeface="Calibri"/>
              </a:defRPr>
            </a:lvl4pPr>
            <a:lvl5pPr rtl="0">
              <a:spcBef>
                <a:spcPts val="0"/>
              </a:spcBef>
              <a:defRPr sz="3300">
                <a:latin typeface="Calibri"/>
                <a:ea typeface="Calibri"/>
                <a:cs typeface="Calibri"/>
                <a:sym typeface="Calibri"/>
              </a:defRPr>
            </a:lvl5pPr>
            <a:lvl6pPr rtl="0">
              <a:spcBef>
                <a:spcPts val="0"/>
              </a:spcBef>
              <a:defRPr sz="3300">
                <a:latin typeface="Calibri"/>
                <a:ea typeface="Calibri"/>
                <a:cs typeface="Calibri"/>
                <a:sym typeface="Calibri"/>
              </a:defRPr>
            </a:lvl6pPr>
            <a:lvl7pPr rtl="0">
              <a:spcBef>
                <a:spcPts val="0"/>
              </a:spcBef>
              <a:defRPr sz="3300">
                <a:latin typeface="Calibri"/>
                <a:ea typeface="Calibri"/>
                <a:cs typeface="Calibri"/>
                <a:sym typeface="Calibri"/>
              </a:defRPr>
            </a:lvl7pPr>
            <a:lvl8pPr rtl="0">
              <a:spcBef>
                <a:spcPts val="0"/>
              </a:spcBef>
              <a:defRPr sz="3300">
                <a:latin typeface="Calibri"/>
                <a:ea typeface="Calibri"/>
                <a:cs typeface="Calibri"/>
                <a:sym typeface="Calibri"/>
              </a:defRPr>
            </a:lvl8pPr>
            <a:lvl9pPr rtl="0">
              <a:spcBef>
                <a:spcPts val="0"/>
              </a:spcBef>
              <a:defRPr sz="3300">
                <a:latin typeface="Calibri"/>
                <a:ea typeface="Calibri"/>
                <a:cs typeface="Calibri"/>
                <a:sym typeface="Calibri"/>
              </a:defRPr>
            </a:lvl9pPr>
          </a:lstStyle>
          <a:p/>
        </p:txBody>
      </p:sp>
      <p:sp>
        <p:nvSpPr>
          <p:cNvPr id="68" name="Shape 68"/>
          <p:cNvSpPr txBox="1"/>
          <p:nvPr>
            <p:ph idx="1" type="body"/>
          </p:nvPr>
        </p:nvSpPr>
        <p:spPr>
          <a:xfrm>
            <a:off x="850106" y="1457325"/>
            <a:ext cx="7443787" cy="3014662"/>
          </a:xfrm>
          <a:prstGeom prst="rect">
            <a:avLst/>
          </a:prstGeom>
          <a:noFill/>
          <a:ln>
            <a:noFill/>
          </a:ln>
        </p:spPr>
        <p:txBody>
          <a:bodyPr anchorCtr="0" anchor="ctr" bIns="51425" lIns="51425" rIns="51425" tIns="51425"/>
          <a:lstStyle>
            <a:lvl1pPr indent="-444500" marL="622300" marR="0" rtl="0">
              <a:spcBef>
                <a:spcPts val="1300"/>
              </a:spcBef>
              <a:defRPr sz="2100">
                <a:solidFill>
                  <a:srgbClr val="FFFFFF"/>
                </a:solidFill>
                <a:latin typeface="Cabin"/>
                <a:ea typeface="Cabin"/>
                <a:cs typeface="Cabin"/>
                <a:sym typeface="Cabin"/>
              </a:defRPr>
            </a:lvl1pPr>
            <a:lvl2pPr indent="-444500" marL="876300" marR="0" rtl="0">
              <a:spcBef>
                <a:spcPts val="1300"/>
              </a:spcBef>
              <a:defRPr sz="2100">
                <a:solidFill>
                  <a:srgbClr val="FFFFFF"/>
                </a:solidFill>
                <a:latin typeface="Cabin"/>
                <a:ea typeface="Cabin"/>
                <a:cs typeface="Cabin"/>
                <a:sym typeface="Cabin"/>
              </a:defRPr>
            </a:lvl2pPr>
            <a:lvl3pPr indent="-444500" marL="1117600" marR="0" rtl="0">
              <a:spcBef>
                <a:spcPts val="1300"/>
              </a:spcBef>
              <a:defRPr sz="2100">
                <a:solidFill>
                  <a:srgbClr val="FFFFFF"/>
                </a:solidFill>
                <a:latin typeface="Cabin"/>
                <a:ea typeface="Cabin"/>
                <a:cs typeface="Cabin"/>
                <a:sym typeface="Cabin"/>
              </a:defRPr>
            </a:lvl3pPr>
            <a:lvl4pPr indent="-444500" marL="1371600" marR="0" rtl="0">
              <a:spcBef>
                <a:spcPts val="1300"/>
              </a:spcBef>
              <a:defRPr sz="2100">
                <a:solidFill>
                  <a:srgbClr val="FFFFFF"/>
                </a:solidFill>
                <a:latin typeface="Cabin"/>
                <a:ea typeface="Cabin"/>
                <a:cs typeface="Cabin"/>
                <a:sym typeface="Cabin"/>
              </a:defRPr>
            </a:lvl4pPr>
            <a:lvl5pPr indent="-444500" marL="1625600" marR="0" rtl="0">
              <a:spcBef>
                <a:spcPts val="1300"/>
              </a:spcBef>
              <a:defRPr sz="2100">
                <a:solidFill>
                  <a:srgbClr val="FFFFFF"/>
                </a:solidFill>
                <a:latin typeface="Cabin"/>
                <a:ea typeface="Cabin"/>
                <a:cs typeface="Cabin"/>
                <a:sym typeface="Cabin"/>
              </a:defRPr>
            </a:lvl5pPr>
            <a:lvl6pPr rtl="0">
              <a:spcBef>
                <a:spcPts val="0"/>
              </a:spcBef>
              <a:defRPr sz="2400">
                <a:latin typeface="Calibri"/>
                <a:ea typeface="Calibri"/>
                <a:cs typeface="Calibri"/>
                <a:sym typeface="Calibri"/>
              </a:defRPr>
            </a:lvl6pPr>
            <a:lvl7pPr rtl="0">
              <a:spcBef>
                <a:spcPts val="0"/>
              </a:spcBef>
              <a:defRPr sz="2400">
                <a:latin typeface="Calibri"/>
                <a:ea typeface="Calibri"/>
                <a:cs typeface="Calibri"/>
                <a:sym typeface="Calibri"/>
              </a:defRPr>
            </a:lvl7pPr>
            <a:lvl8pPr rtl="0">
              <a:spcBef>
                <a:spcPts val="0"/>
              </a:spcBef>
              <a:defRPr sz="2400">
                <a:latin typeface="Calibri"/>
                <a:ea typeface="Calibri"/>
                <a:cs typeface="Calibri"/>
                <a:sym typeface="Calibri"/>
              </a:defRPr>
            </a:lvl8pPr>
            <a:lvl9pPr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90" name="Shape 290"/>
        <p:cNvGrpSpPr/>
        <p:nvPr/>
      </p:nvGrpSpPr>
      <p:grpSpPr>
        <a:xfrm>
          <a:off x="0" y="0"/>
          <a:ext cx="0" cy="0"/>
          <a:chOff x="0" y="0"/>
          <a:chExt cx="0" cy="0"/>
        </a:xfrm>
      </p:grpSpPr>
      <p:sp>
        <p:nvSpPr>
          <p:cNvPr id="291" name="Shape 291"/>
          <p:cNvSpPr txBox="1"/>
          <p:nvPr>
            <p:ph type="ctrTitle"/>
          </p:nvPr>
        </p:nvSpPr>
        <p:spPr>
          <a:xfrm>
            <a:off x="311708" y="744575"/>
            <a:ext cx="8520599" cy="2052599"/>
          </a:xfrm>
          <a:prstGeom prst="rect">
            <a:avLst/>
          </a:prstGeom>
        </p:spPr>
        <p:txBody>
          <a:bodyPr anchorCtr="0" anchor="b" bIns="91425" lIns="91425" rIns="91425" tIns="91425"/>
          <a:lstStyle>
            <a:lvl1pPr algn="ctr">
              <a:spcBef>
                <a:spcPts val="0"/>
              </a:spcBef>
              <a:buSzPct val="100000"/>
              <a:defRPr sz="5200"/>
            </a:lvl1pPr>
            <a:lvl2pPr algn="ctr">
              <a:spcBef>
                <a:spcPts val="0"/>
              </a:spcBef>
              <a:buSzPct val="100000"/>
              <a:defRPr sz="5200"/>
            </a:lvl2pPr>
            <a:lvl3pPr algn="ctr">
              <a:spcBef>
                <a:spcPts val="0"/>
              </a:spcBef>
              <a:buSzPct val="100000"/>
              <a:defRPr sz="5200"/>
            </a:lvl3pPr>
            <a:lvl4pPr algn="ctr">
              <a:spcBef>
                <a:spcPts val="0"/>
              </a:spcBef>
              <a:buSzPct val="100000"/>
              <a:defRPr sz="5200"/>
            </a:lvl4pPr>
            <a:lvl5pPr algn="ctr">
              <a:spcBef>
                <a:spcPts val="0"/>
              </a:spcBef>
              <a:buSzPct val="100000"/>
              <a:defRPr sz="5200"/>
            </a:lvl5pPr>
            <a:lvl6pPr algn="ctr">
              <a:spcBef>
                <a:spcPts val="0"/>
              </a:spcBef>
              <a:buSzPct val="100000"/>
              <a:defRPr sz="5200"/>
            </a:lvl6pPr>
            <a:lvl7pPr algn="ctr">
              <a:spcBef>
                <a:spcPts val="0"/>
              </a:spcBef>
              <a:buSzPct val="100000"/>
              <a:defRPr sz="5200"/>
            </a:lvl7pPr>
            <a:lvl8pPr algn="ctr">
              <a:spcBef>
                <a:spcPts val="0"/>
              </a:spcBef>
              <a:buSzPct val="100000"/>
              <a:defRPr sz="5200"/>
            </a:lvl8pPr>
            <a:lvl9pPr algn="ctr">
              <a:spcBef>
                <a:spcPts val="0"/>
              </a:spcBef>
              <a:buSzPct val="100000"/>
              <a:defRPr sz="5200"/>
            </a:lvl9pPr>
          </a:lstStyle>
          <a:p/>
        </p:txBody>
      </p:sp>
      <p:sp>
        <p:nvSpPr>
          <p:cNvPr id="292" name="Shape 292"/>
          <p:cNvSpPr txBox="1"/>
          <p:nvPr>
            <p:ph idx="1" type="subTitle"/>
          </p:nvPr>
        </p:nvSpPr>
        <p:spPr>
          <a:xfrm>
            <a:off x="311700" y="2834125"/>
            <a:ext cx="8520599" cy="7926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800"/>
            </a:lvl1pPr>
            <a:lvl2pPr algn="ctr">
              <a:lnSpc>
                <a:spcPct val="100000"/>
              </a:lnSpc>
              <a:spcBef>
                <a:spcPts val="0"/>
              </a:spcBef>
              <a:spcAft>
                <a:spcPts val="0"/>
              </a:spcAft>
              <a:buSzPct val="100000"/>
              <a:buNone/>
              <a:defRPr sz="2800"/>
            </a:lvl2pPr>
            <a:lvl3pPr algn="ctr">
              <a:lnSpc>
                <a:spcPct val="100000"/>
              </a:lnSpc>
              <a:spcBef>
                <a:spcPts val="0"/>
              </a:spcBef>
              <a:spcAft>
                <a:spcPts val="0"/>
              </a:spcAft>
              <a:buSzPct val="100000"/>
              <a:buNone/>
              <a:defRPr sz="2800"/>
            </a:lvl3pPr>
            <a:lvl4pPr algn="ctr">
              <a:lnSpc>
                <a:spcPct val="100000"/>
              </a:lnSpc>
              <a:spcBef>
                <a:spcPts val="0"/>
              </a:spcBef>
              <a:spcAft>
                <a:spcPts val="0"/>
              </a:spcAft>
              <a:buSzPct val="100000"/>
              <a:buNone/>
              <a:defRPr sz="2800"/>
            </a:lvl4pPr>
            <a:lvl5pPr algn="ctr">
              <a:lnSpc>
                <a:spcPct val="100000"/>
              </a:lnSpc>
              <a:spcBef>
                <a:spcPts val="0"/>
              </a:spcBef>
              <a:spcAft>
                <a:spcPts val="0"/>
              </a:spcAft>
              <a:buSzPct val="100000"/>
              <a:buNone/>
              <a:defRPr sz="2800"/>
            </a:lvl5pPr>
            <a:lvl6pPr algn="ctr">
              <a:lnSpc>
                <a:spcPct val="100000"/>
              </a:lnSpc>
              <a:spcBef>
                <a:spcPts val="0"/>
              </a:spcBef>
              <a:spcAft>
                <a:spcPts val="0"/>
              </a:spcAft>
              <a:buSzPct val="100000"/>
              <a:buNone/>
              <a:defRPr sz="2800"/>
            </a:lvl6pPr>
            <a:lvl7pPr algn="ctr">
              <a:lnSpc>
                <a:spcPct val="100000"/>
              </a:lnSpc>
              <a:spcBef>
                <a:spcPts val="0"/>
              </a:spcBef>
              <a:spcAft>
                <a:spcPts val="0"/>
              </a:spcAft>
              <a:buSzPct val="100000"/>
              <a:buNone/>
              <a:defRPr sz="2800"/>
            </a:lvl7pPr>
            <a:lvl8pPr algn="ctr">
              <a:lnSpc>
                <a:spcPct val="100000"/>
              </a:lnSpc>
              <a:spcBef>
                <a:spcPts val="0"/>
              </a:spcBef>
              <a:spcAft>
                <a:spcPts val="0"/>
              </a:spcAft>
              <a:buSzPct val="100000"/>
              <a:buNone/>
              <a:defRPr sz="2800"/>
            </a:lvl8pPr>
            <a:lvl9pPr algn="ctr">
              <a:lnSpc>
                <a:spcPct val="100000"/>
              </a:lnSpc>
              <a:spcBef>
                <a:spcPts val="0"/>
              </a:spcBef>
              <a:spcAft>
                <a:spcPts val="0"/>
              </a:spcAft>
              <a:buSzPct val="100000"/>
              <a:buNone/>
              <a:defRPr sz="2800"/>
            </a:lvl9pPr>
          </a:lstStyle>
          <a:p/>
        </p:txBody>
      </p:sp>
      <p:sp>
        <p:nvSpPr>
          <p:cNvPr id="293" name="Shape 29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294" name="Shape 294"/>
        <p:cNvGrpSpPr/>
        <p:nvPr/>
      </p:nvGrpSpPr>
      <p:grpSpPr>
        <a:xfrm>
          <a:off x="0" y="0"/>
          <a:ext cx="0" cy="0"/>
          <a:chOff x="0" y="0"/>
          <a:chExt cx="0" cy="0"/>
        </a:xfrm>
      </p:grpSpPr>
      <p:sp>
        <p:nvSpPr>
          <p:cNvPr id="295" name="Shape 295"/>
          <p:cNvSpPr txBox="1"/>
          <p:nvPr>
            <p:ph type="title"/>
          </p:nvPr>
        </p:nvSpPr>
        <p:spPr>
          <a:xfrm>
            <a:off x="311700" y="2150850"/>
            <a:ext cx="8520599" cy="841800"/>
          </a:xfrm>
          <a:prstGeom prst="rect">
            <a:avLst/>
          </a:prstGeom>
        </p:spPr>
        <p:txBody>
          <a:bodyPr anchorCtr="0" anchor="ctr" bIns="91425" lIns="91425" rIns="91425" tIns="91425"/>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296" name="Shape 29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97" name="Shape 297"/>
        <p:cNvGrpSpPr/>
        <p:nvPr/>
      </p:nvGrpSpPr>
      <p:grpSpPr>
        <a:xfrm>
          <a:off x="0" y="0"/>
          <a:ext cx="0" cy="0"/>
          <a:chOff x="0" y="0"/>
          <a:chExt cx="0" cy="0"/>
        </a:xfrm>
      </p:grpSpPr>
      <p:sp>
        <p:nvSpPr>
          <p:cNvPr id="298" name="Shape 298"/>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9" name="Shape 299"/>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00" name="Shape 30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1" name="Shape 301"/>
        <p:cNvGrpSpPr/>
        <p:nvPr/>
      </p:nvGrpSpPr>
      <p:grpSpPr>
        <a:xfrm>
          <a:off x="0" y="0"/>
          <a:ext cx="0" cy="0"/>
          <a:chOff x="0" y="0"/>
          <a:chExt cx="0" cy="0"/>
        </a:xfrm>
      </p:grpSpPr>
      <p:sp>
        <p:nvSpPr>
          <p:cNvPr id="302" name="Shape 302"/>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03" name="Shape 303"/>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04" name="Shape 304"/>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05" name="Shape 305"/>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6" name="Shape 306"/>
        <p:cNvGrpSpPr/>
        <p:nvPr/>
      </p:nvGrpSpPr>
      <p:grpSpPr>
        <a:xfrm>
          <a:off x="0" y="0"/>
          <a:ext cx="0" cy="0"/>
          <a:chOff x="0" y="0"/>
          <a:chExt cx="0" cy="0"/>
        </a:xfrm>
      </p:grpSpPr>
      <p:sp>
        <p:nvSpPr>
          <p:cNvPr id="307" name="Shape 307"/>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08" name="Shape 30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09" name="Shape 309"/>
        <p:cNvGrpSpPr/>
        <p:nvPr/>
      </p:nvGrpSpPr>
      <p:grpSpPr>
        <a:xfrm>
          <a:off x="0" y="0"/>
          <a:ext cx="0" cy="0"/>
          <a:chOff x="0" y="0"/>
          <a:chExt cx="0" cy="0"/>
        </a:xfrm>
      </p:grpSpPr>
      <p:sp>
        <p:nvSpPr>
          <p:cNvPr id="310" name="Shape 310"/>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11" name="Shape 311"/>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12" name="Shape 3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13" name="Shape 313"/>
        <p:cNvGrpSpPr/>
        <p:nvPr/>
      </p:nvGrpSpPr>
      <p:grpSpPr>
        <a:xfrm>
          <a:off x="0" y="0"/>
          <a:ext cx="0" cy="0"/>
          <a:chOff x="0" y="0"/>
          <a:chExt cx="0" cy="0"/>
        </a:xfrm>
      </p:grpSpPr>
      <p:sp>
        <p:nvSpPr>
          <p:cNvPr id="314" name="Shape 314"/>
          <p:cNvSpPr txBox="1"/>
          <p:nvPr>
            <p:ph type="title"/>
          </p:nvPr>
        </p:nvSpPr>
        <p:spPr>
          <a:xfrm>
            <a:off x="490250" y="450150"/>
            <a:ext cx="6367800" cy="4090800"/>
          </a:xfrm>
          <a:prstGeom prst="rect">
            <a:avLst/>
          </a:prstGeom>
        </p:spPr>
        <p:txBody>
          <a:bodyPr anchorCtr="0" anchor="ctr"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315" name="Shape 3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 2 Column">
    <p:bg>
      <p:bgPr>
        <a:solidFill>
          <a:srgbClr val="000000"/>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650081" y="135731"/>
            <a:ext cx="7836693" cy="1293018"/>
          </a:xfrm>
          <a:prstGeom prst="rect">
            <a:avLst/>
          </a:prstGeom>
          <a:noFill/>
          <a:ln>
            <a:noFill/>
          </a:ln>
        </p:spPr>
        <p:txBody>
          <a:bodyPr anchorCtr="0" anchor="ctr" bIns="51425" lIns="51425" rIns="51425" tIns="51425"/>
          <a:lstStyle>
            <a:lvl1pPr marL="0" marR="0" rtl="0">
              <a:spcBef>
                <a:spcPts val="0"/>
              </a:spcBef>
              <a:defRPr sz="4300">
                <a:solidFill>
                  <a:srgbClr val="FFFFFF"/>
                </a:solidFill>
                <a:latin typeface="Cabin"/>
                <a:ea typeface="Cabin"/>
                <a:cs typeface="Cabin"/>
                <a:sym typeface="Cabin"/>
              </a:defRPr>
            </a:lvl1pPr>
            <a:lvl2pPr rtl="0">
              <a:spcBef>
                <a:spcPts val="0"/>
              </a:spcBef>
              <a:defRPr sz="3300">
                <a:latin typeface="Calibri"/>
                <a:ea typeface="Calibri"/>
                <a:cs typeface="Calibri"/>
                <a:sym typeface="Calibri"/>
              </a:defRPr>
            </a:lvl2pPr>
            <a:lvl3pPr rtl="0">
              <a:spcBef>
                <a:spcPts val="0"/>
              </a:spcBef>
              <a:defRPr sz="3300">
                <a:latin typeface="Calibri"/>
                <a:ea typeface="Calibri"/>
                <a:cs typeface="Calibri"/>
                <a:sym typeface="Calibri"/>
              </a:defRPr>
            </a:lvl3pPr>
            <a:lvl4pPr rtl="0">
              <a:spcBef>
                <a:spcPts val="0"/>
              </a:spcBef>
              <a:defRPr sz="3300">
                <a:latin typeface="Calibri"/>
                <a:ea typeface="Calibri"/>
                <a:cs typeface="Calibri"/>
                <a:sym typeface="Calibri"/>
              </a:defRPr>
            </a:lvl4pPr>
            <a:lvl5pPr rtl="0">
              <a:spcBef>
                <a:spcPts val="0"/>
              </a:spcBef>
              <a:defRPr sz="3300">
                <a:latin typeface="Calibri"/>
                <a:ea typeface="Calibri"/>
                <a:cs typeface="Calibri"/>
                <a:sym typeface="Calibri"/>
              </a:defRPr>
            </a:lvl5pPr>
            <a:lvl6pPr rtl="0">
              <a:spcBef>
                <a:spcPts val="0"/>
              </a:spcBef>
              <a:defRPr sz="3300">
                <a:latin typeface="Calibri"/>
                <a:ea typeface="Calibri"/>
                <a:cs typeface="Calibri"/>
                <a:sym typeface="Calibri"/>
              </a:defRPr>
            </a:lvl6pPr>
            <a:lvl7pPr rtl="0">
              <a:spcBef>
                <a:spcPts val="0"/>
              </a:spcBef>
              <a:defRPr sz="3300">
                <a:latin typeface="Calibri"/>
                <a:ea typeface="Calibri"/>
                <a:cs typeface="Calibri"/>
                <a:sym typeface="Calibri"/>
              </a:defRPr>
            </a:lvl7pPr>
            <a:lvl8pPr rtl="0">
              <a:spcBef>
                <a:spcPts val="0"/>
              </a:spcBef>
              <a:defRPr sz="3300">
                <a:latin typeface="Calibri"/>
                <a:ea typeface="Calibri"/>
                <a:cs typeface="Calibri"/>
                <a:sym typeface="Calibri"/>
              </a:defRPr>
            </a:lvl8pPr>
            <a:lvl9pPr rtl="0">
              <a:spcBef>
                <a:spcPts val="0"/>
              </a:spcBef>
              <a:defRPr sz="3300">
                <a:latin typeface="Calibri"/>
                <a:ea typeface="Calibri"/>
                <a:cs typeface="Calibri"/>
                <a:sym typeface="Calibri"/>
              </a:defRPr>
            </a:lvl9pPr>
          </a:lstStyle>
          <a:p/>
        </p:txBody>
      </p:sp>
      <p:sp>
        <p:nvSpPr>
          <p:cNvPr id="16" name="Shape 16"/>
          <p:cNvSpPr txBox="1"/>
          <p:nvPr>
            <p:ph idx="1" type="body"/>
          </p:nvPr>
        </p:nvSpPr>
        <p:spPr>
          <a:xfrm>
            <a:off x="650081" y="1464468"/>
            <a:ext cx="7836693" cy="3207543"/>
          </a:xfrm>
          <a:prstGeom prst="rect">
            <a:avLst/>
          </a:prstGeom>
          <a:noFill/>
          <a:ln>
            <a:noFill/>
          </a:ln>
        </p:spPr>
        <p:txBody>
          <a:bodyPr anchorCtr="0" anchor="t" bIns="51425" lIns="51425" rIns="51425" tIns="51425"/>
          <a:lstStyle>
            <a:lvl1pPr indent="-254000" marL="381000" marR="0" rtl="0">
              <a:spcBef>
                <a:spcPts val="2000"/>
              </a:spcBef>
              <a:defRPr sz="1600">
                <a:solidFill>
                  <a:srgbClr val="FFFFFF"/>
                </a:solidFill>
                <a:latin typeface="Cabin"/>
                <a:ea typeface="Cabin"/>
                <a:cs typeface="Cabin"/>
                <a:sym typeface="Cabin"/>
              </a:defRPr>
            </a:lvl1pPr>
            <a:lvl2pPr indent="-254000" marL="546100" marR="0" rtl="0">
              <a:spcBef>
                <a:spcPts val="2000"/>
              </a:spcBef>
              <a:defRPr sz="1600">
                <a:solidFill>
                  <a:srgbClr val="FFFFFF"/>
                </a:solidFill>
                <a:latin typeface="Cabin"/>
                <a:ea typeface="Cabin"/>
                <a:cs typeface="Cabin"/>
                <a:sym typeface="Cabin"/>
              </a:defRPr>
            </a:lvl2pPr>
            <a:lvl3pPr indent="-266700" marL="711200" marR="0" rtl="0">
              <a:spcBef>
                <a:spcPts val="2000"/>
              </a:spcBef>
              <a:defRPr sz="1600">
                <a:solidFill>
                  <a:srgbClr val="FFFFFF"/>
                </a:solidFill>
                <a:latin typeface="Cabin"/>
                <a:ea typeface="Cabin"/>
                <a:cs typeface="Cabin"/>
                <a:sym typeface="Cabin"/>
              </a:defRPr>
            </a:lvl3pPr>
            <a:lvl4pPr indent="-266700" marL="889000" marR="0" rtl="0">
              <a:spcBef>
                <a:spcPts val="2000"/>
              </a:spcBef>
              <a:defRPr sz="1600">
                <a:solidFill>
                  <a:srgbClr val="FFFFFF"/>
                </a:solidFill>
                <a:latin typeface="Cabin"/>
                <a:ea typeface="Cabin"/>
                <a:cs typeface="Cabin"/>
                <a:sym typeface="Cabin"/>
              </a:defRPr>
            </a:lvl4pPr>
            <a:lvl5pPr indent="-266700" marL="1054100" marR="0" rtl="0">
              <a:spcBef>
                <a:spcPts val="2000"/>
              </a:spcBef>
              <a:defRPr sz="1600">
                <a:solidFill>
                  <a:srgbClr val="FFFFFF"/>
                </a:solidFill>
                <a:latin typeface="Cabin"/>
                <a:ea typeface="Cabin"/>
                <a:cs typeface="Cabin"/>
                <a:sym typeface="Cabin"/>
              </a:defRPr>
            </a:lvl5pPr>
            <a:lvl6pPr rtl="0">
              <a:spcBef>
                <a:spcPts val="0"/>
              </a:spcBef>
              <a:defRPr sz="2400">
                <a:latin typeface="Calibri"/>
                <a:ea typeface="Calibri"/>
                <a:cs typeface="Calibri"/>
                <a:sym typeface="Calibri"/>
              </a:defRPr>
            </a:lvl6pPr>
            <a:lvl7pPr rtl="0">
              <a:spcBef>
                <a:spcPts val="0"/>
              </a:spcBef>
              <a:defRPr sz="2400">
                <a:latin typeface="Calibri"/>
                <a:ea typeface="Calibri"/>
                <a:cs typeface="Calibri"/>
                <a:sym typeface="Calibri"/>
              </a:defRPr>
            </a:lvl7pPr>
            <a:lvl8pPr rtl="0">
              <a:spcBef>
                <a:spcPts val="0"/>
              </a:spcBef>
              <a:defRPr sz="2400">
                <a:latin typeface="Calibri"/>
                <a:ea typeface="Calibri"/>
                <a:cs typeface="Calibri"/>
                <a:sym typeface="Calibri"/>
              </a:defRPr>
            </a:lvl8pPr>
            <a:lvl9pPr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16" name="Shape 316"/>
        <p:cNvGrpSpPr/>
        <p:nvPr/>
      </p:nvGrpSpPr>
      <p:grpSpPr>
        <a:xfrm>
          <a:off x="0" y="0"/>
          <a:ext cx="0" cy="0"/>
          <a:chOff x="0" y="0"/>
          <a:chExt cx="0" cy="0"/>
        </a:xfrm>
      </p:grpSpPr>
      <p:sp>
        <p:nvSpPr>
          <p:cNvPr id="317" name="Shape 317"/>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318" name="Shape 318"/>
          <p:cNvSpPr txBox="1"/>
          <p:nvPr>
            <p:ph type="title"/>
          </p:nvPr>
        </p:nvSpPr>
        <p:spPr>
          <a:xfrm>
            <a:off x="265500" y="1233175"/>
            <a:ext cx="4045199" cy="1482300"/>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319" name="Shape 319"/>
          <p:cNvSpPr txBox="1"/>
          <p:nvPr>
            <p:ph idx="1" type="subTitle"/>
          </p:nvPr>
        </p:nvSpPr>
        <p:spPr>
          <a:xfrm>
            <a:off x="265500" y="2803075"/>
            <a:ext cx="4045199" cy="12351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320" name="Shape 320"/>
          <p:cNvSpPr txBox="1"/>
          <p:nvPr>
            <p:ph idx="2" type="body"/>
          </p:nvPr>
        </p:nvSpPr>
        <p:spPr>
          <a:xfrm>
            <a:off x="4939500" y="724075"/>
            <a:ext cx="3837000" cy="3695099"/>
          </a:xfrm>
          <a:prstGeom prst="rect">
            <a:avLst/>
          </a:prstGeom>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21" name="Shape 32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2" name="Shape 322"/>
        <p:cNvGrpSpPr/>
        <p:nvPr/>
      </p:nvGrpSpPr>
      <p:grpSpPr>
        <a:xfrm>
          <a:off x="0" y="0"/>
          <a:ext cx="0" cy="0"/>
          <a:chOff x="0" y="0"/>
          <a:chExt cx="0" cy="0"/>
        </a:xfrm>
      </p:grpSpPr>
      <p:sp>
        <p:nvSpPr>
          <p:cNvPr id="323" name="Shape 323"/>
          <p:cNvSpPr txBox="1"/>
          <p:nvPr>
            <p:ph idx="1" type="body"/>
          </p:nvPr>
        </p:nvSpPr>
        <p:spPr>
          <a:xfrm>
            <a:off x="311700" y="4230575"/>
            <a:ext cx="5998800" cy="605100"/>
          </a:xfrm>
          <a:prstGeom prst="rect">
            <a:avLst/>
          </a:prstGeom>
        </p:spPr>
        <p:txBody>
          <a:bodyPr anchorCtr="0" anchor="ctr" bIns="91425" lIns="91425" rIns="91425" tIns="91425"/>
          <a:lstStyle>
            <a:lvl1pPr>
              <a:lnSpc>
                <a:spcPct val="100000"/>
              </a:lnSpc>
              <a:spcBef>
                <a:spcPts val="0"/>
              </a:spcBef>
              <a:spcAft>
                <a:spcPts val="0"/>
              </a:spcAft>
              <a:buNone/>
              <a:defRPr/>
            </a:lvl1pPr>
          </a:lstStyle>
          <a:p/>
        </p:txBody>
      </p:sp>
      <p:sp>
        <p:nvSpPr>
          <p:cNvPr id="324" name="Shape 3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325" name="Shape 325"/>
        <p:cNvGrpSpPr/>
        <p:nvPr/>
      </p:nvGrpSpPr>
      <p:grpSpPr>
        <a:xfrm>
          <a:off x="0" y="0"/>
          <a:ext cx="0" cy="0"/>
          <a:chOff x="0" y="0"/>
          <a:chExt cx="0" cy="0"/>
        </a:xfrm>
      </p:grpSpPr>
      <p:sp>
        <p:nvSpPr>
          <p:cNvPr id="326" name="Shape 326"/>
          <p:cNvSpPr txBox="1"/>
          <p:nvPr>
            <p:ph type="title"/>
          </p:nvPr>
        </p:nvSpPr>
        <p:spPr>
          <a:xfrm>
            <a:off x="311700" y="1106125"/>
            <a:ext cx="8520599" cy="1963500"/>
          </a:xfrm>
          <a:prstGeom prst="rect">
            <a:avLst/>
          </a:prstGeom>
        </p:spPr>
        <p:txBody>
          <a:bodyPr anchorCtr="0" anchor="b" bIns="91425" lIns="91425" rIns="91425" tIns="91425"/>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p:txBody>
      </p:sp>
      <p:sp>
        <p:nvSpPr>
          <p:cNvPr id="327" name="Shape 327"/>
          <p:cNvSpPr txBox="1"/>
          <p:nvPr>
            <p:ph idx="1" type="body"/>
          </p:nvPr>
        </p:nvSpPr>
        <p:spPr>
          <a:xfrm>
            <a:off x="311700" y="3152225"/>
            <a:ext cx="8520599" cy="1300800"/>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328" name="Shape 3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29" name="Shape 329"/>
        <p:cNvGrpSpPr/>
        <p:nvPr/>
      </p:nvGrpSpPr>
      <p:grpSpPr>
        <a:xfrm>
          <a:off x="0" y="0"/>
          <a:ext cx="0" cy="0"/>
          <a:chOff x="0" y="0"/>
          <a:chExt cx="0" cy="0"/>
        </a:xfrm>
      </p:grpSpPr>
      <p:sp>
        <p:nvSpPr>
          <p:cNvPr id="330" name="Shape 3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s">
    <p:bg>
      <p:bgPr>
        <a:solidFill>
          <a:srgbClr val="000000"/>
        </a:solidFill>
      </p:bgPr>
    </p:bg>
    <p:spTree>
      <p:nvGrpSpPr>
        <p:cNvPr id="17" name="Shape 17"/>
        <p:cNvGrpSpPr/>
        <p:nvPr/>
      </p:nvGrpSpPr>
      <p:grpSpPr>
        <a:xfrm>
          <a:off x="0" y="0"/>
          <a:ext cx="0" cy="0"/>
          <a:chOff x="0" y="0"/>
          <a:chExt cx="0" cy="0"/>
        </a:xfrm>
      </p:grpSpPr>
      <p:sp>
        <p:nvSpPr>
          <p:cNvPr id="18" name="Shape 18"/>
          <p:cNvSpPr txBox="1"/>
          <p:nvPr>
            <p:ph idx="1" type="body"/>
          </p:nvPr>
        </p:nvSpPr>
        <p:spPr>
          <a:xfrm>
            <a:off x="650081" y="664368"/>
            <a:ext cx="7836693" cy="3807618"/>
          </a:xfrm>
          <a:prstGeom prst="rect">
            <a:avLst/>
          </a:prstGeom>
          <a:noFill/>
          <a:ln>
            <a:noFill/>
          </a:ln>
        </p:spPr>
        <p:txBody>
          <a:bodyPr anchorCtr="0" anchor="ctr" bIns="51425" lIns="51425" rIns="51425" tIns="51425"/>
          <a:lstStyle>
            <a:lvl1pPr indent="-292100" marL="419100" marR="0" rtl="0">
              <a:spcBef>
                <a:spcPts val="2800"/>
              </a:spcBef>
              <a:defRPr sz="2000">
                <a:solidFill>
                  <a:srgbClr val="FFFFFF"/>
                </a:solidFill>
                <a:latin typeface="Cabin"/>
                <a:ea typeface="Cabin"/>
                <a:cs typeface="Cabin"/>
                <a:sym typeface="Cabin"/>
              </a:defRPr>
            </a:lvl1pPr>
            <a:lvl2pPr indent="-292100" marL="584200" marR="0" rtl="0">
              <a:spcBef>
                <a:spcPts val="2800"/>
              </a:spcBef>
              <a:defRPr sz="2000">
                <a:solidFill>
                  <a:srgbClr val="FFFFFF"/>
                </a:solidFill>
                <a:latin typeface="Cabin"/>
                <a:ea typeface="Cabin"/>
                <a:cs typeface="Cabin"/>
                <a:sym typeface="Cabin"/>
              </a:defRPr>
            </a:lvl2pPr>
            <a:lvl3pPr indent="-304800" marL="749300" marR="0" rtl="0">
              <a:spcBef>
                <a:spcPts val="2800"/>
              </a:spcBef>
              <a:defRPr sz="2000">
                <a:solidFill>
                  <a:srgbClr val="FFFFFF"/>
                </a:solidFill>
                <a:latin typeface="Cabin"/>
                <a:ea typeface="Cabin"/>
                <a:cs typeface="Cabin"/>
                <a:sym typeface="Cabin"/>
              </a:defRPr>
            </a:lvl3pPr>
            <a:lvl4pPr indent="-304800" marL="927100" marR="0" rtl="0">
              <a:spcBef>
                <a:spcPts val="2800"/>
              </a:spcBef>
              <a:defRPr sz="2000">
                <a:solidFill>
                  <a:srgbClr val="FFFFFF"/>
                </a:solidFill>
                <a:latin typeface="Cabin"/>
                <a:ea typeface="Cabin"/>
                <a:cs typeface="Cabin"/>
                <a:sym typeface="Cabin"/>
              </a:defRPr>
            </a:lvl4pPr>
            <a:lvl5pPr indent="-304800" marL="1092200" marR="0" rtl="0">
              <a:spcBef>
                <a:spcPts val="2800"/>
              </a:spcBef>
              <a:defRPr sz="2000">
                <a:solidFill>
                  <a:srgbClr val="FFFFFF"/>
                </a:solidFill>
                <a:latin typeface="Cabin"/>
                <a:ea typeface="Cabin"/>
                <a:cs typeface="Cabin"/>
                <a:sym typeface="Cabin"/>
              </a:defRPr>
            </a:lvl5pPr>
            <a:lvl6pPr rtl="0">
              <a:spcBef>
                <a:spcPts val="0"/>
              </a:spcBef>
              <a:defRPr sz="2400">
                <a:latin typeface="Calibri"/>
                <a:ea typeface="Calibri"/>
                <a:cs typeface="Calibri"/>
                <a:sym typeface="Calibri"/>
              </a:defRPr>
            </a:lvl6pPr>
            <a:lvl7pPr rtl="0">
              <a:spcBef>
                <a:spcPts val="0"/>
              </a:spcBef>
              <a:defRPr sz="2400">
                <a:latin typeface="Calibri"/>
                <a:ea typeface="Calibri"/>
                <a:cs typeface="Calibri"/>
                <a:sym typeface="Calibri"/>
              </a:defRPr>
            </a:lvl7pPr>
            <a:lvl8pPr rtl="0">
              <a:spcBef>
                <a:spcPts val="0"/>
              </a:spcBef>
              <a:defRPr sz="2400">
                <a:latin typeface="Calibri"/>
                <a:ea typeface="Calibri"/>
                <a:cs typeface="Calibri"/>
                <a:sym typeface="Calibri"/>
              </a:defRPr>
            </a:lvl8pPr>
            <a:lvl9pPr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bg>
      <p:bgPr>
        <a:solidFill>
          <a:srgbClr val="000000"/>
        </a:solidFill>
      </p:bgPr>
    </p:bg>
    <p:spTree>
      <p:nvGrpSpPr>
        <p:cNvPr id="19" name="Shape 1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Top">
    <p:bg>
      <p:bgPr>
        <a:solidFill>
          <a:srgbClr val="000000"/>
        </a:solidFill>
      </p:bgPr>
    </p:bg>
    <p:spTree>
      <p:nvGrpSpPr>
        <p:cNvPr id="20" name="Shape 20"/>
        <p:cNvGrpSpPr/>
        <p:nvPr/>
      </p:nvGrpSpPr>
      <p:grpSpPr>
        <a:xfrm>
          <a:off x="0" y="0"/>
          <a:ext cx="0" cy="0"/>
          <a:chOff x="0" y="0"/>
          <a:chExt cx="0" cy="0"/>
        </a:xfrm>
      </p:grpSpPr>
      <p:sp>
        <p:nvSpPr>
          <p:cNvPr id="21" name="Shape 21"/>
          <p:cNvSpPr txBox="1"/>
          <p:nvPr>
            <p:ph type="title"/>
          </p:nvPr>
        </p:nvSpPr>
        <p:spPr>
          <a:xfrm>
            <a:off x="935831" y="135731"/>
            <a:ext cx="7279480" cy="1293018"/>
          </a:xfrm>
          <a:prstGeom prst="rect">
            <a:avLst/>
          </a:prstGeom>
          <a:noFill/>
          <a:ln>
            <a:noFill/>
          </a:ln>
        </p:spPr>
        <p:txBody>
          <a:bodyPr anchorCtr="0" anchor="ctr" bIns="51425" lIns="51425" rIns="51425" tIns="51425"/>
          <a:lstStyle>
            <a:lvl1pPr marL="0" marR="0" rtl="0">
              <a:spcBef>
                <a:spcPts val="0"/>
              </a:spcBef>
              <a:defRPr sz="4300">
                <a:solidFill>
                  <a:srgbClr val="FFFFFF"/>
                </a:solidFill>
                <a:latin typeface="Cabin"/>
                <a:ea typeface="Cabin"/>
                <a:cs typeface="Cabin"/>
                <a:sym typeface="Cabin"/>
              </a:defRPr>
            </a:lvl1pPr>
            <a:lvl2pPr rtl="0">
              <a:spcBef>
                <a:spcPts val="0"/>
              </a:spcBef>
              <a:defRPr sz="3300">
                <a:latin typeface="Calibri"/>
                <a:ea typeface="Calibri"/>
                <a:cs typeface="Calibri"/>
                <a:sym typeface="Calibri"/>
              </a:defRPr>
            </a:lvl2pPr>
            <a:lvl3pPr rtl="0">
              <a:spcBef>
                <a:spcPts val="0"/>
              </a:spcBef>
              <a:defRPr sz="3300">
                <a:latin typeface="Calibri"/>
                <a:ea typeface="Calibri"/>
                <a:cs typeface="Calibri"/>
                <a:sym typeface="Calibri"/>
              </a:defRPr>
            </a:lvl3pPr>
            <a:lvl4pPr rtl="0">
              <a:spcBef>
                <a:spcPts val="0"/>
              </a:spcBef>
              <a:defRPr sz="3300">
                <a:latin typeface="Calibri"/>
                <a:ea typeface="Calibri"/>
                <a:cs typeface="Calibri"/>
                <a:sym typeface="Calibri"/>
              </a:defRPr>
            </a:lvl4pPr>
            <a:lvl5pPr rtl="0">
              <a:spcBef>
                <a:spcPts val="0"/>
              </a:spcBef>
              <a:defRPr sz="3300">
                <a:latin typeface="Calibri"/>
                <a:ea typeface="Calibri"/>
                <a:cs typeface="Calibri"/>
                <a:sym typeface="Calibri"/>
              </a:defRPr>
            </a:lvl5pPr>
            <a:lvl6pPr rtl="0">
              <a:spcBef>
                <a:spcPts val="0"/>
              </a:spcBef>
              <a:defRPr sz="3300">
                <a:latin typeface="Calibri"/>
                <a:ea typeface="Calibri"/>
                <a:cs typeface="Calibri"/>
                <a:sym typeface="Calibri"/>
              </a:defRPr>
            </a:lvl6pPr>
            <a:lvl7pPr rtl="0">
              <a:spcBef>
                <a:spcPts val="0"/>
              </a:spcBef>
              <a:defRPr sz="3300">
                <a:latin typeface="Calibri"/>
                <a:ea typeface="Calibri"/>
                <a:cs typeface="Calibri"/>
                <a:sym typeface="Calibri"/>
              </a:defRPr>
            </a:lvl7pPr>
            <a:lvl8pPr rtl="0">
              <a:spcBef>
                <a:spcPts val="0"/>
              </a:spcBef>
              <a:defRPr sz="3300">
                <a:latin typeface="Calibri"/>
                <a:ea typeface="Calibri"/>
                <a:cs typeface="Calibri"/>
                <a:sym typeface="Calibri"/>
              </a:defRPr>
            </a:lvl8pPr>
            <a:lvl9pPr rtl="0">
              <a:spcBef>
                <a:spcPts val="0"/>
              </a:spcBef>
              <a:defRPr sz="3300">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Center">
    <p:bg>
      <p:bgPr>
        <a:solidFill>
          <a:srgbClr val="000000"/>
        </a:solidFill>
      </p:bgPr>
    </p:bg>
    <p:spTree>
      <p:nvGrpSpPr>
        <p:cNvPr id="22" name="Shape 22"/>
        <p:cNvGrpSpPr/>
        <p:nvPr/>
      </p:nvGrpSpPr>
      <p:grpSpPr>
        <a:xfrm>
          <a:off x="0" y="0"/>
          <a:ext cx="0" cy="0"/>
          <a:chOff x="0" y="0"/>
          <a:chExt cx="0" cy="0"/>
        </a:xfrm>
      </p:grpSpPr>
      <p:sp>
        <p:nvSpPr>
          <p:cNvPr id="23" name="Shape 23"/>
          <p:cNvSpPr txBox="1"/>
          <p:nvPr>
            <p:ph type="title"/>
          </p:nvPr>
        </p:nvSpPr>
        <p:spPr>
          <a:xfrm>
            <a:off x="650081" y="1564481"/>
            <a:ext cx="7836693" cy="2007393"/>
          </a:xfrm>
          <a:prstGeom prst="rect">
            <a:avLst/>
          </a:prstGeom>
          <a:noFill/>
          <a:ln>
            <a:noFill/>
          </a:ln>
        </p:spPr>
        <p:txBody>
          <a:bodyPr anchorCtr="0" anchor="ctr" bIns="51425" lIns="51425" rIns="51425" tIns="51425"/>
          <a:lstStyle>
            <a:lvl1pPr marL="0" marR="0" rtl="0">
              <a:spcBef>
                <a:spcPts val="0"/>
              </a:spcBef>
              <a:defRPr sz="4300">
                <a:solidFill>
                  <a:srgbClr val="FFFFFF"/>
                </a:solidFill>
                <a:latin typeface="Cabin"/>
                <a:ea typeface="Cabin"/>
                <a:cs typeface="Cabin"/>
                <a:sym typeface="Cabin"/>
              </a:defRPr>
            </a:lvl1pPr>
            <a:lvl2pPr rtl="0">
              <a:spcBef>
                <a:spcPts val="0"/>
              </a:spcBef>
              <a:defRPr sz="3300">
                <a:latin typeface="Calibri"/>
                <a:ea typeface="Calibri"/>
                <a:cs typeface="Calibri"/>
                <a:sym typeface="Calibri"/>
              </a:defRPr>
            </a:lvl2pPr>
            <a:lvl3pPr rtl="0">
              <a:spcBef>
                <a:spcPts val="0"/>
              </a:spcBef>
              <a:defRPr sz="3300">
                <a:latin typeface="Calibri"/>
                <a:ea typeface="Calibri"/>
                <a:cs typeface="Calibri"/>
                <a:sym typeface="Calibri"/>
              </a:defRPr>
            </a:lvl3pPr>
            <a:lvl4pPr rtl="0">
              <a:spcBef>
                <a:spcPts val="0"/>
              </a:spcBef>
              <a:defRPr sz="3300">
                <a:latin typeface="Calibri"/>
                <a:ea typeface="Calibri"/>
                <a:cs typeface="Calibri"/>
                <a:sym typeface="Calibri"/>
              </a:defRPr>
            </a:lvl4pPr>
            <a:lvl5pPr rtl="0">
              <a:spcBef>
                <a:spcPts val="0"/>
              </a:spcBef>
              <a:defRPr sz="3300">
                <a:latin typeface="Calibri"/>
                <a:ea typeface="Calibri"/>
                <a:cs typeface="Calibri"/>
                <a:sym typeface="Calibri"/>
              </a:defRPr>
            </a:lvl5pPr>
            <a:lvl6pPr rtl="0">
              <a:spcBef>
                <a:spcPts val="0"/>
              </a:spcBef>
              <a:defRPr sz="3300">
                <a:latin typeface="Calibri"/>
                <a:ea typeface="Calibri"/>
                <a:cs typeface="Calibri"/>
                <a:sym typeface="Calibri"/>
              </a:defRPr>
            </a:lvl6pPr>
            <a:lvl7pPr rtl="0">
              <a:spcBef>
                <a:spcPts val="0"/>
              </a:spcBef>
              <a:defRPr sz="3300">
                <a:latin typeface="Calibri"/>
                <a:ea typeface="Calibri"/>
                <a:cs typeface="Calibri"/>
                <a:sym typeface="Calibri"/>
              </a:defRPr>
            </a:lvl7pPr>
            <a:lvl8pPr rtl="0">
              <a:spcBef>
                <a:spcPts val="0"/>
              </a:spcBef>
              <a:defRPr sz="3300">
                <a:latin typeface="Calibri"/>
                <a:ea typeface="Calibri"/>
                <a:cs typeface="Calibri"/>
                <a:sym typeface="Calibri"/>
              </a:defRPr>
            </a:lvl8pPr>
            <a:lvl9pPr rtl="0">
              <a:spcBef>
                <a:spcPts val="0"/>
              </a:spcBef>
              <a:defRPr sz="3300">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Horizontal">
    <p:spTree>
      <p:nvGrpSpPr>
        <p:cNvPr id="24" name="Shape 24"/>
        <p:cNvGrpSpPr/>
        <p:nvPr/>
      </p:nvGrpSpPr>
      <p:grpSpPr>
        <a:xfrm>
          <a:off x="0" y="0"/>
          <a:ext cx="0" cy="0"/>
          <a:chOff x="0" y="0"/>
          <a:chExt cx="0" cy="0"/>
        </a:xfrm>
      </p:grpSpPr>
      <p:pic>
        <p:nvPicPr>
          <p:cNvPr id="25" name="Shape 2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6" name="Shape 26"/>
          <p:cNvSpPr txBox="1"/>
          <p:nvPr>
            <p:ph type="title"/>
          </p:nvPr>
        </p:nvSpPr>
        <p:spPr>
          <a:xfrm>
            <a:off x="650081" y="3886200"/>
            <a:ext cx="7836693" cy="892968"/>
          </a:xfrm>
          <a:prstGeom prst="rect">
            <a:avLst/>
          </a:prstGeom>
          <a:noFill/>
          <a:ln>
            <a:noFill/>
          </a:ln>
        </p:spPr>
        <p:txBody>
          <a:bodyPr anchorCtr="0" anchor="ctr" bIns="51425" lIns="51425" rIns="51425" tIns="51425"/>
          <a:lstStyle>
            <a:lvl1pPr marL="0" marR="0" rtl="0">
              <a:spcBef>
                <a:spcPts val="0"/>
              </a:spcBef>
              <a:defRPr sz="4300">
                <a:solidFill>
                  <a:srgbClr val="FFFFFF"/>
                </a:solidFill>
                <a:latin typeface="Cabin"/>
                <a:ea typeface="Cabin"/>
                <a:cs typeface="Cabin"/>
                <a:sym typeface="Cabin"/>
              </a:defRPr>
            </a:lvl1pPr>
            <a:lvl2pPr rtl="0">
              <a:spcBef>
                <a:spcPts val="0"/>
              </a:spcBef>
              <a:defRPr sz="3300">
                <a:latin typeface="Calibri"/>
                <a:ea typeface="Calibri"/>
                <a:cs typeface="Calibri"/>
                <a:sym typeface="Calibri"/>
              </a:defRPr>
            </a:lvl2pPr>
            <a:lvl3pPr rtl="0">
              <a:spcBef>
                <a:spcPts val="0"/>
              </a:spcBef>
              <a:defRPr sz="3300">
                <a:latin typeface="Calibri"/>
                <a:ea typeface="Calibri"/>
                <a:cs typeface="Calibri"/>
                <a:sym typeface="Calibri"/>
              </a:defRPr>
            </a:lvl3pPr>
            <a:lvl4pPr rtl="0">
              <a:spcBef>
                <a:spcPts val="0"/>
              </a:spcBef>
              <a:defRPr sz="3300">
                <a:latin typeface="Calibri"/>
                <a:ea typeface="Calibri"/>
                <a:cs typeface="Calibri"/>
                <a:sym typeface="Calibri"/>
              </a:defRPr>
            </a:lvl4pPr>
            <a:lvl5pPr rtl="0">
              <a:spcBef>
                <a:spcPts val="0"/>
              </a:spcBef>
              <a:defRPr sz="3300">
                <a:latin typeface="Calibri"/>
                <a:ea typeface="Calibri"/>
                <a:cs typeface="Calibri"/>
                <a:sym typeface="Calibri"/>
              </a:defRPr>
            </a:lvl5pPr>
            <a:lvl6pPr rtl="0">
              <a:spcBef>
                <a:spcPts val="0"/>
              </a:spcBef>
              <a:defRPr sz="3300">
                <a:latin typeface="Calibri"/>
                <a:ea typeface="Calibri"/>
                <a:cs typeface="Calibri"/>
                <a:sym typeface="Calibri"/>
              </a:defRPr>
            </a:lvl6pPr>
            <a:lvl7pPr rtl="0">
              <a:spcBef>
                <a:spcPts val="0"/>
              </a:spcBef>
              <a:defRPr sz="3300">
                <a:latin typeface="Calibri"/>
                <a:ea typeface="Calibri"/>
                <a:cs typeface="Calibri"/>
                <a:sym typeface="Calibri"/>
              </a:defRPr>
            </a:lvl7pPr>
            <a:lvl8pPr rtl="0">
              <a:spcBef>
                <a:spcPts val="0"/>
              </a:spcBef>
              <a:defRPr sz="3300">
                <a:latin typeface="Calibri"/>
                <a:ea typeface="Calibri"/>
                <a:cs typeface="Calibri"/>
                <a:sym typeface="Calibri"/>
              </a:defRPr>
            </a:lvl8pPr>
            <a:lvl9pPr rtl="0">
              <a:spcBef>
                <a:spcPts val="0"/>
              </a:spcBef>
              <a:defRPr sz="3300">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Horizontal Reflection">
    <p:bg>
      <p:bgPr>
        <a:solidFill>
          <a:srgbClr val="000000"/>
        </a:solidFill>
      </p:bgPr>
    </p:bg>
    <p:spTree>
      <p:nvGrpSpPr>
        <p:cNvPr id="27" name="Shape 27"/>
        <p:cNvGrpSpPr/>
        <p:nvPr/>
      </p:nvGrpSpPr>
      <p:grpSpPr>
        <a:xfrm>
          <a:off x="0" y="0"/>
          <a:ext cx="0" cy="0"/>
          <a:chOff x="0" y="0"/>
          <a:chExt cx="0" cy="0"/>
        </a:xfrm>
      </p:grpSpPr>
      <p:sp>
        <p:nvSpPr>
          <p:cNvPr id="28" name="Shape 28"/>
          <p:cNvSpPr txBox="1"/>
          <p:nvPr>
            <p:ph type="title"/>
          </p:nvPr>
        </p:nvSpPr>
        <p:spPr>
          <a:xfrm>
            <a:off x="650081" y="3886200"/>
            <a:ext cx="7836693" cy="892968"/>
          </a:xfrm>
          <a:prstGeom prst="rect">
            <a:avLst/>
          </a:prstGeom>
          <a:noFill/>
          <a:ln>
            <a:noFill/>
          </a:ln>
        </p:spPr>
        <p:txBody>
          <a:bodyPr anchorCtr="0" anchor="ctr" bIns="51425" lIns="51425" rIns="51425" tIns="51425"/>
          <a:lstStyle>
            <a:lvl1pPr marL="0" marR="0" rtl="0">
              <a:spcBef>
                <a:spcPts val="0"/>
              </a:spcBef>
              <a:defRPr sz="4300">
                <a:solidFill>
                  <a:srgbClr val="FFFFFF"/>
                </a:solidFill>
                <a:latin typeface="Cabin"/>
                <a:ea typeface="Cabin"/>
                <a:cs typeface="Cabin"/>
                <a:sym typeface="Cabin"/>
              </a:defRPr>
            </a:lvl1pPr>
            <a:lvl2pPr rtl="0">
              <a:spcBef>
                <a:spcPts val="0"/>
              </a:spcBef>
              <a:defRPr sz="3300">
                <a:latin typeface="Calibri"/>
                <a:ea typeface="Calibri"/>
                <a:cs typeface="Calibri"/>
                <a:sym typeface="Calibri"/>
              </a:defRPr>
            </a:lvl2pPr>
            <a:lvl3pPr rtl="0">
              <a:spcBef>
                <a:spcPts val="0"/>
              </a:spcBef>
              <a:defRPr sz="3300">
                <a:latin typeface="Calibri"/>
                <a:ea typeface="Calibri"/>
                <a:cs typeface="Calibri"/>
                <a:sym typeface="Calibri"/>
              </a:defRPr>
            </a:lvl3pPr>
            <a:lvl4pPr rtl="0">
              <a:spcBef>
                <a:spcPts val="0"/>
              </a:spcBef>
              <a:defRPr sz="3300">
                <a:latin typeface="Calibri"/>
                <a:ea typeface="Calibri"/>
                <a:cs typeface="Calibri"/>
                <a:sym typeface="Calibri"/>
              </a:defRPr>
            </a:lvl4pPr>
            <a:lvl5pPr rtl="0">
              <a:spcBef>
                <a:spcPts val="0"/>
              </a:spcBef>
              <a:defRPr sz="3300">
                <a:latin typeface="Calibri"/>
                <a:ea typeface="Calibri"/>
                <a:cs typeface="Calibri"/>
                <a:sym typeface="Calibri"/>
              </a:defRPr>
            </a:lvl5pPr>
            <a:lvl6pPr rtl="0">
              <a:spcBef>
                <a:spcPts val="0"/>
              </a:spcBef>
              <a:defRPr sz="3300">
                <a:latin typeface="Calibri"/>
                <a:ea typeface="Calibri"/>
                <a:cs typeface="Calibri"/>
                <a:sym typeface="Calibri"/>
              </a:defRPr>
            </a:lvl6pPr>
            <a:lvl7pPr rtl="0">
              <a:spcBef>
                <a:spcPts val="0"/>
              </a:spcBef>
              <a:defRPr sz="3300">
                <a:latin typeface="Calibri"/>
                <a:ea typeface="Calibri"/>
                <a:cs typeface="Calibri"/>
                <a:sym typeface="Calibri"/>
              </a:defRPr>
            </a:lvl7pPr>
            <a:lvl8pPr rtl="0">
              <a:spcBef>
                <a:spcPts val="0"/>
              </a:spcBef>
              <a:defRPr sz="3300">
                <a:latin typeface="Calibri"/>
                <a:ea typeface="Calibri"/>
                <a:cs typeface="Calibri"/>
                <a:sym typeface="Calibri"/>
              </a:defRPr>
            </a:lvl8pPr>
            <a:lvl9pPr rtl="0">
              <a:spcBef>
                <a:spcPts val="0"/>
              </a:spcBef>
              <a:defRPr sz="3300">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69055"/>
            <a:ext cx="8229600" cy="1131094"/>
          </a:xfrm>
          <a:prstGeom prst="rect">
            <a:avLst/>
          </a:prstGeom>
          <a:noFill/>
          <a:ln>
            <a:noFill/>
          </a:ln>
        </p:spPr>
        <p:txBody>
          <a:bodyPr anchorCtr="0" anchor="ctr" bIns="51425" lIns="51425" rIns="51425" tIns="51425"/>
          <a:lstStyle>
            <a:lvl1pPr indent="0" marL="25400" marR="25400" rtl="0" algn="ctr">
              <a:spcBef>
                <a:spcPts val="0"/>
              </a:spcBef>
              <a:buSzPct val="25000"/>
              <a:defRPr b="0" baseline="0" i="0" sz="3300" u="none" cap="none" strike="noStrike">
                <a:latin typeface="Calibri"/>
                <a:ea typeface="Calibri"/>
                <a:cs typeface="Calibri"/>
                <a:sym typeface="Calibri"/>
              </a:defRPr>
            </a:lvl1pPr>
            <a:lvl2pPr indent="127000" marL="25400" marR="25400" rtl="0" algn="ctr">
              <a:spcBef>
                <a:spcPts val="0"/>
              </a:spcBef>
              <a:buSzPct val="25000"/>
              <a:defRPr b="0" baseline="0" i="0" sz="3300" u="none" cap="none" strike="noStrike">
                <a:latin typeface="Calibri"/>
                <a:ea typeface="Calibri"/>
                <a:cs typeface="Calibri"/>
                <a:sym typeface="Calibri"/>
              </a:defRPr>
            </a:lvl2pPr>
            <a:lvl3pPr indent="266700" marL="25400" marR="25400" rtl="0" algn="ctr">
              <a:spcBef>
                <a:spcPts val="0"/>
              </a:spcBef>
              <a:buSzPct val="25000"/>
              <a:defRPr b="0" baseline="0" i="0" sz="3300" u="none" cap="none" strike="noStrike">
                <a:latin typeface="Calibri"/>
                <a:ea typeface="Calibri"/>
                <a:cs typeface="Calibri"/>
                <a:sym typeface="Calibri"/>
              </a:defRPr>
            </a:lvl3pPr>
            <a:lvl4pPr indent="393700" marL="25400" marR="25400" rtl="0" algn="ctr">
              <a:spcBef>
                <a:spcPts val="0"/>
              </a:spcBef>
              <a:buSzPct val="25000"/>
              <a:defRPr b="0" baseline="0" i="0" sz="3300" u="none" cap="none" strike="noStrike">
                <a:latin typeface="Calibri"/>
                <a:ea typeface="Calibri"/>
                <a:cs typeface="Calibri"/>
                <a:sym typeface="Calibri"/>
              </a:defRPr>
            </a:lvl4pPr>
            <a:lvl5pPr indent="520700" marL="25400" marR="25400" rtl="0" algn="ctr">
              <a:spcBef>
                <a:spcPts val="0"/>
              </a:spcBef>
              <a:buSzPct val="25000"/>
              <a:defRPr b="0" baseline="0" i="0" sz="3300" u="none" cap="none" strike="noStrike">
                <a:latin typeface="Calibri"/>
                <a:ea typeface="Calibri"/>
                <a:cs typeface="Calibri"/>
                <a:sym typeface="Calibri"/>
              </a:defRPr>
            </a:lvl5pPr>
            <a:lvl6pPr indent="647700" marL="25400" marR="25400" rtl="0" algn="ctr">
              <a:spcBef>
                <a:spcPts val="0"/>
              </a:spcBef>
              <a:buSzPct val="25000"/>
              <a:defRPr b="0" baseline="0" i="0" sz="3300" u="none" cap="none" strike="noStrike">
                <a:latin typeface="Calibri"/>
                <a:ea typeface="Calibri"/>
                <a:cs typeface="Calibri"/>
                <a:sym typeface="Calibri"/>
              </a:defRPr>
            </a:lvl6pPr>
            <a:lvl7pPr indent="774700" marL="25400" marR="25400" rtl="0" algn="ctr">
              <a:spcBef>
                <a:spcPts val="0"/>
              </a:spcBef>
              <a:buSzPct val="25000"/>
              <a:defRPr b="0" baseline="0" i="0" sz="3300" u="none" cap="none" strike="noStrike">
                <a:latin typeface="Calibri"/>
                <a:ea typeface="Calibri"/>
                <a:cs typeface="Calibri"/>
                <a:sym typeface="Calibri"/>
              </a:defRPr>
            </a:lvl7pPr>
            <a:lvl8pPr indent="901700" marL="25400" marR="25400" rtl="0" algn="ctr">
              <a:spcBef>
                <a:spcPts val="0"/>
              </a:spcBef>
              <a:buSzPct val="25000"/>
              <a:defRPr b="0" baseline="0" i="0" sz="3300" u="none" cap="none" strike="noStrike">
                <a:latin typeface="Calibri"/>
                <a:ea typeface="Calibri"/>
                <a:cs typeface="Calibri"/>
                <a:sym typeface="Calibri"/>
              </a:defRPr>
            </a:lvl8pPr>
            <a:lvl9pPr indent="1028700" marL="25400" marR="25400" rtl="0" algn="ctr">
              <a:spcBef>
                <a:spcPts val="0"/>
              </a:spcBef>
              <a:buSzPct val="25000"/>
              <a:defRPr b="0" baseline="0" i="0" sz="3300" u="none" cap="none" strike="noStrike">
                <a:latin typeface="Calibri"/>
                <a:ea typeface="Calibri"/>
                <a:cs typeface="Calibri"/>
                <a:sym typeface="Calibri"/>
              </a:defRPr>
            </a:lvl9pPr>
          </a:lstStyle>
          <a:p/>
        </p:txBody>
      </p:sp>
      <p:sp>
        <p:nvSpPr>
          <p:cNvPr id="6" name="Shape 6"/>
          <p:cNvSpPr txBox="1"/>
          <p:nvPr>
            <p:ph idx="1" type="body"/>
          </p:nvPr>
        </p:nvSpPr>
        <p:spPr>
          <a:xfrm>
            <a:off x="457200" y="1200150"/>
            <a:ext cx="8229600" cy="3943350"/>
          </a:xfrm>
          <a:prstGeom prst="rect">
            <a:avLst/>
          </a:prstGeom>
          <a:noFill/>
          <a:ln>
            <a:noFill/>
          </a:ln>
        </p:spPr>
        <p:txBody>
          <a:bodyPr anchorCtr="0" anchor="t" bIns="51425" lIns="51425" rIns="51425" tIns="51425"/>
          <a:lstStyle>
            <a:lvl1pPr indent="-38100" marL="215900" marR="25400" rtl="0" algn="l">
              <a:spcBef>
                <a:spcPts val="600"/>
              </a:spcBef>
              <a:buClr>
                <a:srgbClr val="000000"/>
              </a:buClr>
              <a:buSzPct val="33333"/>
              <a:buFont typeface="Arial"/>
              <a:buChar char="•"/>
              <a:defRPr b="0" baseline="0" i="0" sz="2400" u="none" cap="none" strike="noStrike">
                <a:latin typeface="Calibri"/>
                <a:ea typeface="Calibri"/>
                <a:cs typeface="Calibri"/>
                <a:sym typeface="Calibri"/>
              </a:defRPr>
            </a:lvl1pPr>
            <a:lvl2pPr indent="-38100" marL="444500" marR="25400" rtl="0" algn="l">
              <a:spcBef>
                <a:spcPts val="500"/>
              </a:spcBef>
              <a:buClr>
                <a:srgbClr val="000000"/>
              </a:buClr>
              <a:buSzPct val="40000"/>
              <a:buFont typeface="Arial"/>
              <a:buChar char="–"/>
              <a:defRPr b="0" baseline="0" i="0" sz="2000" u="none" cap="none" strike="noStrike">
                <a:latin typeface="Calibri"/>
                <a:ea typeface="Calibri"/>
                <a:cs typeface="Calibri"/>
                <a:sym typeface="Calibri"/>
              </a:defRPr>
            </a:lvl2pPr>
            <a:lvl3pPr indent="-12700" marL="660400" marR="25400" rtl="0" algn="l">
              <a:spcBef>
                <a:spcPts val="400"/>
              </a:spcBef>
              <a:buClr>
                <a:srgbClr val="000000"/>
              </a:buClr>
              <a:buSzPct val="44444"/>
              <a:buFont typeface="Arial"/>
              <a:buChar char="•"/>
              <a:defRPr b="0" baseline="0" i="0" sz="1800" u="none" cap="none" strike="noStrike">
                <a:latin typeface="Calibri"/>
                <a:ea typeface="Calibri"/>
                <a:cs typeface="Calibri"/>
                <a:sym typeface="Calibri"/>
              </a:defRPr>
            </a:lvl3pPr>
            <a:lvl4pPr indent="-38100" marL="927100" marR="25400" rtl="0" algn="l">
              <a:spcBef>
                <a:spcPts val="300"/>
              </a:spcBef>
              <a:buClr>
                <a:srgbClr val="000000"/>
              </a:buClr>
              <a:buSzPct val="53333"/>
              <a:buFont typeface="Arial"/>
              <a:buChar char="–"/>
              <a:defRPr b="0" baseline="0" i="0" sz="1500" u="none" cap="none" strike="noStrike">
                <a:latin typeface="Calibri"/>
                <a:ea typeface="Calibri"/>
                <a:cs typeface="Calibri"/>
                <a:sym typeface="Calibri"/>
              </a:defRPr>
            </a:lvl4pPr>
            <a:lvl5pPr indent="-38100" marL="1181100" marR="25400" rtl="0" algn="l">
              <a:spcBef>
                <a:spcPts val="300"/>
              </a:spcBef>
              <a:buClr>
                <a:srgbClr val="000000"/>
              </a:buClr>
              <a:buSzPct val="53333"/>
              <a:buFont typeface="Arial"/>
              <a:buChar char="»"/>
              <a:defRPr b="0" baseline="0" i="0" sz="1500" u="none" cap="none" strike="noStrike">
                <a:latin typeface="Calibri"/>
                <a:ea typeface="Calibri"/>
                <a:cs typeface="Calibri"/>
                <a:sym typeface="Calibri"/>
              </a:defRPr>
            </a:lvl5pPr>
            <a:lvl6pPr indent="-50800" marL="1257300" marR="25400" rtl="0" algn="l">
              <a:spcBef>
                <a:spcPts val="600"/>
              </a:spcBef>
              <a:buClr>
                <a:srgbClr val="000000"/>
              </a:buClr>
              <a:buSzPct val="33333"/>
              <a:buFont typeface="Arial"/>
              <a:buChar char="•"/>
              <a:defRPr b="0" baseline="0" i="0" sz="2400" u="none" cap="none" strike="noStrike">
                <a:latin typeface="Calibri"/>
                <a:ea typeface="Calibri"/>
                <a:cs typeface="Calibri"/>
                <a:sym typeface="Calibri"/>
              </a:defRPr>
            </a:lvl6pPr>
            <a:lvl7pPr indent="-50800" marL="1257300" marR="25400" rtl="0" algn="l">
              <a:spcBef>
                <a:spcPts val="600"/>
              </a:spcBef>
              <a:buClr>
                <a:srgbClr val="000000"/>
              </a:buClr>
              <a:buSzPct val="33333"/>
              <a:buFont typeface="Arial"/>
              <a:buChar char="•"/>
              <a:defRPr b="0" baseline="0" i="0" sz="2400" u="none" cap="none" strike="noStrike">
                <a:latin typeface="Calibri"/>
                <a:ea typeface="Calibri"/>
                <a:cs typeface="Calibri"/>
                <a:sym typeface="Calibri"/>
              </a:defRPr>
            </a:lvl7pPr>
            <a:lvl8pPr indent="-50800" marL="1257300" marR="25400" rtl="0" algn="l">
              <a:spcBef>
                <a:spcPts val="600"/>
              </a:spcBef>
              <a:buClr>
                <a:srgbClr val="000000"/>
              </a:buClr>
              <a:buSzPct val="33333"/>
              <a:buFont typeface="Arial"/>
              <a:buChar char="•"/>
              <a:defRPr b="0" baseline="0" i="0" sz="2400" u="none" cap="none" strike="noStrike">
                <a:latin typeface="Calibri"/>
                <a:ea typeface="Calibri"/>
                <a:cs typeface="Calibri"/>
                <a:sym typeface="Calibri"/>
              </a:defRPr>
            </a:lvl8pPr>
            <a:lvl9pPr indent="-50800" marL="1257300" marR="25400" rtl="0" algn="l">
              <a:spcBef>
                <a:spcPts val="600"/>
              </a:spcBef>
              <a:buClr>
                <a:srgbClr val="000000"/>
              </a:buClr>
              <a:buSzPct val="33333"/>
              <a:buFont typeface="Arial"/>
              <a:buChar char="•"/>
              <a:defRPr b="0" baseline="0" i="0" sz="2400" u="none" cap="none" strike="noStrike">
                <a:latin typeface="Calibri"/>
                <a:ea typeface="Calibri"/>
                <a:cs typeface="Calibri"/>
                <a:sym typeface="Calibri"/>
              </a:defRPr>
            </a:lvl9pPr>
          </a:lstStyle>
          <a:p/>
        </p:txBody>
      </p:sp>
      <p:sp>
        <p:nvSpPr>
          <p:cNvPr id="7" name="Shape 7"/>
          <p:cNvSpPr txBox="1"/>
          <p:nvPr>
            <p:ph idx="12" type="sldNum"/>
          </p:nvPr>
        </p:nvSpPr>
        <p:spPr>
          <a:xfrm>
            <a:off x="7529921" y="4806552"/>
            <a:ext cx="180156" cy="192881"/>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fld id="{00000000-1234-1234-1234-123412341234}" type="slidenum">
              <a:rPr b="0" baseline="0" i="0" lang="en" sz="900" u="none" cap="none" strike="noStrike">
                <a:solidFill>
                  <a:srgbClr val="9B9B9B"/>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86" name="Shape 286"/>
        <p:cNvGrpSpPr/>
        <p:nvPr/>
      </p:nvGrpSpPr>
      <p:grpSpPr>
        <a:xfrm>
          <a:off x="0" y="0"/>
          <a:ext cx="0" cy="0"/>
          <a:chOff x="0" y="0"/>
          <a:chExt cx="0" cy="0"/>
        </a:xfrm>
      </p:grpSpPr>
      <p:sp>
        <p:nvSpPr>
          <p:cNvPr id="287" name="Shape 287"/>
          <p:cNvSpPr txBox="1"/>
          <p:nvPr>
            <p:ph type="title"/>
          </p:nvPr>
        </p:nvSpPr>
        <p:spPr>
          <a:xfrm>
            <a:off x="311700" y="445025"/>
            <a:ext cx="8520599" cy="572699"/>
          </a:xfrm>
          <a:prstGeom prst="rect">
            <a:avLst/>
          </a:prstGeom>
          <a:noFill/>
          <a:ln>
            <a:noFill/>
          </a:ln>
        </p:spPr>
        <p:txBody>
          <a:bodyPr anchorCtr="0" anchor="t" bIns="91425" lIns="91425" rIns="91425" tIns="91425"/>
          <a:lstStyle>
            <a:lvl1pPr>
              <a:spcBef>
                <a:spcPts val="0"/>
              </a:spcBef>
              <a:buClr>
                <a:schemeClr val="dk1"/>
              </a:buClr>
              <a:buSzPct val="100000"/>
              <a:buNone/>
              <a:defRPr sz="2800">
                <a:solidFill>
                  <a:schemeClr val="dk1"/>
                </a:solidFill>
              </a:defRPr>
            </a:lvl1pPr>
            <a:lvl2pPr>
              <a:spcBef>
                <a:spcPts val="0"/>
              </a:spcBef>
              <a:buClr>
                <a:schemeClr val="dk1"/>
              </a:buClr>
              <a:buSzPct val="100000"/>
              <a:buNone/>
              <a:defRPr sz="2800">
                <a:solidFill>
                  <a:schemeClr val="dk1"/>
                </a:solidFill>
              </a:defRPr>
            </a:lvl2pPr>
            <a:lvl3pPr>
              <a:spcBef>
                <a:spcPts val="0"/>
              </a:spcBef>
              <a:buClr>
                <a:schemeClr val="dk1"/>
              </a:buClr>
              <a:buSzPct val="100000"/>
              <a:buNone/>
              <a:defRPr sz="2800">
                <a:solidFill>
                  <a:schemeClr val="dk1"/>
                </a:solidFill>
              </a:defRPr>
            </a:lvl3pPr>
            <a:lvl4pPr>
              <a:spcBef>
                <a:spcPts val="0"/>
              </a:spcBef>
              <a:buClr>
                <a:schemeClr val="dk1"/>
              </a:buClr>
              <a:buSzPct val="100000"/>
              <a:buNone/>
              <a:defRPr sz="2800">
                <a:solidFill>
                  <a:schemeClr val="dk1"/>
                </a:solidFill>
              </a:defRPr>
            </a:lvl4pPr>
            <a:lvl5pPr>
              <a:spcBef>
                <a:spcPts val="0"/>
              </a:spcBef>
              <a:buClr>
                <a:schemeClr val="dk1"/>
              </a:buClr>
              <a:buSzPct val="100000"/>
              <a:buNone/>
              <a:defRPr sz="2800">
                <a:solidFill>
                  <a:schemeClr val="dk1"/>
                </a:solidFill>
              </a:defRPr>
            </a:lvl5pPr>
            <a:lvl6pPr>
              <a:spcBef>
                <a:spcPts val="0"/>
              </a:spcBef>
              <a:buClr>
                <a:schemeClr val="dk1"/>
              </a:buClr>
              <a:buSzPct val="100000"/>
              <a:buNone/>
              <a:defRPr sz="2800">
                <a:solidFill>
                  <a:schemeClr val="dk1"/>
                </a:solidFill>
              </a:defRPr>
            </a:lvl6pPr>
            <a:lvl7pPr>
              <a:spcBef>
                <a:spcPts val="0"/>
              </a:spcBef>
              <a:buClr>
                <a:schemeClr val="dk1"/>
              </a:buClr>
              <a:buSzPct val="100000"/>
              <a:buNone/>
              <a:defRPr sz="2800">
                <a:solidFill>
                  <a:schemeClr val="dk1"/>
                </a:solidFill>
              </a:defRPr>
            </a:lvl7pPr>
            <a:lvl8pPr>
              <a:spcBef>
                <a:spcPts val="0"/>
              </a:spcBef>
              <a:buClr>
                <a:schemeClr val="dk1"/>
              </a:buClr>
              <a:buSzPct val="100000"/>
              <a:buNone/>
              <a:defRPr sz="2800">
                <a:solidFill>
                  <a:schemeClr val="dk1"/>
                </a:solidFill>
              </a:defRPr>
            </a:lvl8pPr>
            <a:lvl9pPr>
              <a:spcBef>
                <a:spcPts val="0"/>
              </a:spcBef>
              <a:buClr>
                <a:schemeClr val="dk1"/>
              </a:buClr>
              <a:buSzPct val="100000"/>
              <a:buNone/>
              <a:defRPr sz="2800">
                <a:solidFill>
                  <a:schemeClr val="dk1"/>
                </a:solidFill>
              </a:defRPr>
            </a:lvl9pPr>
          </a:lstStyle>
          <a:p/>
        </p:txBody>
      </p:sp>
      <p:sp>
        <p:nvSpPr>
          <p:cNvPr id="288" name="Shape 288"/>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defRPr sz="1800">
                <a:solidFill>
                  <a:schemeClr val="dk2"/>
                </a:solidFill>
              </a:defRPr>
            </a:lvl1pPr>
            <a:lvl2pPr>
              <a:lnSpc>
                <a:spcPct val="115000"/>
              </a:lnSpc>
              <a:spcBef>
                <a:spcPts val="0"/>
              </a:spcBef>
              <a:spcAft>
                <a:spcPts val="1600"/>
              </a:spcAft>
              <a:buClr>
                <a:schemeClr val="dk2"/>
              </a:buClr>
              <a:defRPr>
                <a:solidFill>
                  <a:schemeClr val="dk2"/>
                </a:solidFill>
              </a:defRPr>
            </a:lvl2pPr>
            <a:lvl3pPr>
              <a:lnSpc>
                <a:spcPct val="115000"/>
              </a:lnSpc>
              <a:spcBef>
                <a:spcPts val="0"/>
              </a:spcBef>
              <a:spcAft>
                <a:spcPts val="1600"/>
              </a:spcAft>
              <a:buClr>
                <a:schemeClr val="dk2"/>
              </a:buClr>
              <a:defRPr>
                <a:solidFill>
                  <a:schemeClr val="dk2"/>
                </a:solidFill>
              </a:defRPr>
            </a:lvl3pPr>
            <a:lvl4pPr>
              <a:lnSpc>
                <a:spcPct val="115000"/>
              </a:lnSpc>
              <a:spcBef>
                <a:spcPts val="0"/>
              </a:spcBef>
              <a:spcAft>
                <a:spcPts val="1600"/>
              </a:spcAft>
              <a:buClr>
                <a:schemeClr val="dk2"/>
              </a:buClr>
              <a:defRPr>
                <a:solidFill>
                  <a:schemeClr val="dk2"/>
                </a:solidFill>
              </a:defRPr>
            </a:lvl4pPr>
            <a:lvl5pPr>
              <a:lnSpc>
                <a:spcPct val="115000"/>
              </a:lnSpc>
              <a:spcBef>
                <a:spcPts val="0"/>
              </a:spcBef>
              <a:spcAft>
                <a:spcPts val="1600"/>
              </a:spcAft>
              <a:buClr>
                <a:schemeClr val="dk2"/>
              </a:buClr>
              <a:defRPr>
                <a:solidFill>
                  <a:schemeClr val="dk2"/>
                </a:solidFill>
              </a:defRPr>
            </a:lvl5pPr>
            <a:lvl6pPr>
              <a:lnSpc>
                <a:spcPct val="115000"/>
              </a:lnSpc>
              <a:spcBef>
                <a:spcPts val="0"/>
              </a:spcBef>
              <a:spcAft>
                <a:spcPts val="1600"/>
              </a:spcAft>
              <a:buClr>
                <a:schemeClr val="dk2"/>
              </a:buClr>
              <a:defRPr>
                <a:solidFill>
                  <a:schemeClr val="dk2"/>
                </a:solidFill>
              </a:defRPr>
            </a:lvl6pPr>
            <a:lvl7pPr>
              <a:lnSpc>
                <a:spcPct val="115000"/>
              </a:lnSpc>
              <a:spcBef>
                <a:spcPts val="0"/>
              </a:spcBef>
              <a:spcAft>
                <a:spcPts val="1600"/>
              </a:spcAft>
              <a:buClr>
                <a:schemeClr val="dk2"/>
              </a:buClr>
              <a:defRPr>
                <a:solidFill>
                  <a:schemeClr val="dk2"/>
                </a:solidFill>
              </a:defRPr>
            </a:lvl7pPr>
            <a:lvl8pPr>
              <a:lnSpc>
                <a:spcPct val="115000"/>
              </a:lnSpc>
              <a:spcBef>
                <a:spcPts val="0"/>
              </a:spcBef>
              <a:spcAft>
                <a:spcPts val="1600"/>
              </a:spcAft>
              <a:buClr>
                <a:schemeClr val="dk2"/>
              </a:buClr>
              <a:defRPr>
                <a:solidFill>
                  <a:schemeClr val="dk2"/>
                </a:solidFill>
              </a:defRPr>
            </a:lvl8pPr>
            <a:lvl9pPr>
              <a:lnSpc>
                <a:spcPct val="115000"/>
              </a:lnSpc>
              <a:spcBef>
                <a:spcPts val="0"/>
              </a:spcBef>
              <a:spcAft>
                <a:spcPts val="1600"/>
              </a:spcAft>
              <a:buClr>
                <a:schemeClr val="dk2"/>
              </a:buClr>
              <a:defRPr>
                <a:solidFill>
                  <a:schemeClr val="dk2"/>
                </a:solidFill>
              </a:defRPr>
            </a:lvl9pPr>
          </a:lstStyle>
          <a:p/>
        </p:txBody>
      </p:sp>
      <p:sp>
        <p:nvSpPr>
          <p:cNvPr id="289" name="Shape 28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7.png"/><Relationship Id="rId4" Type="http://schemas.openxmlformats.org/officeDocument/2006/relationships/image" Target="../media/image0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6.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5.jpg"/><Relationship Id="rId4" Type="http://schemas.openxmlformats.org/officeDocument/2006/relationships/image" Target="../media/image04.png"/><Relationship Id="rId5" Type="http://schemas.openxmlformats.org/officeDocument/2006/relationships/image" Target="../media/image0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05.jpg"/><Relationship Id="rId5" Type="http://schemas.openxmlformats.org/officeDocument/2006/relationships/image" Target="../media/image04.png"/><Relationship Id="rId6"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4.png"/><Relationship Id="rId4" Type="http://schemas.openxmlformats.org/officeDocument/2006/relationships/image" Target="../media/image05.jpg"/><Relationship Id="rId5"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12.jpg"/><Relationship Id="rId6"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5.jpg"/><Relationship Id="rId4" Type="http://schemas.openxmlformats.org/officeDocument/2006/relationships/image" Target="../media/image13.png"/><Relationship Id="rId5"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6.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650081" y="707231"/>
            <a:ext cx="7836693" cy="1893093"/>
          </a:xfrm>
          <a:prstGeom prst="rect">
            <a:avLst/>
          </a:prstGeom>
          <a:noFill/>
          <a:ln>
            <a:noFill/>
          </a:ln>
        </p:spPr>
        <p:txBody>
          <a:bodyPr anchorCtr="0" anchor="b" bIns="21425" lIns="21425" rIns="21425" tIns="21425">
            <a:noAutofit/>
          </a:bodyPr>
          <a:lstStyle/>
          <a:p>
            <a:pPr indent="0" lvl="0" marL="0" marR="0" rtl="0" algn="ctr">
              <a:spcBef>
                <a:spcPts val="0"/>
              </a:spcBef>
              <a:buSzPct val="25000"/>
              <a:buNone/>
            </a:pPr>
            <a:r>
              <a:rPr b="0" baseline="0" i="0" lang="en" sz="4300" u="none" cap="none" strike="noStrike">
                <a:solidFill>
                  <a:srgbClr val="00F900"/>
                </a:solidFill>
                <a:latin typeface="Cabin"/>
                <a:ea typeface="Cabin"/>
                <a:cs typeface="Cabin"/>
                <a:sym typeface="Cabin"/>
              </a:rPr>
              <a:t>Retrieving and Visualizing Data</a:t>
            </a:r>
          </a:p>
        </p:txBody>
      </p:sp>
      <p:sp>
        <p:nvSpPr>
          <p:cNvPr id="74" name="Shape 74"/>
          <p:cNvSpPr txBox="1"/>
          <p:nvPr>
            <p:ph idx="1" type="body"/>
          </p:nvPr>
        </p:nvSpPr>
        <p:spPr>
          <a:xfrm>
            <a:off x="650081" y="2650331"/>
            <a:ext cx="7836693" cy="592931"/>
          </a:xfrm>
          <a:prstGeom prst="rect">
            <a:avLst/>
          </a:prstGeom>
          <a:noFill/>
          <a:ln>
            <a:noFill/>
          </a:ln>
        </p:spPr>
        <p:txBody>
          <a:bodyPr anchorCtr="0" anchor="t" bIns="21425" lIns="21425" rIns="21425" tIns="21425">
            <a:noAutofit/>
          </a:bodyPr>
          <a:lstStyle/>
          <a:p>
            <a:pPr indent="0" lvl="0" marL="0" marR="0" rtl="0" algn="ctr">
              <a:spcBef>
                <a:spcPts val="0"/>
              </a:spcBef>
              <a:buClr>
                <a:srgbClr val="FFFFFF"/>
              </a:buClr>
              <a:buSzPct val="25000"/>
              <a:buFont typeface="Arial"/>
              <a:buNone/>
            </a:pPr>
            <a:r>
              <a:rPr b="0" baseline="0" i="0" lang="en" sz="1800" u="none" cap="none" strike="noStrike">
                <a:solidFill>
                  <a:srgbClr val="FFFFFF"/>
                </a:solidFill>
                <a:latin typeface="Cabin"/>
                <a:ea typeface="Cabin"/>
                <a:cs typeface="Cabin"/>
                <a:sym typeface="Cabin"/>
              </a:rPr>
              <a:t>Charles Severance</a:t>
            </a:r>
          </a:p>
        </p:txBody>
      </p:sp>
      <p:pic>
        <p:nvPicPr>
          <p:cNvPr id="75" name="Shape 75"/>
          <p:cNvPicPr preferRelativeResize="0"/>
          <p:nvPr/>
        </p:nvPicPr>
        <p:blipFill rotWithShape="1">
          <a:blip r:embed="rId3">
            <a:alphaModFix/>
          </a:blip>
          <a:srcRect b="0" l="0" r="0" t="0"/>
          <a:stretch/>
        </p:blipFill>
        <p:spPr>
          <a:xfrm>
            <a:off x="7635478" y="4546996"/>
            <a:ext cx="1173957" cy="407194"/>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baseline="0" i="0" lang="en" sz="4300" u="none" cap="none" strike="noStrike">
                <a:solidFill>
                  <a:srgbClr val="00F900"/>
                </a:solidFill>
                <a:latin typeface="Cabin"/>
                <a:ea typeface="Cabin"/>
                <a:cs typeface="Cabin"/>
                <a:sym typeface="Cabin"/>
              </a:rPr>
              <a:t>Web Crawler</a:t>
            </a:r>
          </a:p>
        </p:txBody>
      </p:sp>
      <p:sp>
        <p:nvSpPr>
          <p:cNvPr id="166" name="Shape 166"/>
          <p:cNvSpPr txBox="1"/>
          <p:nvPr>
            <p:ph idx="1" type="body"/>
          </p:nvPr>
        </p:nvSpPr>
        <p:spPr>
          <a:xfrm>
            <a:off x="650081" y="1464468"/>
            <a:ext cx="3557587" cy="3028949"/>
          </a:xfrm>
          <a:prstGeom prst="rect">
            <a:avLst/>
          </a:prstGeom>
          <a:noFill/>
          <a:ln>
            <a:noFill/>
          </a:ln>
        </p:spPr>
        <p:txBody>
          <a:bodyPr anchorCtr="0" anchor="ctr" bIns="21425" lIns="21425" rIns="21425" tIns="21425">
            <a:noAutofit/>
          </a:bodyPr>
          <a:lstStyle/>
          <a:p>
            <a:pPr indent="-228600" lvl="0" marL="457200" marR="0" rtl="0" algn="l">
              <a:spcBef>
                <a:spcPts val="0"/>
              </a:spcBef>
              <a:buClr>
                <a:srgbClr val="FFFFFF"/>
              </a:buClr>
              <a:buSzPct val="100000"/>
              <a:buFont typeface="Cabin"/>
            </a:pPr>
            <a:r>
              <a:rPr b="0" baseline="0" i="0" lang="en" sz="2000" u="none" cap="none" strike="noStrike">
                <a:solidFill>
                  <a:srgbClr val="FFFFFF"/>
                </a:solidFill>
                <a:latin typeface="Cabin"/>
                <a:ea typeface="Cabin"/>
                <a:cs typeface="Cabin"/>
                <a:sym typeface="Cabin"/>
              </a:rPr>
              <a:t>Retrieve a page</a:t>
            </a:r>
          </a:p>
          <a:p>
            <a:pPr indent="-228600" lvl="0" marL="457200" marR="0" rtl="0" algn="l">
              <a:spcBef>
                <a:spcPts val="2000"/>
              </a:spcBef>
              <a:buClr>
                <a:srgbClr val="FFFFFF"/>
              </a:buClr>
              <a:buSzPct val="100000"/>
              <a:buFont typeface="Cabin"/>
            </a:pPr>
            <a:r>
              <a:rPr b="0" baseline="0" i="0" lang="en" sz="2000" u="none" cap="none" strike="noStrike">
                <a:solidFill>
                  <a:srgbClr val="FFFFFF"/>
                </a:solidFill>
                <a:latin typeface="Cabin"/>
                <a:ea typeface="Cabin"/>
                <a:cs typeface="Cabin"/>
                <a:sym typeface="Cabin"/>
              </a:rPr>
              <a:t>Look through the page for links</a:t>
            </a:r>
          </a:p>
          <a:p>
            <a:pPr indent="-228600" lvl="0" marL="457200" marR="0" rtl="0" algn="l">
              <a:spcBef>
                <a:spcPts val="2000"/>
              </a:spcBef>
              <a:buClr>
                <a:srgbClr val="FFFFFF"/>
              </a:buClr>
              <a:buSzPct val="100000"/>
              <a:buFont typeface="Cabin"/>
            </a:pPr>
            <a:r>
              <a:rPr b="0" baseline="0" i="0" lang="en" sz="2000" u="none" cap="none" strike="noStrike">
                <a:solidFill>
                  <a:srgbClr val="FFFFFF"/>
                </a:solidFill>
                <a:latin typeface="Cabin"/>
                <a:ea typeface="Cabin"/>
                <a:cs typeface="Cabin"/>
                <a:sym typeface="Cabin"/>
              </a:rPr>
              <a:t>Add the links to a list of “to be retrieved” sites</a:t>
            </a:r>
          </a:p>
          <a:p>
            <a:pPr indent="-228600" lvl="0" marL="457200" marR="0" rtl="0" algn="l">
              <a:spcBef>
                <a:spcPts val="2000"/>
              </a:spcBef>
              <a:buClr>
                <a:srgbClr val="FFFFFF"/>
              </a:buClr>
              <a:buSzPct val="100000"/>
              <a:buFont typeface="Cabin"/>
            </a:pPr>
            <a:r>
              <a:rPr b="0" baseline="0" i="0" lang="en" sz="2000" u="none" cap="none" strike="noStrike">
                <a:solidFill>
                  <a:srgbClr val="FFFFFF"/>
                </a:solidFill>
                <a:latin typeface="Cabin"/>
                <a:ea typeface="Cabin"/>
                <a:cs typeface="Cabin"/>
                <a:sym typeface="Cabin"/>
              </a:rPr>
              <a:t>Repeat...</a:t>
            </a:r>
          </a:p>
        </p:txBody>
      </p:sp>
      <p:pic>
        <p:nvPicPr>
          <p:cNvPr id="167" name="Shape 167"/>
          <p:cNvPicPr preferRelativeResize="0"/>
          <p:nvPr/>
        </p:nvPicPr>
        <p:blipFill rotWithShape="1">
          <a:blip r:embed="rId3">
            <a:alphaModFix/>
          </a:blip>
          <a:srcRect b="0" l="0" r="0" t="0"/>
          <a:stretch/>
        </p:blipFill>
        <p:spPr>
          <a:xfrm>
            <a:off x="5314950" y="1221581"/>
            <a:ext cx="3571874" cy="2728912"/>
          </a:xfrm>
          <a:prstGeom prst="rect">
            <a:avLst/>
          </a:prstGeom>
          <a:noFill/>
          <a:ln>
            <a:noFill/>
          </a:ln>
        </p:spPr>
      </p:pic>
      <p:pic>
        <p:nvPicPr>
          <p:cNvPr id="168" name="Shape 168"/>
          <p:cNvPicPr preferRelativeResize="0"/>
          <p:nvPr/>
        </p:nvPicPr>
        <p:blipFill rotWithShape="1">
          <a:blip r:embed="rId4">
            <a:alphaModFix/>
          </a:blip>
          <a:srcRect b="0" l="0" r="0" t="0"/>
          <a:stretch/>
        </p:blipFill>
        <p:spPr>
          <a:xfrm>
            <a:off x="4614862" y="1364456"/>
            <a:ext cx="4050506" cy="3029968"/>
          </a:xfrm>
          <a:prstGeom prst="rect">
            <a:avLst/>
          </a:prstGeom>
          <a:noFill/>
          <a:ln>
            <a:noFill/>
          </a:ln>
        </p:spPr>
      </p:pic>
      <p:sp>
        <p:nvSpPr>
          <p:cNvPr id="169" name="Shape 169"/>
          <p:cNvSpPr/>
          <p:nvPr/>
        </p:nvSpPr>
        <p:spPr>
          <a:xfrm>
            <a:off x="2386012" y="4707731"/>
            <a:ext cx="4366952" cy="350043"/>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baseline="0" i="0" lang="en" sz="2000" u="none" cap="none" strike="noStrike">
                <a:solidFill>
                  <a:srgbClr val="FFFFFF"/>
                </a:solidFill>
                <a:latin typeface="Cabin"/>
                <a:ea typeface="Cabin"/>
                <a:cs typeface="Cabin"/>
                <a:sym typeface="Cabin"/>
              </a:rPr>
              <a:t>http://en.wikipedia.org/wiki/Web_crawler</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baseline="0" i="0" lang="en" sz="4300" u="none" cap="none" strike="noStrike">
                <a:solidFill>
                  <a:srgbClr val="00F900"/>
                </a:solidFill>
                <a:latin typeface="Cabin"/>
                <a:ea typeface="Cabin"/>
                <a:cs typeface="Cabin"/>
                <a:sym typeface="Cabin"/>
              </a:rPr>
              <a:t>Web Crawling Policy</a:t>
            </a:r>
          </a:p>
        </p:txBody>
      </p:sp>
      <p:sp>
        <p:nvSpPr>
          <p:cNvPr id="175" name="Shape 175"/>
          <p:cNvSpPr txBox="1"/>
          <p:nvPr>
            <p:ph idx="1" type="body"/>
          </p:nvPr>
        </p:nvSpPr>
        <p:spPr>
          <a:xfrm>
            <a:off x="650081" y="1464468"/>
            <a:ext cx="7836693" cy="3207543"/>
          </a:xfrm>
          <a:prstGeom prst="rect">
            <a:avLst/>
          </a:prstGeom>
          <a:noFill/>
          <a:ln>
            <a:noFill/>
          </a:ln>
        </p:spPr>
        <p:txBody>
          <a:bodyPr anchorCtr="0" anchor="ctr" bIns="21425" lIns="21425" rIns="21425" tIns="21425">
            <a:noAutofit/>
          </a:bodyPr>
          <a:lstStyle/>
          <a:p>
            <a:pPr indent="-228600" lvl="0" marL="457200" marR="0" rtl="0" algn="l">
              <a:spcBef>
                <a:spcPts val="0"/>
              </a:spcBef>
              <a:buSzPct val="100000"/>
              <a:buFont typeface="Cabin"/>
            </a:pPr>
            <a:r>
              <a:rPr b="0" baseline="0" i="0" lang="en" sz="2000" u="none" cap="none" strike="noStrike">
                <a:solidFill>
                  <a:srgbClr val="FFFFFF"/>
                </a:solidFill>
                <a:latin typeface="Cabin"/>
                <a:ea typeface="Cabin"/>
                <a:cs typeface="Cabin"/>
                <a:sym typeface="Cabin"/>
              </a:rPr>
              <a:t>a</a:t>
            </a:r>
            <a:r>
              <a:rPr b="0" baseline="0" i="0" lang="en" sz="2000" u="none" cap="none" strike="noStrike">
                <a:solidFill>
                  <a:srgbClr val="00F900"/>
                </a:solidFill>
                <a:latin typeface="Cabin"/>
                <a:ea typeface="Cabin"/>
                <a:cs typeface="Cabin"/>
                <a:sym typeface="Cabin"/>
              </a:rPr>
              <a:t> selection policy</a:t>
            </a:r>
            <a:r>
              <a:rPr b="0" baseline="0" i="0" lang="en" sz="2000" u="none" cap="none" strike="noStrike">
                <a:solidFill>
                  <a:srgbClr val="FFFFFF"/>
                </a:solidFill>
                <a:latin typeface="Cabin"/>
                <a:ea typeface="Cabin"/>
                <a:cs typeface="Cabin"/>
                <a:sym typeface="Cabin"/>
              </a:rPr>
              <a:t> that states which pages to download,</a:t>
            </a:r>
          </a:p>
          <a:p>
            <a:pPr indent="-228600" lvl="0" marL="457200" marR="0" rtl="0" algn="l">
              <a:spcBef>
                <a:spcPts val="2000"/>
              </a:spcBef>
              <a:buSzPct val="100000"/>
              <a:buFont typeface="Cabin"/>
            </a:pPr>
            <a:r>
              <a:rPr b="0" baseline="0" i="0" lang="en" sz="2000" u="none" cap="none" strike="noStrike">
                <a:solidFill>
                  <a:srgbClr val="FFFFFF"/>
                </a:solidFill>
                <a:latin typeface="Cabin"/>
                <a:ea typeface="Cabin"/>
                <a:cs typeface="Cabin"/>
                <a:sym typeface="Cabin"/>
              </a:rPr>
              <a:t>a</a:t>
            </a:r>
            <a:r>
              <a:rPr b="0" baseline="0" i="0" lang="en" sz="2000" u="none" cap="none" strike="noStrike">
                <a:solidFill>
                  <a:srgbClr val="00F900"/>
                </a:solidFill>
                <a:latin typeface="Cabin"/>
                <a:ea typeface="Cabin"/>
                <a:cs typeface="Cabin"/>
                <a:sym typeface="Cabin"/>
              </a:rPr>
              <a:t> re-visit policy</a:t>
            </a:r>
            <a:r>
              <a:rPr b="0" baseline="0" i="0" lang="en" sz="2000" u="none" cap="none" strike="noStrike">
                <a:solidFill>
                  <a:srgbClr val="FFFFFF"/>
                </a:solidFill>
                <a:latin typeface="Cabin"/>
                <a:ea typeface="Cabin"/>
                <a:cs typeface="Cabin"/>
                <a:sym typeface="Cabin"/>
              </a:rPr>
              <a:t> that states when to check for changes to the pages,</a:t>
            </a:r>
          </a:p>
          <a:p>
            <a:pPr indent="-228600" lvl="0" marL="457200" marR="0" rtl="0" algn="l">
              <a:spcBef>
                <a:spcPts val="2000"/>
              </a:spcBef>
              <a:buSzPct val="100000"/>
              <a:buFont typeface="Cabin"/>
            </a:pPr>
            <a:r>
              <a:rPr b="0" baseline="0" i="0" lang="en" sz="2000" u="none" cap="none" strike="noStrike">
                <a:solidFill>
                  <a:srgbClr val="FFFFFF"/>
                </a:solidFill>
                <a:latin typeface="Cabin"/>
                <a:ea typeface="Cabin"/>
                <a:cs typeface="Cabin"/>
                <a:sym typeface="Cabin"/>
              </a:rPr>
              <a:t>a </a:t>
            </a:r>
            <a:r>
              <a:rPr b="0" baseline="0" i="0" lang="en" sz="2000" u="none" cap="none" strike="noStrike">
                <a:solidFill>
                  <a:srgbClr val="00F900"/>
                </a:solidFill>
                <a:latin typeface="Cabin"/>
                <a:ea typeface="Cabin"/>
                <a:cs typeface="Cabin"/>
                <a:sym typeface="Cabin"/>
              </a:rPr>
              <a:t>politeness policy</a:t>
            </a:r>
            <a:r>
              <a:rPr b="0" baseline="0" i="0" lang="en" sz="2000" u="none" cap="none" strike="noStrike">
                <a:solidFill>
                  <a:srgbClr val="FFFFFF"/>
                </a:solidFill>
                <a:latin typeface="Cabin"/>
                <a:ea typeface="Cabin"/>
                <a:cs typeface="Cabin"/>
                <a:sym typeface="Cabin"/>
              </a:rPr>
              <a:t> that states how to avoid overloading Web sites, and</a:t>
            </a:r>
          </a:p>
          <a:p>
            <a:pPr indent="-228600" lvl="0" marL="457200" marR="0" rtl="0" algn="l">
              <a:spcBef>
                <a:spcPts val="2000"/>
              </a:spcBef>
              <a:buSzPct val="100000"/>
              <a:buFont typeface="Cabin"/>
            </a:pPr>
            <a:r>
              <a:rPr b="0" baseline="0" i="0" lang="en" sz="2000" u="none" cap="none" strike="noStrike">
                <a:solidFill>
                  <a:srgbClr val="FFFFFF"/>
                </a:solidFill>
                <a:latin typeface="Cabin"/>
                <a:ea typeface="Cabin"/>
                <a:cs typeface="Cabin"/>
                <a:sym typeface="Cabin"/>
              </a:rPr>
              <a:t>a </a:t>
            </a:r>
            <a:r>
              <a:rPr b="0" baseline="0" i="0" lang="en" sz="2000" u="none" cap="none" strike="noStrike">
                <a:solidFill>
                  <a:srgbClr val="00F900"/>
                </a:solidFill>
                <a:latin typeface="Cabin"/>
                <a:ea typeface="Cabin"/>
                <a:cs typeface="Cabin"/>
                <a:sym typeface="Cabin"/>
              </a:rPr>
              <a:t>parallelization policy</a:t>
            </a:r>
            <a:r>
              <a:rPr b="0" baseline="0" i="0" lang="en" sz="2000" u="none" cap="none" strike="noStrike">
                <a:solidFill>
                  <a:srgbClr val="FFFFFF"/>
                </a:solidFill>
                <a:latin typeface="Cabin"/>
                <a:ea typeface="Cabin"/>
                <a:cs typeface="Cabin"/>
                <a:sym typeface="Cabin"/>
              </a:rPr>
              <a:t> that states how to coordinate distributed Web crawlers</a:t>
            </a:r>
          </a:p>
        </p:txBody>
      </p:sp>
      <p:sp>
        <p:nvSpPr>
          <p:cNvPr id="176" name="Shape 176"/>
          <p:cNvSpPr/>
          <p:nvPr/>
        </p:nvSpPr>
        <p:spPr>
          <a:xfrm>
            <a:off x="1952074" y="4707725"/>
            <a:ext cx="5779199" cy="3501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baseline="0" i="0" lang="en" sz="2000" u="none" cap="none" strike="noStrike">
                <a:solidFill>
                  <a:srgbClr val="FFFFFF"/>
                </a:solidFill>
                <a:latin typeface="Cabin"/>
                <a:ea typeface="Cabin"/>
                <a:cs typeface="Cabin"/>
                <a:sym typeface="Cabin"/>
              </a:rPr>
              <a:t>http://en.wikipedia.org/wiki/Web_crawler</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baseline="0" i="0" lang="en" sz="4300" u="none" cap="none" strike="noStrike">
                <a:solidFill>
                  <a:srgbClr val="00F900"/>
                </a:solidFill>
                <a:latin typeface="Cabin"/>
                <a:ea typeface="Cabin"/>
                <a:cs typeface="Cabin"/>
                <a:sym typeface="Cabin"/>
              </a:rPr>
              <a:t>robots.txt</a:t>
            </a:r>
          </a:p>
        </p:txBody>
      </p:sp>
      <p:sp>
        <p:nvSpPr>
          <p:cNvPr id="182" name="Shape 182"/>
          <p:cNvSpPr txBox="1"/>
          <p:nvPr>
            <p:ph idx="1" type="body"/>
          </p:nvPr>
        </p:nvSpPr>
        <p:spPr>
          <a:xfrm>
            <a:off x="650081" y="1464468"/>
            <a:ext cx="4979193" cy="2571750"/>
          </a:xfrm>
          <a:prstGeom prst="rect">
            <a:avLst/>
          </a:prstGeom>
          <a:noFill/>
          <a:ln>
            <a:noFill/>
          </a:ln>
        </p:spPr>
        <p:txBody>
          <a:bodyPr anchorCtr="0" anchor="ctr" bIns="21425" lIns="21425" rIns="21425" tIns="21425">
            <a:noAutofit/>
          </a:bodyPr>
          <a:lstStyle/>
          <a:p>
            <a:pPr indent="-228600" lvl="0" marL="457200" marR="0" rtl="0" algn="l">
              <a:spcBef>
                <a:spcPts val="0"/>
              </a:spcBef>
              <a:buClr>
                <a:srgbClr val="FFFFFF"/>
              </a:buClr>
              <a:buSzPct val="100000"/>
              <a:buFont typeface="Cabin"/>
            </a:pPr>
            <a:r>
              <a:rPr b="0" baseline="0" i="0" lang="en" sz="2000" u="none" cap="none" strike="noStrike">
                <a:solidFill>
                  <a:srgbClr val="FFFFFF"/>
                </a:solidFill>
                <a:latin typeface="Cabin"/>
                <a:ea typeface="Cabin"/>
                <a:cs typeface="Cabin"/>
                <a:sym typeface="Cabin"/>
              </a:rPr>
              <a:t>A way for a web site to communicate with web crawlers</a:t>
            </a:r>
          </a:p>
          <a:p>
            <a:pPr indent="-228600" lvl="0" marL="457200" marR="0" rtl="0" algn="l">
              <a:spcBef>
                <a:spcPts val="2000"/>
              </a:spcBef>
              <a:buClr>
                <a:srgbClr val="FFFFFF"/>
              </a:buClr>
              <a:buSzPct val="100000"/>
              <a:buFont typeface="Cabin"/>
            </a:pPr>
            <a:r>
              <a:rPr b="0" baseline="0" i="0" lang="en" sz="2000" u="none" cap="none" strike="noStrike">
                <a:solidFill>
                  <a:srgbClr val="FFFFFF"/>
                </a:solidFill>
                <a:latin typeface="Cabin"/>
                <a:ea typeface="Cabin"/>
                <a:cs typeface="Cabin"/>
                <a:sym typeface="Cabin"/>
              </a:rPr>
              <a:t>An informal and voluntary standard</a:t>
            </a:r>
          </a:p>
          <a:p>
            <a:pPr indent="-228600" lvl="0" marL="457200" marR="0" rtl="0" algn="l">
              <a:spcBef>
                <a:spcPts val="2000"/>
              </a:spcBef>
              <a:buClr>
                <a:srgbClr val="FFFFFF"/>
              </a:buClr>
              <a:buSzPct val="100000"/>
              <a:buFont typeface="Cabin"/>
            </a:pPr>
            <a:r>
              <a:rPr b="0" baseline="0" i="0" lang="en" sz="2000" u="none" cap="none" strike="noStrike">
                <a:solidFill>
                  <a:srgbClr val="FFFFFF"/>
                </a:solidFill>
                <a:latin typeface="Cabin"/>
                <a:ea typeface="Cabin"/>
                <a:cs typeface="Cabin"/>
                <a:sym typeface="Cabin"/>
              </a:rPr>
              <a:t>Sometimes folks make a “Spider Trap” to catch “bad” spiders</a:t>
            </a:r>
          </a:p>
        </p:txBody>
      </p:sp>
      <p:sp>
        <p:nvSpPr>
          <p:cNvPr id="183" name="Shape 183"/>
          <p:cNvSpPr/>
          <p:nvPr/>
        </p:nvSpPr>
        <p:spPr>
          <a:xfrm>
            <a:off x="1600192" y="4211240"/>
            <a:ext cx="5946670" cy="642937"/>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baseline="0" i="0" lang="en" sz="2000" u="none" cap="none" strike="noStrike">
                <a:solidFill>
                  <a:srgbClr val="FFFB00"/>
                </a:solidFill>
                <a:latin typeface="Cabin"/>
                <a:ea typeface="Cabin"/>
                <a:cs typeface="Cabin"/>
                <a:sym typeface="Cabin"/>
              </a:rPr>
              <a:t>http://en.wikipedia.org/wiki/Robots_Exclusion_Standard</a:t>
            </a:r>
          </a:p>
          <a:p>
            <a:pPr indent="0" lvl="0" marL="0" marR="0" rtl="0" algn="ctr">
              <a:spcBef>
                <a:spcPts val="0"/>
              </a:spcBef>
              <a:buSzPct val="25000"/>
              <a:buNone/>
            </a:pPr>
            <a:r>
              <a:rPr b="0" baseline="0" i="0" lang="en" sz="2000" u="none" cap="none" strike="noStrike">
                <a:solidFill>
                  <a:srgbClr val="FFFB00"/>
                </a:solidFill>
                <a:latin typeface="Cabin"/>
                <a:ea typeface="Cabin"/>
                <a:cs typeface="Cabin"/>
                <a:sym typeface="Cabin"/>
              </a:rPr>
              <a:t>http://en.wikipedia.org/wiki/Spider_trap</a:t>
            </a:r>
          </a:p>
        </p:txBody>
      </p:sp>
      <p:sp>
        <p:nvSpPr>
          <p:cNvPr id="184" name="Shape 184"/>
          <p:cNvSpPr/>
          <p:nvPr/>
        </p:nvSpPr>
        <p:spPr>
          <a:xfrm>
            <a:off x="5983839" y="1907380"/>
            <a:ext cx="1973643" cy="1521619"/>
          </a:xfrm>
          <a:prstGeom prst="rect">
            <a:avLst/>
          </a:prstGeom>
          <a:noFill/>
          <a:ln>
            <a:noFill/>
          </a:ln>
        </p:spPr>
        <p:txBody>
          <a:bodyPr anchorCtr="0" anchor="ctr" bIns="28575" lIns="28575" rIns="28575" tIns="28575">
            <a:noAutofit/>
          </a:bodyPr>
          <a:lstStyle/>
          <a:p>
            <a:pPr indent="0" lvl="0" marL="0" marR="0" rtl="0" algn="l">
              <a:spcBef>
                <a:spcPts val="0"/>
              </a:spcBef>
              <a:buSzPct val="25000"/>
              <a:buNone/>
            </a:pPr>
            <a:r>
              <a:rPr b="0" baseline="0" i="0" lang="en" sz="2000" u="none" cap="none" strike="noStrike">
                <a:solidFill>
                  <a:srgbClr val="00F900"/>
                </a:solidFill>
                <a:latin typeface="Cabin"/>
                <a:ea typeface="Cabin"/>
                <a:cs typeface="Cabin"/>
                <a:sym typeface="Cabin"/>
              </a:rPr>
              <a:t>User-agent: *</a:t>
            </a:r>
          </a:p>
          <a:p>
            <a:pPr indent="0" lvl="0" marL="0" marR="0" rtl="0" algn="l">
              <a:spcBef>
                <a:spcPts val="0"/>
              </a:spcBef>
              <a:buSzPct val="25000"/>
              <a:buNone/>
            </a:pPr>
            <a:r>
              <a:rPr b="0" baseline="0" i="0" lang="en" sz="2000" u="none" cap="none" strike="noStrike">
                <a:solidFill>
                  <a:srgbClr val="00F900"/>
                </a:solidFill>
                <a:latin typeface="Cabin"/>
                <a:ea typeface="Cabin"/>
                <a:cs typeface="Cabin"/>
                <a:sym typeface="Cabin"/>
              </a:rPr>
              <a:t>Disallow: /cgi-bin/</a:t>
            </a:r>
          </a:p>
          <a:p>
            <a:pPr indent="0" lvl="0" marL="0" marR="0" rtl="0" algn="l">
              <a:spcBef>
                <a:spcPts val="0"/>
              </a:spcBef>
              <a:buSzPct val="25000"/>
              <a:buNone/>
            </a:pPr>
            <a:r>
              <a:rPr b="0" baseline="0" i="0" lang="en" sz="2000" u="none" cap="none" strike="noStrike">
                <a:solidFill>
                  <a:srgbClr val="00F900"/>
                </a:solidFill>
                <a:latin typeface="Cabin"/>
                <a:ea typeface="Cabin"/>
                <a:cs typeface="Cabin"/>
                <a:sym typeface="Cabin"/>
              </a:rPr>
              <a:t>Disallow: /images/</a:t>
            </a:r>
          </a:p>
          <a:p>
            <a:pPr indent="0" lvl="0" marL="0" marR="0" rtl="0" algn="l">
              <a:spcBef>
                <a:spcPts val="0"/>
              </a:spcBef>
              <a:buSzPct val="25000"/>
              <a:buNone/>
            </a:pPr>
            <a:r>
              <a:rPr b="0" baseline="0" i="0" lang="en" sz="2000" u="none" cap="none" strike="noStrike">
                <a:solidFill>
                  <a:srgbClr val="00F900"/>
                </a:solidFill>
                <a:latin typeface="Cabin"/>
                <a:ea typeface="Cabin"/>
                <a:cs typeface="Cabin"/>
                <a:sym typeface="Cabin"/>
              </a:rPr>
              <a:t>Disallow: /tmp/</a:t>
            </a:r>
          </a:p>
          <a:p>
            <a:pPr indent="0" lvl="0" marL="0" marR="0" rtl="0" algn="l">
              <a:spcBef>
                <a:spcPts val="0"/>
              </a:spcBef>
              <a:buSzPct val="25000"/>
              <a:buNone/>
            </a:pPr>
            <a:r>
              <a:rPr b="0" baseline="0" i="0" lang="en" sz="2000" u="none" cap="none" strike="noStrike">
                <a:solidFill>
                  <a:srgbClr val="00F900"/>
                </a:solidFill>
                <a:latin typeface="Cabin"/>
                <a:ea typeface="Cabin"/>
                <a:cs typeface="Cabin"/>
                <a:sym typeface="Cabin"/>
              </a:rPr>
              <a:t>Disallow: /private/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baseline="0" i="0" lang="en" sz="4300" u="none" cap="none" strike="noStrike">
                <a:solidFill>
                  <a:srgbClr val="00F900"/>
                </a:solidFill>
                <a:latin typeface="Cabin"/>
                <a:ea typeface="Cabin"/>
                <a:cs typeface="Cabin"/>
                <a:sym typeface="Cabin"/>
              </a:rPr>
              <a:t>Google Architecture</a:t>
            </a:r>
          </a:p>
        </p:txBody>
      </p:sp>
      <p:sp>
        <p:nvSpPr>
          <p:cNvPr id="190" name="Shape 190"/>
          <p:cNvSpPr txBox="1"/>
          <p:nvPr>
            <p:ph idx="1" type="body"/>
          </p:nvPr>
        </p:nvSpPr>
        <p:spPr>
          <a:xfrm>
            <a:off x="650081" y="1464468"/>
            <a:ext cx="4686300" cy="2986087"/>
          </a:xfrm>
          <a:prstGeom prst="rect">
            <a:avLst/>
          </a:prstGeom>
          <a:noFill/>
          <a:ln>
            <a:noFill/>
          </a:ln>
        </p:spPr>
        <p:txBody>
          <a:bodyPr anchorCtr="0" anchor="ctr" bIns="21425" lIns="21425" rIns="21425" tIns="21425">
            <a:noAutofit/>
          </a:bodyPr>
          <a:lstStyle/>
          <a:p>
            <a:pPr indent="-228600" lvl="0" marL="457200" marR="0" rtl="0" algn="l">
              <a:spcBef>
                <a:spcPts val="0"/>
              </a:spcBef>
              <a:buClr>
                <a:srgbClr val="FFFFFF"/>
              </a:buClr>
              <a:buSzPct val="100000"/>
              <a:buFont typeface="Cabin"/>
            </a:pPr>
            <a:r>
              <a:rPr b="0" baseline="0" i="0" lang="en" sz="2400" u="none" cap="none" strike="noStrike">
                <a:solidFill>
                  <a:srgbClr val="FFFFFF"/>
                </a:solidFill>
                <a:latin typeface="Cabin"/>
                <a:ea typeface="Cabin"/>
                <a:cs typeface="Cabin"/>
                <a:sym typeface="Cabin"/>
              </a:rPr>
              <a:t>Web Crawling</a:t>
            </a:r>
          </a:p>
          <a:p>
            <a:pPr indent="-228600" lvl="0" marL="457200" marR="0" rtl="0" algn="l">
              <a:spcBef>
                <a:spcPts val="2000"/>
              </a:spcBef>
              <a:buClr>
                <a:srgbClr val="FFFB00"/>
              </a:buClr>
              <a:buSzPct val="100000"/>
              <a:buFont typeface="Cabin"/>
            </a:pPr>
            <a:r>
              <a:rPr b="0" baseline="0" i="0" lang="en" sz="2400" u="none" cap="none" strike="noStrike">
                <a:solidFill>
                  <a:srgbClr val="FFFB00"/>
                </a:solidFill>
                <a:latin typeface="Cabin"/>
                <a:ea typeface="Cabin"/>
                <a:cs typeface="Cabin"/>
                <a:sym typeface="Cabin"/>
              </a:rPr>
              <a:t>Index Building</a:t>
            </a:r>
          </a:p>
          <a:p>
            <a:pPr indent="-228600" lvl="0" marL="457200" marR="0" rtl="0" algn="l">
              <a:spcBef>
                <a:spcPts val="2000"/>
              </a:spcBef>
              <a:buClr>
                <a:srgbClr val="FFFFFF"/>
              </a:buClr>
              <a:buSzPct val="100000"/>
              <a:buFont typeface="Cabin"/>
            </a:pPr>
            <a:r>
              <a:rPr b="0" baseline="0" i="0" lang="en" sz="2400" u="none" cap="none" strike="noStrike">
                <a:solidFill>
                  <a:srgbClr val="FFFFFF"/>
                </a:solidFill>
                <a:latin typeface="Cabin"/>
                <a:ea typeface="Cabin"/>
                <a:cs typeface="Cabin"/>
                <a:sym typeface="Cabin"/>
              </a:rPr>
              <a:t>Searching</a:t>
            </a:r>
          </a:p>
        </p:txBody>
      </p:sp>
      <p:pic>
        <p:nvPicPr>
          <p:cNvPr id="191" name="Shape 191"/>
          <p:cNvPicPr preferRelativeResize="0"/>
          <p:nvPr/>
        </p:nvPicPr>
        <p:blipFill rotWithShape="1">
          <a:blip r:embed="rId3">
            <a:alphaModFix/>
          </a:blip>
          <a:srcRect b="0" l="0" r="0" t="0"/>
          <a:stretch/>
        </p:blipFill>
        <p:spPr>
          <a:xfrm>
            <a:off x="5743575" y="1521213"/>
            <a:ext cx="2686049" cy="2986493"/>
          </a:xfrm>
          <a:prstGeom prst="rect">
            <a:avLst/>
          </a:prstGeom>
          <a:noFill/>
          <a:ln>
            <a:noFill/>
          </a:ln>
        </p:spPr>
      </p:pic>
      <p:sp>
        <p:nvSpPr>
          <p:cNvPr id="192" name="Shape 192"/>
          <p:cNvSpPr/>
          <p:nvPr/>
        </p:nvSpPr>
        <p:spPr>
          <a:xfrm>
            <a:off x="1950243" y="4622006"/>
            <a:ext cx="5064012" cy="350043"/>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baseline="0" i="0" lang="en" sz="2000" u="none" cap="none" strike="noStrike">
                <a:solidFill>
                  <a:srgbClr val="FFFB00"/>
                </a:solidFill>
                <a:latin typeface="Cabin"/>
                <a:ea typeface="Cabin"/>
                <a:cs typeface="Cabin"/>
                <a:sym typeface="Cabin"/>
              </a:rPr>
              <a:t>http://infolab.stanford.edu/~backrub/google.html</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p:nvPr/>
        </p:nvSpPr>
        <p:spPr>
          <a:xfrm>
            <a:off x="1355812" y="1514475"/>
            <a:ext cx="6429375" cy="2107406"/>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baseline="0" i="0" lang="en" sz="2000" u="none" cap="none" strike="noStrike">
                <a:solidFill>
                  <a:srgbClr val="FFFB00"/>
                </a:solidFill>
                <a:latin typeface="Cabin"/>
                <a:ea typeface="Cabin"/>
                <a:cs typeface="Cabin"/>
                <a:sym typeface="Cabin"/>
              </a:rPr>
              <a:t>Search engine indexing collects, parses, and stores data to facilitate fast and accurate information retrieval.  The purpose of storing an index is to optimize speed and performance in finding relevant documents for a search query.   Without an index, the search engine would scan every document in the corpus, which would require considerable time and computing power. </a:t>
            </a:r>
          </a:p>
        </p:txBody>
      </p:sp>
      <p:sp>
        <p:nvSpPr>
          <p:cNvPr id="198" name="Shape 198"/>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baseline="0" i="0" lang="en" sz="4300" u="none" cap="none" strike="noStrike">
                <a:solidFill>
                  <a:srgbClr val="00F900"/>
                </a:solidFill>
                <a:latin typeface="Cabin"/>
                <a:ea typeface="Cabin"/>
                <a:cs typeface="Cabin"/>
                <a:sym typeface="Cabin"/>
              </a:rPr>
              <a:t>Search Indexing</a:t>
            </a:r>
          </a:p>
        </p:txBody>
      </p:sp>
      <p:sp>
        <p:nvSpPr>
          <p:cNvPr id="199" name="Shape 199"/>
          <p:cNvSpPr/>
          <p:nvPr/>
        </p:nvSpPr>
        <p:spPr>
          <a:xfrm>
            <a:off x="1778312" y="4643437"/>
            <a:ext cx="5310890" cy="350043"/>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baseline="0" i="0" lang="en" sz="2000" u="none" cap="none" strike="noStrike">
                <a:solidFill>
                  <a:srgbClr val="FF40FF"/>
                </a:solidFill>
                <a:latin typeface="Cabin"/>
                <a:ea typeface="Cabin"/>
                <a:cs typeface="Cabin"/>
                <a:sym typeface="Cabin"/>
              </a:rPr>
              <a:t>http://en.wikipedia.org/wiki/Index_(search_engine)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p:nvPr/>
        </p:nvSpPr>
        <p:spPr>
          <a:xfrm>
            <a:off x="3837876" y="1538655"/>
            <a:ext cx="1476374" cy="449587"/>
          </a:xfrm>
          <a:prstGeom prst="can">
            <a:avLst>
              <a:gd fmla="val 25000" name="adj"/>
            </a:avLst>
          </a:prstGeom>
          <a:blipFill rotWithShape="1">
            <a:blip r:embed="rId3">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baseline="0" i="0" lang="en" sz="1500" u="none" cap="none" strike="noStrike">
                <a:solidFill>
                  <a:srgbClr val="660066"/>
                </a:solidFill>
                <a:latin typeface="Cabin"/>
                <a:ea typeface="Cabin"/>
                <a:cs typeface="Cabin"/>
                <a:sym typeface="Cabin"/>
              </a:rPr>
              <a:t>spider.sqlite</a:t>
            </a:r>
          </a:p>
        </p:txBody>
      </p:sp>
      <p:cxnSp>
        <p:nvCxnSpPr>
          <p:cNvPr id="205" name="Shape 205"/>
          <p:cNvCxnSpPr>
            <a:stCxn id="206" idx="3"/>
            <a:endCxn id="204" idx="2"/>
          </p:cNvCxnSpPr>
          <p:nvPr/>
        </p:nvCxnSpPr>
        <p:spPr>
          <a:xfrm>
            <a:off x="1971198" y="1761627"/>
            <a:ext cx="1866600" cy="1800"/>
          </a:xfrm>
          <a:prstGeom prst="straightConnector1">
            <a:avLst/>
          </a:prstGeom>
          <a:noFill/>
          <a:ln cap="flat" cmpd="sng" w="76200">
            <a:solidFill>
              <a:srgbClr val="773F9B"/>
            </a:solidFill>
            <a:prstDash val="solid"/>
            <a:miter/>
            <a:headEnd len="med" w="med" type="none"/>
            <a:tailEnd len="lg" w="lg" type="triangle"/>
          </a:ln>
        </p:spPr>
      </p:cxnSp>
      <p:sp>
        <p:nvSpPr>
          <p:cNvPr id="207" name="Shape 207"/>
          <p:cNvSpPr txBox="1"/>
          <p:nvPr/>
        </p:nvSpPr>
        <p:spPr>
          <a:xfrm>
            <a:off x="2130604" y="1553454"/>
            <a:ext cx="1002599" cy="334799"/>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baseline="0" i="0" lang="en" sz="1800" u="none" cap="none" strike="noStrike">
                <a:solidFill>
                  <a:srgbClr val="FFFFFF"/>
                </a:solidFill>
                <a:latin typeface="Helvetica Neue"/>
                <a:ea typeface="Helvetica Neue"/>
                <a:cs typeface="Helvetica Neue"/>
                <a:sym typeface="Helvetica Neue"/>
              </a:rPr>
              <a:t>spider.py</a:t>
            </a:r>
          </a:p>
        </p:txBody>
      </p:sp>
      <p:cxnSp>
        <p:nvCxnSpPr>
          <p:cNvPr id="208" name="Shape 208"/>
          <p:cNvCxnSpPr>
            <a:stCxn id="204" idx="3"/>
          </p:cNvCxnSpPr>
          <p:nvPr/>
        </p:nvCxnSpPr>
        <p:spPr>
          <a:xfrm flipH="1">
            <a:off x="2331464" y="1988242"/>
            <a:ext cx="2244600" cy="1711500"/>
          </a:xfrm>
          <a:prstGeom prst="straightConnector1">
            <a:avLst/>
          </a:prstGeom>
          <a:noFill/>
          <a:ln cap="flat" cmpd="sng" w="76200">
            <a:solidFill>
              <a:srgbClr val="773F9B"/>
            </a:solidFill>
            <a:prstDash val="solid"/>
            <a:miter/>
            <a:headEnd len="med" w="med" type="none"/>
            <a:tailEnd len="lg" w="lg" type="triangle"/>
          </a:ln>
        </p:spPr>
      </p:cxnSp>
      <p:sp>
        <p:nvSpPr>
          <p:cNvPr id="209" name="Shape 209"/>
          <p:cNvSpPr txBox="1"/>
          <p:nvPr/>
        </p:nvSpPr>
        <p:spPr>
          <a:xfrm>
            <a:off x="2901425" y="2716075"/>
            <a:ext cx="1340999"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baseline="0" i="0" lang="en" sz="1800" u="none" cap="none" strike="noStrike">
                <a:solidFill>
                  <a:srgbClr val="FFFFFF"/>
                </a:solidFill>
                <a:latin typeface="Helvetica Neue"/>
                <a:ea typeface="Helvetica Neue"/>
                <a:cs typeface="Helvetica Neue"/>
                <a:sym typeface="Helvetica Neue"/>
              </a:rPr>
              <a:t>spdump.py</a:t>
            </a:r>
          </a:p>
        </p:txBody>
      </p:sp>
      <p:sp>
        <p:nvSpPr>
          <p:cNvPr id="210" name="Shape 210"/>
          <p:cNvSpPr txBox="1"/>
          <p:nvPr/>
        </p:nvSpPr>
        <p:spPr>
          <a:xfrm>
            <a:off x="94186" y="3699630"/>
            <a:ext cx="4474596" cy="836767"/>
          </a:xfrm>
          <a:prstGeom prst="rect">
            <a:avLst/>
          </a:prstGeom>
          <a:noFill/>
          <a:ln>
            <a:noFill/>
          </a:ln>
        </p:spPr>
        <p:txBody>
          <a:bodyPr anchorCtr="0" anchor="ctr" bIns="28575" lIns="28575" rIns="28575" tIns="28575">
            <a:noAutofit/>
          </a:bodyPr>
          <a:lstStyle/>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(5, None, 1.0, 3, u'http://www.dr-chuck.com/csev-blog')</a:t>
            </a:r>
          </a:p>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(3, None, 1.0, 4, u'http://www.dr-chuck.com/dr-chuck/resume/speaking.htm') </a:t>
            </a:r>
          </a:p>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(1, None, 1.0, 2, u'http://www.dr-chuck.com/csev-blog/')</a:t>
            </a:r>
          </a:p>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(1, None, 1.0, 5, u'http://www.dr-chuck.com/dr-chuck/resume/index.htm')</a:t>
            </a:r>
          </a:p>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4 rows.</a:t>
            </a:r>
          </a:p>
        </p:txBody>
      </p:sp>
      <p:grpSp>
        <p:nvGrpSpPr>
          <p:cNvPr id="211" name="Shape 211"/>
          <p:cNvGrpSpPr/>
          <p:nvPr/>
        </p:nvGrpSpPr>
        <p:grpSpPr>
          <a:xfrm>
            <a:off x="330243" y="1104322"/>
            <a:ext cx="1640955" cy="1314609"/>
            <a:chOff x="465666" y="2827680"/>
            <a:chExt cx="2868802" cy="1926167"/>
          </a:xfrm>
        </p:grpSpPr>
        <p:pic>
          <p:nvPicPr>
            <p:cNvPr id="206" name="Shape 206"/>
            <p:cNvPicPr preferRelativeResize="0"/>
            <p:nvPr/>
          </p:nvPicPr>
          <p:blipFill rotWithShape="1">
            <a:blip r:embed="rId4">
              <a:alphaModFix/>
            </a:blip>
            <a:srcRect b="0" l="0" r="0" t="0"/>
            <a:stretch/>
          </p:blipFill>
          <p:spPr>
            <a:xfrm flipH="1" rot="10800000">
              <a:off x="465666" y="2827680"/>
              <a:ext cx="2868802" cy="1926167"/>
            </a:xfrm>
            <a:prstGeom prst="rect">
              <a:avLst/>
            </a:prstGeom>
            <a:noFill/>
            <a:ln>
              <a:noFill/>
            </a:ln>
          </p:spPr>
        </p:pic>
        <p:sp>
          <p:nvSpPr>
            <p:cNvPr id="212" name="Shape 212"/>
            <p:cNvSpPr txBox="1"/>
            <p:nvPr/>
          </p:nvSpPr>
          <p:spPr>
            <a:xfrm>
              <a:off x="1515534" y="3289573"/>
              <a:ext cx="946373" cy="1087476"/>
            </a:xfrm>
            <a:prstGeom prst="rect">
              <a:avLst/>
            </a:prstGeom>
            <a:no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660066"/>
                </a:buClr>
                <a:buSzPct val="25000"/>
                <a:buFont typeface="Helvetica Neue"/>
                <a:buNone/>
              </a:pPr>
              <a:r>
                <a:rPr b="0" baseline="0" i="0" lang="en" sz="1800" u="none" cap="none" strike="noStrike">
                  <a:solidFill>
                    <a:srgbClr val="660066"/>
                  </a:solidFill>
                  <a:latin typeface="Helvetica Neue"/>
                  <a:ea typeface="Helvetica Neue"/>
                  <a:cs typeface="Helvetica Neue"/>
                  <a:sym typeface="Helvetica Neue"/>
                </a:rPr>
                <a:t>The</a:t>
              </a:r>
            </a:p>
            <a:p>
              <a:pPr indent="0" lvl="0" marL="0" marR="0" rtl="0" algn="l">
                <a:lnSpc>
                  <a:spcPct val="100000"/>
                </a:lnSpc>
                <a:spcBef>
                  <a:spcPts val="0"/>
                </a:spcBef>
                <a:spcAft>
                  <a:spcPts val="0"/>
                </a:spcAft>
                <a:buClr>
                  <a:srgbClr val="660066"/>
                </a:buClr>
                <a:buSzPct val="25000"/>
                <a:buFont typeface="Helvetica Neue"/>
                <a:buNone/>
              </a:pPr>
              <a:r>
                <a:rPr b="0" baseline="0" i="0" lang="en" sz="1800" u="none" cap="none" strike="noStrike">
                  <a:solidFill>
                    <a:srgbClr val="660066"/>
                  </a:solidFill>
                  <a:latin typeface="Helvetica Neue"/>
                  <a:ea typeface="Helvetica Neue"/>
                  <a:cs typeface="Helvetica Neue"/>
                  <a:sym typeface="Helvetica Neue"/>
                </a:rPr>
                <a:t>Web</a:t>
              </a:r>
            </a:p>
          </p:txBody>
        </p:sp>
      </p:grpSp>
      <p:sp>
        <p:nvSpPr>
          <p:cNvPr id="213" name="Shape 213"/>
          <p:cNvSpPr/>
          <p:nvPr/>
        </p:nvSpPr>
        <p:spPr>
          <a:xfrm>
            <a:off x="5142325" y="3050791"/>
            <a:ext cx="1171708" cy="449587"/>
          </a:xfrm>
          <a:prstGeom prst="can">
            <a:avLst>
              <a:gd fmla="val 25000" name="adj"/>
            </a:avLst>
          </a:prstGeom>
          <a:solidFill>
            <a:srgbClr val="CCFFCC"/>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baseline="0" i="0" lang="en" sz="1500" u="none" cap="none" strike="noStrike">
                <a:solidFill>
                  <a:srgbClr val="660066"/>
                </a:solidFill>
                <a:latin typeface="Cabin"/>
                <a:ea typeface="Cabin"/>
                <a:cs typeface="Cabin"/>
                <a:sym typeface="Cabin"/>
              </a:rPr>
              <a:t>force.js</a:t>
            </a:r>
          </a:p>
        </p:txBody>
      </p:sp>
      <p:sp>
        <p:nvSpPr>
          <p:cNvPr id="214" name="Shape 214"/>
          <p:cNvSpPr/>
          <p:nvPr/>
        </p:nvSpPr>
        <p:spPr>
          <a:xfrm>
            <a:off x="7350706" y="344657"/>
            <a:ext cx="1245599" cy="807300"/>
          </a:xfrm>
          <a:prstGeom prst="can">
            <a:avLst>
              <a:gd fmla="val 25000" name="adj"/>
            </a:avLst>
          </a:prstGeom>
          <a:solidFill>
            <a:schemeClr val="lt2"/>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baseline="0" i="0" lang="en" sz="1500" u="none" cap="none" strike="noStrike">
                <a:solidFill>
                  <a:srgbClr val="660066"/>
                </a:solidFill>
                <a:latin typeface="Cabin"/>
                <a:ea typeface="Cabin"/>
                <a:cs typeface="Cabin"/>
                <a:sym typeface="Cabin"/>
              </a:rPr>
              <a:t>force.html</a:t>
            </a:r>
          </a:p>
          <a:p>
            <a:pPr indent="0" lvl="0" marL="0" marR="0" rtl="0" algn="ctr">
              <a:lnSpc>
                <a:spcPct val="100000"/>
              </a:lnSpc>
              <a:spcBef>
                <a:spcPts val="0"/>
              </a:spcBef>
              <a:spcAft>
                <a:spcPts val="0"/>
              </a:spcAft>
              <a:buClr>
                <a:srgbClr val="660066"/>
              </a:buClr>
              <a:buSzPct val="25000"/>
              <a:buFont typeface="Cabin"/>
              <a:buNone/>
            </a:pPr>
            <a:r>
              <a:rPr b="0" baseline="0" i="0" lang="en" sz="1500" u="none" cap="none" strike="noStrike">
                <a:solidFill>
                  <a:srgbClr val="660066"/>
                </a:solidFill>
                <a:latin typeface="Cabin"/>
                <a:ea typeface="Cabin"/>
                <a:cs typeface="Cabin"/>
                <a:sym typeface="Cabin"/>
              </a:rPr>
              <a:t>d3.js</a:t>
            </a:r>
          </a:p>
        </p:txBody>
      </p:sp>
      <p:cxnSp>
        <p:nvCxnSpPr>
          <p:cNvPr id="215" name="Shape 215"/>
          <p:cNvCxnSpPr>
            <a:stCxn id="204" idx="3"/>
            <a:endCxn id="213" idx="1"/>
          </p:cNvCxnSpPr>
          <p:nvPr/>
        </p:nvCxnSpPr>
        <p:spPr>
          <a:xfrm>
            <a:off x="4576064" y="1988242"/>
            <a:ext cx="1152000" cy="1062600"/>
          </a:xfrm>
          <a:prstGeom prst="straightConnector1">
            <a:avLst/>
          </a:prstGeom>
          <a:noFill/>
          <a:ln cap="flat" cmpd="sng" w="76200">
            <a:solidFill>
              <a:srgbClr val="773F9B"/>
            </a:solidFill>
            <a:prstDash val="solid"/>
            <a:miter/>
            <a:headEnd len="med" w="med" type="none"/>
            <a:tailEnd len="lg" w="lg" type="triangle"/>
          </a:ln>
        </p:spPr>
      </p:cxnSp>
      <p:cxnSp>
        <p:nvCxnSpPr>
          <p:cNvPr id="216" name="Shape 216"/>
          <p:cNvCxnSpPr>
            <a:stCxn id="213" idx="4"/>
          </p:cNvCxnSpPr>
          <p:nvPr/>
        </p:nvCxnSpPr>
        <p:spPr>
          <a:xfrm flipH="1" rot="10800000">
            <a:off x="6314033" y="2625785"/>
            <a:ext cx="750900" cy="649800"/>
          </a:xfrm>
          <a:prstGeom prst="straightConnector1">
            <a:avLst/>
          </a:prstGeom>
          <a:noFill/>
          <a:ln cap="flat" cmpd="sng" w="76200">
            <a:solidFill>
              <a:srgbClr val="773F9B"/>
            </a:solidFill>
            <a:prstDash val="solid"/>
            <a:miter/>
            <a:headEnd len="med" w="med" type="none"/>
            <a:tailEnd len="lg" w="lg" type="triangle"/>
          </a:ln>
        </p:spPr>
      </p:cxnSp>
      <p:cxnSp>
        <p:nvCxnSpPr>
          <p:cNvPr id="217" name="Shape 217"/>
          <p:cNvCxnSpPr>
            <a:stCxn id="214" idx="3"/>
          </p:cNvCxnSpPr>
          <p:nvPr/>
        </p:nvCxnSpPr>
        <p:spPr>
          <a:xfrm>
            <a:off x="7973506" y="1151957"/>
            <a:ext cx="0" cy="767700"/>
          </a:xfrm>
          <a:prstGeom prst="straightConnector1">
            <a:avLst/>
          </a:prstGeom>
          <a:noFill/>
          <a:ln cap="flat" cmpd="sng" w="76200">
            <a:solidFill>
              <a:srgbClr val="773F9B"/>
            </a:solidFill>
            <a:prstDash val="solid"/>
            <a:miter/>
            <a:headEnd len="med" w="med" type="none"/>
            <a:tailEnd len="lg" w="lg" type="triangle"/>
          </a:ln>
        </p:spPr>
      </p:cxnSp>
      <p:sp>
        <p:nvSpPr>
          <p:cNvPr id="218" name="Shape 218"/>
          <p:cNvSpPr/>
          <p:nvPr/>
        </p:nvSpPr>
        <p:spPr>
          <a:xfrm>
            <a:off x="4961099" y="4672012"/>
            <a:ext cx="4102862"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http://www.pythonlearn.com/code/pagerank.zip</a:t>
            </a:r>
          </a:p>
        </p:txBody>
      </p:sp>
      <p:sp>
        <p:nvSpPr>
          <p:cNvPr id="219" name="Shape 219"/>
          <p:cNvSpPr txBox="1"/>
          <p:nvPr/>
        </p:nvSpPr>
        <p:spPr>
          <a:xfrm>
            <a:off x="2844820" y="470860"/>
            <a:ext cx="1132521" cy="334707"/>
          </a:xfrm>
          <a:prstGeom prst="rect">
            <a:avLst/>
          </a:prstGeom>
          <a:solidFill>
            <a:srgbClr val="773F9B"/>
          </a:solid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baseline="0" i="0" lang="en" sz="1800" u="none" cap="none" strike="noStrike">
                <a:solidFill>
                  <a:srgbClr val="FFFFFF"/>
                </a:solidFill>
                <a:latin typeface="Helvetica Neue"/>
                <a:ea typeface="Helvetica Neue"/>
                <a:cs typeface="Helvetica Neue"/>
                <a:sym typeface="Helvetica Neue"/>
              </a:rPr>
              <a:t>spreset.py</a:t>
            </a:r>
          </a:p>
        </p:txBody>
      </p:sp>
      <p:sp>
        <p:nvSpPr>
          <p:cNvPr id="220" name="Shape 220"/>
          <p:cNvSpPr txBox="1"/>
          <p:nvPr/>
        </p:nvSpPr>
        <p:spPr>
          <a:xfrm>
            <a:off x="5194379" y="464776"/>
            <a:ext cx="1067599" cy="334707"/>
          </a:xfrm>
          <a:prstGeom prst="rect">
            <a:avLst/>
          </a:prstGeom>
          <a:solidFill>
            <a:srgbClr val="773F9B"/>
          </a:solid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baseline="0" i="0" lang="en" sz="1800" u="none" cap="none" strike="noStrike">
                <a:solidFill>
                  <a:srgbClr val="FFFFFF"/>
                </a:solidFill>
                <a:latin typeface="Helvetica Neue"/>
                <a:ea typeface="Helvetica Neue"/>
                <a:cs typeface="Helvetica Neue"/>
                <a:sym typeface="Helvetica Neue"/>
              </a:rPr>
              <a:t>sprank.py</a:t>
            </a:r>
          </a:p>
        </p:txBody>
      </p:sp>
      <p:cxnSp>
        <p:nvCxnSpPr>
          <p:cNvPr id="221" name="Shape 221"/>
          <p:cNvCxnSpPr>
            <a:stCxn id="219" idx="2"/>
            <a:endCxn id="204" idx="1"/>
          </p:cNvCxnSpPr>
          <p:nvPr/>
        </p:nvCxnSpPr>
        <p:spPr>
          <a:xfrm>
            <a:off x="3411081" y="805568"/>
            <a:ext cx="1164900" cy="733199"/>
          </a:xfrm>
          <a:prstGeom prst="straightConnector1">
            <a:avLst/>
          </a:prstGeom>
          <a:noFill/>
          <a:ln cap="flat" cmpd="sng" w="76200">
            <a:solidFill>
              <a:srgbClr val="773F9B"/>
            </a:solidFill>
            <a:prstDash val="solid"/>
            <a:miter/>
            <a:headEnd len="med" w="med" type="none"/>
            <a:tailEnd len="lg" w="lg" type="triangle"/>
          </a:ln>
        </p:spPr>
      </p:cxnSp>
      <p:cxnSp>
        <p:nvCxnSpPr>
          <p:cNvPr id="222" name="Shape 222"/>
          <p:cNvCxnSpPr>
            <a:stCxn id="220" idx="2"/>
            <a:endCxn id="204" idx="1"/>
          </p:cNvCxnSpPr>
          <p:nvPr/>
        </p:nvCxnSpPr>
        <p:spPr>
          <a:xfrm flipH="1">
            <a:off x="4576179" y="799484"/>
            <a:ext cx="1152000" cy="739199"/>
          </a:xfrm>
          <a:prstGeom prst="straightConnector1">
            <a:avLst/>
          </a:prstGeom>
          <a:noFill/>
          <a:ln cap="flat" cmpd="sng" w="76200">
            <a:solidFill>
              <a:srgbClr val="773F9B"/>
            </a:solidFill>
            <a:prstDash val="solid"/>
            <a:miter/>
            <a:headEnd len="lg" w="lg" type="triangle"/>
            <a:tailEnd len="lg" w="lg" type="triangle"/>
          </a:ln>
        </p:spPr>
      </p:cxnSp>
      <p:sp>
        <p:nvSpPr>
          <p:cNvPr id="223" name="Shape 223"/>
          <p:cNvSpPr txBox="1"/>
          <p:nvPr/>
        </p:nvSpPr>
        <p:spPr>
          <a:xfrm>
            <a:off x="4543600" y="2184650"/>
            <a:ext cx="1132499"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baseline="0" i="0" lang="en" sz="1800" u="none" cap="none" strike="noStrike">
                <a:solidFill>
                  <a:srgbClr val="FFFFFF"/>
                </a:solidFill>
                <a:latin typeface="Helvetica Neue"/>
                <a:ea typeface="Helvetica Neue"/>
                <a:cs typeface="Helvetica Neue"/>
                <a:sym typeface="Helvetica Neue"/>
              </a:rPr>
              <a:t>spjson.py</a:t>
            </a:r>
          </a:p>
        </p:txBody>
      </p:sp>
      <p:pic>
        <p:nvPicPr>
          <p:cNvPr id="224" name="Shape 224"/>
          <p:cNvPicPr preferRelativeResize="0"/>
          <p:nvPr/>
        </p:nvPicPr>
        <p:blipFill rotWithShape="1">
          <a:blip r:embed="rId5">
            <a:alphaModFix/>
          </a:blip>
          <a:srcRect b="0" l="0" r="0" t="0"/>
          <a:stretch/>
        </p:blipFill>
        <p:spPr>
          <a:xfrm>
            <a:off x="7064959" y="1919603"/>
            <a:ext cx="1817104" cy="141267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baseline="0" i="0" lang="en" sz="4300" u="none" cap="none" strike="noStrike">
                <a:solidFill>
                  <a:srgbClr val="FFFF00"/>
                </a:solidFill>
                <a:latin typeface="Cabin"/>
                <a:ea typeface="Cabin"/>
                <a:cs typeface="Cabin"/>
                <a:sym typeface="Cabin"/>
              </a:rPr>
              <a:t>Mailing Lists - Gmane</a:t>
            </a:r>
          </a:p>
        </p:txBody>
      </p:sp>
      <p:sp>
        <p:nvSpPr>
          <p:cNvPr id="230" name="Shape 230"/>
          <p:cNvSpPr txBox="1"/>
          <p:nvPr>
            <p:ph idx="1" type="body"/>
          </p:nvPr>
        </p:nvSpPr>
        <p:spPr>
          <a:xfrm>
            <a:off x="650081" y="1464468"/>
            <a:ext cx="3779043" cy="3207543"/>
          </a:xfrm>
          <a:prstGeom prst="rect">
            <a:avLst/>
          </a:prstGeom>
          <a:noFill/>
          <a:ln>
            <a:noFill/>
          </a:ln>
        </p:spPr>
        <p:txBody>
          <a:bodyPr anchorCtr="0" anchor="ctr" bIns="21425" lIns="21425" rIns="21425" tIns="21425">
            <a:noAutofit/>
          </a:bodyPr>
          <a:lstStyle/>
          <a:p>
            <a:pPr indent="-228600" lvl="0" marL="457200" marR="0" rtl="0" algn="l">
              <a:spcBef>
                <a:spcPts val="0"/>
              </a:spcBef>
              <a:buClr>
                <a:srgbClr val="FFFFFF"/>
              </a:buClr>
              <a:buSzPct val="100000"/>
              <a:buFont typeface="Cabin"/>
            </a:pPr>
            <a:r>
              <a:rPr b="0" baseline="0" i="0" lang="en" sz="2000" u="none" cap="none" strike="noStrike">
                <a:solidFill>
                  <a:srgbClr val="FFFFFF"/>
                </a:solidFill>
                <a:latin typeface="Cabin"/>
                <a:ea typeface="Cabin"/>
                <a:cs typeface="Cabin"/>
                <a:sym typeface="Cabin"/>
              </a:rPr>
              <a:t>Crawl the archive of a mailing list</a:t>
            </a:r>
          </a:p>
          <a:p>
            <a:pPr indent="-228600" lvl="0" marL="457200" marR="0" rtl="0" algn="l">
              <a:spcBef>
                <a:spcPts val="2000"/>
              </a:spcBef>
              <a:buClr>
                <a:srgbClr val="FFFFFF"/>
              </a:buClr>
              <a:buSzPct val="100000"/>
              <a:buFont typeface="Cabin"/>
            </a:pPr>
            <a:r>
              <a:rPr b="0" baseline="0" i="0" lang="en" sz="2000" u="none" cap="none" strike="noStrike">
                <a:solidFill>
                  <a:srgbClr val="FFFFFF"/>
                </a:solidFill>
                <a:latin typeface="Cabin"/>
                <a:ea typeface="Cabin"/>
                <a:cs typeface="Cabin"/>
                <a:sym typeface="Cabin"/>
              </a:rPr>
              <a:t>Do some analysis / cleanup</a:t>
            </a:r>
          </a:p>
          <a:p>
            <a:pPr indent="-228600" lvl="0" marL="457200" marR="0" rtl="0" algn="l">
              <a:spcBef>
                <a:spcPts val="2000"/>
              </a:spcBef>
              <a:buClr>
                <a:srgbClr val="FFFFFF"/>
              </a:buClr>
              <a:buSzPct val="100000"/>
              <a:buFont typeface="Cabin"/>
            </a:pPr>
            <a:r>
              <a:rPr b="0" baseline="0" i="0" lang="en" sz="2000" u="none" cap="none" strike="noStrike">
                <a:solidFill>
                  <a:srgbClr val="FFFFFF"/>
                </a:solidFill>
                <a:latin typeface="Cabin"/>
                <a:ea typeface="Cabin"/>
                <a:cs typeface="Cabin"/>
                <a:sym typeface="Cabin"/>
              </a:rPr>
              <a:t>Visualize the data as word cloud and lines</a:t>
            </a:r>
          </a:p>
        </p:txBody>
      </p:sp>
      <p:sp>
        <p:nvSpPr>
          <p:cNvPr id="231" name="Shape 231"/>
          <p:cNvSpPr/>
          <p:nvPr/>
        </p:nvSpPr>
        <p:spPr>
          <a:xfrm>
            <a:off x="4961099" y="4672012"/>
            <a:ext cx="3888899"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http://www.pythonlearn.com/code/gmane.zip</a:t>
            </a:r>
          </a:p>
        </p:txBody>
      </p:sp>
      <p:pic>
        <p:nvPicPr>
          <p:cNvPr id="232" name="Shape 232"/>
          <p:cNvPicPr preferRelativeResize="0"/>
          <p:nvPr/>
        </p:nvPicPr>
        <p:blipFill rotWithShape="1">
          <a:blip r:embed="rId3">
            <a:alphaModFix/>
          </a:blip>
          <a:srcRect b="0" l="0" r="0" t="0"/>
          <a:stretch/>
        </p:blipFill>
        <p:spPr>
          <a:xfrm>
            <a:off x="5760705" y="1464468"/>
            <a:ext cx="2726069" cy="2915564"/>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baseline="0" i="0" lang="en" sz="4300" u="none" cap="none" strike="noStrike">
                <a:solidFill>
                  <a:srgbClr val="FF0000"/>
                </a:solidFill>
                <a:latin typeface="Cabin"/>
                <a:ea typeface="Cabin"/>
                <a:cs typeface="Cabin"/>
                <a:sym typeface="Cabin"/>
              </a:rPr>
              <a:t>Warning: </a:t>
            </a:r>
            <a:r>
              <a:rPr b="0" baseline="0" i="0" lang="en" sz="4300" u="none" cap="none" strike="noStrike">
                <a:solidFill>
                  <a:srgbClr val="FFFF00"/>
                </a:solidFill>
                <a:latin typeface="Cabin"/>
                <a:ea typeface="Cabin"/>
                <a:cs typeface="Cabin"/>
                <a:sym typeface="Cabin"/>
              </a:rPr>
              <a:t>This Dataset is &gt; 1GB </a:t>
            </a:r>
          </a:p>
        </p:txBody>
      </p:sp>
      <p:sp>
        <p:nvSpPr>
          <p:cNvPr id="238" name="Shape 238"/>
          <p:cNvSpPr txBox="1"/>
          <p:nvPr>
            <p:ph idx="1" type="body"/>
          </p:nvPr>
        </p:nvSpPr>
        <p:spPr>
          <a:xfrm>
            <a:off x="689800" y="1457874"/>
            <a:ext cx="7836600" cy="2850300"/>
          </a:xfrm>
          <a:prstGeom prst="rect">
            <a:avLst/>
          </a:prstGeom>
          <a:noFill/>
          <a:ln>
            <a:noFill/>
          </a:ln>
        </p:spPr>
        <p:txBody>
          <a:bodyPr anchorCtr="0" anchor="ctr" bIns="21425" lIns="21425" rIns="21425" tIns="21425">
            <a:noAutofit/>
          </a:bodyPr>
          <a:lstStyle/>
          <a:p>
            <a:pPr indent="-228600" lvl="0" marL="457200" marR="0" rtl="0" algn="l">
              <a:spcBef>
                <a:spcPts val="0"/>
              </a:spcBef>
              <a:buClr>
                <a:srgbClr val="FFFFFF"/>
              </a:buClr>
              <a:buSzPct val="100000"/>
              <a:buFont typeface="Cabin"/>
            </a:pPr>
            <a:r>
              <a:rPr b="0" baseline="0" i="0" lang="en" sz="2000" u="none" cap="none" strike="noStrike">
                <a:solidFill>
                  <a:srgbClr val="FFFFFF"/>
                </a:solidFill>
                <a:latin typeface="Cabin"/>
                <a:ea typeface="Cabin"/>
                <a:cs typeface="Cabin"/>
                <a:sym typeface="Cabin"/>
              </a:rPr>
              <a:t>Do not just point this application at gmane.org and let it run all night</a:t>
            </a:r>
          </a:p>
          <a:p>
            <a:pPr indent="-228600" lvl="0" marL="457200" marR="0" rtl="0" algn="l">
              <a:spcBef>
                <a:spcPts val="2000"/>
              </a:spcBef>
              <a:buClr>
                <a:srgbClr val="FFFFFF"/>
              </a:buClr>
              <a:buSzPct val="100000"/>
              <a:buFont typeface="Cabin"/>
            </a:pPr>
            <a:r>
              <a:rPr b="0" baseline="0" i="0" lang="en" sz="2000" u="none" cap="none" strike="noStrike">
                <a:solidFill>
                  <a:srgbClr val="FFFFFF"/>
                </a:solidFill>
                <a:latin typeface="Cabin"/>
                <a:ea typeface="Cabin"/>
                <a:cs typeface="Cabin"/>
                <a:sym typeface="Cabin"/>
              </a:rPr>
              <a:t>There is no rate limits – these are cool folks</a:t>
            </a:r>
          </a:p>
          <a:p>
            <a:pPr indent="-228600" lvl="0" marL="457200" marR="0" rtl="0" algn="l">
              <a:spcBef>
                <a:spcPts val="2000"/>
              </a:spcBef>
              <a:buClr>
                <a:srgbClr val="FFFFFF"/>
              </a:buClr>
              <a:buSzPct val="100000"/>
              <a:buFont typeface="Cabin"/>
            </a:pPr>
            <a:r>
              <a:rPr b="0" baseline="0" i="0" lang="en" sz="2000" u="none" cap="none" strike="noStrike">
                <a:solidFill>
                  <a:srgbClr val="FFFFFF"/>
                </a:solidFill>
                <a:latin typeface="Cabin"/>
                <a:ea typeface="Cabin"/>
                <a:cs typeface="Cabin"/>
                <a:sym typeface="Cabin"/>
              </a:rPr>
              <a:t>Don't ruin it for the rest of us</a:t>
            </a:r>
          </a:p>
          <a:p>
            <a:pPr indent="-228600" lvl="0" marL="457200" marR="0" rtl="0" algn="l">
              <a:spcBef>
                <a:spcPts val="2000"/>
              </a:spcBef>
              <a:buClr>
                <a:srgbClr val="FFFFFF"/>
              </a:buClr>
              <a:buSzPct val="100000"/>
              <a:buFont typeface="Cabin"/>
            </a:pPr>
            <a:r>
              <a:rPr lang="en"/>
              <a:t>Please use my</a:t>
            </a:r>
            <a:r>
              <a:rPr b="0" baseline="0" i="0" lang="en" sz="2000" u="none" cap="none" strike="noStrike">
                <a:solidFill>
                  <a:srgbClr val="FFFFFF"/>
                </a:solidFill>
                <a:latin typeface="Cabin"/>
                <a:ea typeface="Cabin"/>
                <a:cs typeface="Cabin"/>
                <a:sym typeface="Cabin"/>
              </a:rPr>
              <a:t> non-rate-limited copy of this </a:t>
            </a:r>
            <a:r>
              <a:rPr lang="en"/>
              <a:t>data for your testing</a:t>
            </a:r>
          </a:p>
        </p:txBody>
      </p:sp>
      <p:sp>
        <p:nvSpPr>
          <p:cNvPr id="239" name="Shape 239"/>
          <p:cNvSpPr txBox="1"/>
          <p:nvPr/>
        </p:nvSpPr>
        <p:spPr>
          <a:xfrm>
            <a:off x="633900" y="3977800"/>
            <a:ext cx="7876200" cy="444900"/>
          </a:xfrm>
          <a:prstGeom prst="rect">
            <a:avLst/>
          </a:prstGeom>
          <a:noFill/>
          <a:ln>
            <a:noFill/>
          </a:ln>
        </p:spPr>
        <p:txBody>
          <a:bodyPr anchorCtr="0" anchor="t" bIns="91425" lIns="91425" rIns="91425" tIns="91425">
            <a:noAutofit/>
          </a:bodyPr>
          <a:lstStyle/>
          <a:p>
            <a:pPr algn="ctr">
              <a:spcBef>
                <a:spcPts val="0"/>
              </a:spcBef>
              <a:buNone/>
            </a:pPr>
            <a:r>
              <a:rPr b="1" lang="en" sz="1600">
                <a:solidFill>
                  <a:srgbClr val="00FF00"/>
                </a:solidFill>
                <a:latin typeface="Courier New"/>
                <a:ea typeface="Courier New"/>
                <a:cs typeface="Courier New"/>
                <a:sym typeface="Courier New"/>
              </a:rPr>
              <a:t>http://gmane.dr-chuck.net//gmane.comp.cms.sakai.devel/4/5</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pic>
        <p:nvPicPr>
          <p:cNvPr id="244" name="Shape 244"/>
          <p:cNvPicPr preferRelativeResize="0"/>
          <p:nvPr/>
        </p:nvPicPr>
        <p:blipFill rotWithShape="1">
          <a:blip r:embed="rId3">
            <a:alphaModFix/>
          </a:blip>
          <a:srcRect b="0" l="0" r="0" t="0"/>
          <a:stretch/>
        </p:blipFill>
        <p:spPr>
          <a:xfrm>
            <a:off x="792955" y="470296"/>
            <a:ext cx="7222024" cy="3756422"/>
          </a:xfrm>
          <a:prstGeom prst="rect">
            <a:avLst/>
          </a:prstGeom>
          <a:noFill/>
          <a:ln>
            <a:noFill/>
          </a:ln>
        </p:spPr>
      </p:pic>
      <p:sp>
        <p:nvSpPr>
          <p:cNvPr id="245" name="Shape 245"/>
          <p:cNvSpPr/>
          <p:nvPr/>
        </p:nvSpPr>
        <p:spPr>
          <a:xfrm>
            <a:off x="2497974" y="4565525"/>
            <a:ext cx="4663800" cy="43289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0" i="0" lang="en" sz="2500" u="none" cap="none" strike="noStrike">
                <a:solidFill>
                  <a:srgbClr val="CCFFCC"/>
                </a:solidFill>
                <a:latin typeface="Helvetica Neue"/>
                <a:ea typeface="Helvetica Neue"/>
                <a:cs typeface="Helvetica Neue"/>
                <a:sym typeface="Helvetica Neue"/>
              </a:rPr>
              <a:t>http://gmane.org/export.php</a:t>
            </a:r>
          </a:p>
        </p:txBody>
      </p:sp>
      <p:cxnSp>
        <p:nvCxnSpPr>
          <p:cNvPr id="246" name="Shape 246"/>
          <p:cNvCxnSpPr/>
          <p:nvPr/>
        </p:nvCxnSpPr>
        <p:spPr>
          <a:xfrm rot="10800000">
            <a:off x="5160409" y="3987911"/>
            <a:ext cx="1340843" cy="577619"/>
          </a:xfrm>
          <a:prstGeom prst="straightConnector1">
            <a:avLst/>
          </a:prstGeom>
          <a:noFill/>
          <a:ln cap="flat" cmpd="sng" w="76200">
            <a:solidFill>
              <a:srgbClr val="FF0000"/>
            </a:solidFill>
            <a:prstDash val="solid"/>
            <a:miter/>
            <a:headEnd len="med" w="med" type="none"/>
            <a:tailEnd len="lg" w="lg" type="stealth"/>
          </a:ln>
        </p:spPr>
      </p:cxn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pic>
        <p:nvPicPr>
          <p:cNvPr id="251" name="Shape 251"/>
          <p:cNvPicPr preferRelativeResize="0"/>
          <p:nvPr/>
        </p:nvPicPr>
        <p:blipFill rotWithShape="1">
          <a:blip r:embed="rId3">
            <a:alphaModFix/>
          </a:blip>
          <a:srcRect b="0" l="0" r="0" t="0"/>
          <a:stretch/>
        </p:blipFill>
        <p:spPr>
          <a:xfrm>
            <a:off x="7430816" y="1432002"/>
            <a:ext cx="1085388" cy="1160835"/>
          </a:xfrm>
          <a:prstGeom prst="rect">
            <a:avLst/>
          </a:prstGeom>
          <a:noFill/>
          <a:ln>
            <a:noFill/>
          </a:ln>
        </p:spPr>
      </p:pic>
      <p:sp>
        <p:nvSpPr>
          <p:cNvPr id="252" name="Shape 252"/>
          <p:cNvSpPr/>
          <p:nvPr/>
        </p:nvSpPr>
        <p:spPr>
          <a:xfrm>
            <a:off x="3847034" y="638979"/>
            <a:ext cx="1476374" cy="449587"/>
          </a:xfrm>
          <a:prstGeom prst="can">
            <a:avLst>
              <a:gd fmla="val 25000" name="adj"/>
            </a:avLst>
          </a:prstGeom>
          <a:blipFill rotWithShape="1">
            <a:blip r:embed="rId4">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baseline="0" i="0" lang="en" sz="1500" u="none" cap="none" strike="noStrike">
                <a:solidFill>
                  <a:srgbClr val="660066"/>
                </a:solidFill>
                <a:latin typeface="Cabin"/>
                <a:ea typeface="Cabin"/>
                <a:cs typeface="Cabin"/>
                <a:sym typeface="Cabin"/>
              </a:rPr>
              <a:t>content.sqlite</a:t>
            </a:r>
          </a:p>
        </p:txBody>
      </p:sp>
      <p:cxnSp>
        <p:nvCxnSpPr>
          <p:cNvPr id="253" name="Shape 253"/>
          <p:cNvCxnSpPr>
            <a:endCxn id="252" idx="2"/>
          </p:cNvCxnSpPr>
          <p:nvPr/>
        </p:nvCxnSpPr>
        <p:spPr>
          <a:xfrm>
            <a:off x="2228834" y="860173"/>
            <a:ext cx="1618199" cy="3600"/>
          </a:xfrm>
          <a:prstGeom prst="straightConnector1">
            <a:avLst/>
          </a:prstGeom>
          <a:noFill/>
          <a:ln cap="flat" cmpd="sng" w="76200">
            <a:solidFill>
              <a:srgbClr val="773F9B"/>
            </a:solidFill>
            <a:prstDash val="solid"/>
            <a:miter/>
            <a:headEnd len="med" w="med" type="none"/>
            <a:tailEnd len="lg" w="lg" type="triangle"/>
          </a:ln>
        </p:spPr>
      </p:cxnSp>
      <p:sp>
        <p:nvSpPr>
          <p:cNvPr id="254" name="Shape 254"/>
          <p:cNvSpPr txBox="1"/>
          <p:nvPr/>
        </p:nvSpPr>
        <p:spPr>
          <a:xfrm>
            <a:off x="2199524" y="653778"/>
            <a:ext cx="1082100" cy="334799"/>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baseline="0" i="0" lang="en" sz="1800" u="none" cap="none" strike="noStrike">
                <a:solidFill>
                  <a:srgbClr val="FFFFFF"/>
                </a:solidFill>
                <a:latin typeface="Helvetica Neue"/>
                <a:ea typeface="Helvetica Neue"/>
                <a:cs typeface="Helvetica Neue"/>
                <a:sym typeface="Helvetica Neue"/>
              </a:rPr>
              <a:t>gmane.py</a:t>
            </a:r>
          </a:p>
        </p:txBody>
      </p:sp>
      <p:cxnSp>
        <p:nvCxnSpPr>
          <p:cNvPr id="255" name="Shape 255"/>
          <p:cNvCxnSpPr/>
          <p:nvPr/>
        </p:nvCxnSpPr>
        <p:spPr>
          <a:xfrm>
            <a:off x="4577002" y="1088566"/>
            <a:ext cx="16437" cy="831036"/>
          </a:xfrm>
          <a:prstGeom prst="straightConnector1">
            <a:avLst/>
          </a:prstGeom>
          <a:noFill/>
          <a:ln cap="flat" cmpd="sng" w="76200">
            <a:solidFill>
              <a:srgbClr val="773F9B"/>
            </a:solidFill>
            <a:prstDash val="solid"/>
            <a:miter/>
            <a:headEnd len="med" w="med" type="none"/>
            <a:tailEnd len="lg" w="lg" type="triangle"/>
          </a:ln>
        </p:spPr>
      </p:cxnSp>
      <p:sp>
        <p:nvSpPr>
          <p:cNvPr id="256" name="Shape 256"/>
          <p:cNvSpPr txBox="1"/>
          <p:nvPr/>
        </p:nvSpPr>
        <p:spPr>
          <a:xfrm>
            <a:off x="373230" y="3042726"/>
            <a:ext cx="3492164" cy="1460015"/>
          </a:xfrm>
          <a:prstGeom prst="rect">
            <a:avLst/>
          </a:prstGeom>
          <a:noFill/>
          <a:ln>
            <a:noFill/>
          </a:ln>
        </p:spPr>
        <p:txBody>
          <a:bodyPr anchorCtr="0" anchor="ctr" bIns="28575" lIns="28575" rIns="28575" tIns="28575">
            <a:noAutofit/>
          </a:bodyPr>
          <a:lstStyle/>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How many to dump? 5</a:t>
            </a:r>
          </a:p>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Loaded messages= 51330 subjects= 25033 senders= 1584</a:t>
            </a:r>
          </a:p>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Top 5 Email list participants </a:t>
            </a:r>
          </a:p>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steve.swinsburg@gmail.com 2657 </a:t>
            </a:r>
          </a:p>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azeckoski@unicon.net 1742</a:t>
            </a:r>
          </a:p>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ieb@tfd.co.uk 1591 </a:t>
            </a:r>
          </a:p>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csev@umich.edu 1304</a:t>
            </a:r>
          </a:p>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david.horwitz@uct.ac.za 1184</a:t>
            </a:r>
          </a:p>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a:t>
            </a:r>
          </a:p>
        </p:txBody>
      </p:sp>
      <p:pic>
        <p:nvPicPr>
          <p:cNvPr id="257" name="Shape 257"/>
          <p:cNvPicPr preferRelativeResize="0"/>
          <p:nvPr/>
        </p:nvPicPr>
        <p:blipFill rotWithShape="1">
          <a:blip r:embed="rId5">
            <a:alphaModFix/>
          </a:blip>
          <a:srcRect b="0" l="0" r="0" t="0"/>
          <a:stretch/>
        </p:blipFill>
        <p:spPr>
          <a:xfrm flipH="1" rot="10800000">
            <a:off x="195125" y="202730"/>
            <a:ext cx="2033828" cy="1314560"/>
          </a:xfrm>
          <a:prstGeom prst="rect">
            <a:avLst/>
          </a:prstGeom>
          <a:noFill/>
          <a:ln>
            <a:noFill/>
          </a:ln>
        </p:spPr>
      </p:pic>
      <p:sp>
        <p:nvSpPr>
          <p:cNvPr id="258" name="Shape 258"/>
          <p:cNvSpPr txBox="1"/>
          <p:nvPr/>
        </p:nvSpPr>
        <p:spPr>
          <a:xfrm>
            <a:off x="631407" y="721694"/>
            <a:ext cx="1161262" cy="334707"/>
          </a:xfrm>
          <a:prstGeom prst="rect">
            <a:avLst/>
          </a:prstGeom>
          <a:no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660066"/>
              </a:buClr>
              <a:buSzPct val="25000"/>
              <a:buFont typeface="Helvetica Neue"/>
              <a:buNone/>
            </a:pPr>
            <a:r>
              <a:rPr b="0" baseline="0" i="0" lang="en" sz="1800" u="none" cap="none" strike="noStrike">
                <a:solidFill>
                  <a:srgbClr val="660066"/>
                </a:solidFill>
                <a:latin typeface="Helvetica Neue"/>
                <a:ea typeface="Helvetica Neue"/>
                <a:cs typeface="Helvetica Neue"/>
                <a:sym typeface="Helvetica Neue"/>
              </a:rPr>
              <a:t>gmane.org</a:t>
            </a:r>
          </a:p>
        </p:txBody>
      </p:sp>
      <p:sp>
        <p:nvSpPr>
          <p:cNvPr id="259" name="Shape 259"/>
          <p:cNvSpPr/>
          <p:nvPr/>
        </p:nvSpPr>
        <p:spPr>
          <a:xfrm>
            <a:off x="5901406" y="1056408"/>
            <a:ext cx="1171799" cy="449700"/>
          </a:xfrm>
          <a:prstGeom prst="can">
            <a:avLst>
              <a:gd fmla="val 25000" name="adj"/>
            </a:avLst>
          </a:prstGeom>
          <a:solidFill>
            <a:srgbClr val="CCFFCC"/>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baseline="0" i="0" lang="en" sz="1500" u="none" cap="none" strike="noStrike">
                <a:solidFill>
                  <a:srgbClr val="660066"/>
                </a:solidFill>
                <a:latin typeface="Cabin"/>
                <a:ea typeface="Cabin"/>
                <a:cs typeface="Cabin"/>
                <a:sym typeface="Cabin"/>
              </a:rPr>
              <a:t>gword.js</a:t>
            </a:r>
          </a:p>
        </p:txBody>
      </p:sp>
      <p:sp>
        <p:nvSpPr>
          <p:cNvPr id="260" name="Shape 260"/>
          <p:cNvSpPr/>
          <p:nvPr/>
        </p:nvSpPr>
        <p:spPr>
          <a:xfrm>
            <a:off x="7350706" y="161856"/>
            <a:ext cx="1245610" cy="807422"/>
          </a:xfrm>
          <a:prstGeom prst="can">
            <a:avLst>
              <a:gd fmla="val 25000" name="adj"/>
            </a:avLst>
          </a:prstGeom>
          <a:solidFill>
            <a:schemeClr val="lt2"/>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baseline="0" i="0" lang="en" sz="1500" u="none" cap="none" strike="noStrike">
                <a:solidFill>
                  <a:srgbClr val="660066"/>
                </a:solidFill>
                <a:latin typeface="Cabin"/>
                <a:ea typeface="Cabin"/>
                <a:cs typeface="Cabin"/>
                <a:sym typeface="Cabin"/>
              </a:rPr>
              <a:t>gword.htm</a:t>
            </a:r>
          </a:p>
          <a:p>
            <a:pPr indent="0" lvl="0" marL="0" marR="0" rtl="0" algn="ctr">
              <a:lnSpc>
                <a:spcPct val="100000"/>
              </a:lnSpc>
              <a:spcBef>
                <a:spcPts val="0"/>
              </a:spcBef>
              <a:spcAft>
                <a:spcPts val="0"/>
              </a:spcAft>
              <a:buClr>
                <a:srgbClr val="660066"/>
              </a:buClr>
              <a:buSzPct val="25000"/>
              <a:buFont typeface="Cabin"/>
              <a:buNone/>
            </a:pPr>
            <a:r>
              <a:rPr b="0" baseline="0" i="0" lang="en" sz="1500" u="none" cap="none" strike="noStrike">
                <a:solidFill>
                  <a:srgbClr val="660066"/>
                </a:solidFill>
                <a:latin typeface="Cabin"/>
                <a:ea typeface="Cabin"/>
                <a:cs typeface="Cabin"/>
                <a:sym typeface="Cabin"/>
              </a:rPr>
              <a:t>d3.js</a:t>
            </a:r>
          </a:p>
        </p:txBody>
      </p:sp>
      <p:cxnSp>
        <p:nvCxnSpPr>
          <p:cNvPr id="261" name="Shape 261"/>
          <p:cNvCxnSpPr>
            <a:endCxn id="256" idx="0"/>
          </p:cNvCxnSpPr>
          <p:nvPr/>
        </p:nvCxnSpPr>
        <p:spPr>
          <a:xfrm flipH="1">
            <a:off x="2119312" y="2144526"/>
            <a:ext cx="1720200" cy="898200"/>
          </a:xfrm>
          <a:prstGeom prst="straightConnector1">
            <a:avLst/>
          </a:prstGeom>
          <a:noFill/>
          <a:ln cap="flat" cmpd="sng" w="76200">
            <a:solidFill>
              <a:srgbClr val="773F9B"/>
            </a:solidFill>
            <a:prstDash val="solid"/>
            <a:miter/>
            <a:headEnd len="med" w="med" type="none"/>
            <a:tailEnd len="lg" w="lg" type="triangle"/>
          </a:ln>
        </p:spPr>
      </p:cxnSp>
      <p:cxnSp>
        <p:nvCxnSpPr>
          <p:cNvPr id="262" name="Shape 262"/>
          <p:cNvCxnSpPr/>
          <p:nvPr/>
        </p:nvCxnSpPr>
        <p:spPr>
          <a:xfrm flipH="1" rot="10800000">
            <a:off x="5255831" y="1463258"/>
            <a:ext cx="1164000" cy="638099"/>
          </a:xfrm>
          <a:prstGeom prst="straightConnector1">
            <a:avLst/>
          </a:prstGeom>
          <a:noFill/>
          <a:ln cap="flat" cmpd="sng" w="76200">
            <a:solidFill>
              <a:srgbClr val="773F9B"/>
            </a:solidFill>
            <a:prstDash val="solid"/>
            <a:miter/>
            <a:headEnd len="med" w="med" type="none"/>
            <a:tailEnd len="lg" w="lg" type="triangle"/>
          </a:ln>
        </p:spPr>
      </p:cxnSp>
      <p:cxnSp>
        <p:nvCxnSpPr>
          <p:cNvPr id="263" name="Shape 263"/>
          <p:cNvCxnSpPr/>
          <p:nvPr/>
        </p:nvCxnSpPr>
        <p:spPr>
          <a:xfrm>
            <a:off x="7973510" y="969279"/>
            <a:ext cx="9000" cy="843900"/>
          </a:xfrm>
          <a:prstGeom prst="straightConnector1">
            <a:avLst/>
          </a:prstGeom>
          <a:noFill/>
          <a:ln cap="flat" cmpd="sng" w="76200">
            <a:solidFill>
              <a:srgbClr val="773F9B"/>
            </a:solidFill>
            <a:prstDash val="solid"/>
            <a:miter/>
            <a:headEnd len="med" w="med" type="none"/>
            <a:tailEnd len="lg" w="lg" type="triangle"/>
          </a:ln>
        </p:spPr>
      </p:cxnSp>
      <p:sp>
        <p:nvSpPr>
          <p:cNvPr id="264" name="Shape 264"/>
          <p:cNvSpPr/>
          <p:nvPr/>
        </p:nvSpPr>
        <p:spPr>
          <a:xfrm>
            <a:off x="2753835" y="4523483"/>
            <a:ext cx="3888899"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http://www.pythonlearn.com/code/gmane.zip</a:t>
            </a:r>
          </a:p>
        </p:txBody>
      </p:sp>
      <p:sp>
        <p:nvSpPr>
          <p:cNvPr id="265" name="Shape 265"/>
          <p:cNvSpPr txBox="1"/>
          <p:nvPr/>
        </p:nvSpPr>
        <p:spPr>
          <a:xfrm>
            <a:off x="5383900" y="1845025"/>
            <a:ext cx="1103399"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baseline="0" i="0" lang="en" sz="1800" u="none" cap="none" strike="noStrike">
                <a:solidFill>
                  <a:srgbClr val="FFFFFF"/>
                </a:solidFill>
                <a:latin typeface="Helvetica Neue"/>
                <a:ea typeface="Helvetica Neue"/>
                <a:cs typeface="Helvetica Neue"/>
                <a:sym typeface="Helvetica Neue"/>
              </a:rPr>
              <a:t>gword.py</a:t>
            </a:r>
          </a:p>
        </p:txBody>
      </p:sp>
      <p:sp>
        <p:nvSpPr>
          <p:cNvPr id="266" name="Shape 266"/>
          <p:cNvSpPr txBox="1"/>
          <p:nvPr/>
        </p:nvSpPr>
        <p:spPr>
          <a:xfrm>
            <a:off x="3942749" y="1121325"/>
            <a:ext cx="1245599"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baseline="0" i="0" lang="en" sz="1800" u="none" cap="none" strike="noStrike">
                <a:solidFill>
                  <a:srgbClr val="FFFFFF"/>
                </a:solidFill>
                <a:latin typeface="Helvetica Neue"/>
                <a:ea typeface="Helvetica Neue"/>
                <a:cs typeface="Helvetica Neue"/>
                <a:sym typeface="Helvetica Neue"/>
              </a:rPr>
              <a:t>gmodel.py</a:t>
            </a:r>
          </a:p>
        </p:txBody>
      </p:sp>
      <p:sp>
        <p:nvSpPr>
          <p:cNvPr id="267" name="Shape 267"/>
          <p:cNvSpPr/>
          <p:nvPr/>
        </p:nvSpPr>
        <p:spPr>
          <a:xfrm>
            <a:off x="3847034" y="1919603"/>
            <a:ext cx="1476374" cy="449587"/>
          </a:xfrm>
          <a:prstGeom prst="can">
            <a:avLst>
              <a:gd fmla="val 25000" name="adj"/>
            </a:avLst>
          </a:prstGeom>
          <a:blipFill rotWithShape="1">
            <a:blip r:embed="rId4">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baseline="0" i="0" lang="en" sz="1500" u="none" cap="none" strike="noStrike">
                <a:solidFill>
                  <a:srgbClr val="660066"/>
                </a:solidFill>
                <a:latin typeface="Cabin"/>
                <a:ea typeface="Cabin"/>
                <a:cs typeface="Cabin"/>
                <a:sym typeface="Cabin"/>
              </a:rPr>
              <a:t>content.sqlite</a:t>
            </a:r>
          </a:p>
        </p:txBody>
      </p:sp>
      <p:sp>
        <p:nvSpPr>
          <p:cNvPr id="268" name="Shape 268"/>
          <p:cNvSpPr txBox="1"/>
          <p:nvPr/>
        </p:nvSpPr>
        <p:spPr>
          <a:xfrm>
            <a:off x="2623799" y="2273075"/>
            <a:ext cx="1171799"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baseline="0" i="0" lang="en" sz="1800" u="none" cap="none" strike="noStrike">
                <a:solidFill>
                  <a:srgbClr val="FFFFFF"/>
                </a:solidFill>
                <a:latin typeface="Helvetica Neue"/>
                <a:ea typeface="Helvetica Neue"/>
                <a:cs typeface="Helvetica Neue"/>
                <a:sym typeface="Helvetica Neue"/>
              </a:rPr>
              <a:t>gbasic.py</a:t>
            </a:r>
          </a:p>
        </p:txBody>
      </p:sp>
      <p:cxnSp>
        <p:nvCxnSpPr>
          <p:cNvPr id="269" name="Shape 269"/>
          <p:cNvCxnSpPr>
            <a:stCxn id="259" idx="3"/>
            <a:endCxn id="251" idx="1"/>
          </p:cNvCxnSpPr>
          <p:nvPr/>
        </p:nvCxnSpPr>
        <p:spPr>
          <a:xfrm>
            <a:off x="6487306" y="1506108"/>
            <a:ext cx="943500" cy="506399"/>
          </a:xfrm>
          <a:prstGeom prst="straightConnector1">
            <a:avLst/>
          </a:prstGeom>
          <a:noFill/>
          <a:ln cap="flat" cmpd="sng" w="76200">
            <a:solidFill>
              <a:srgbClr val="773F9B"/>
            </a:solidFill>
            <a:prstDash val="solid"/>
            <a:miter/>
            <a:headEnd len="med" w="med" type="none"/>
            <a:tailEnd len="lg" w="lg" type="triangle"/>
          </a:ln>
        </p:spPr>
      </p:cxnSp>
      <p:pic>
        <p:nvPicPr>
          <p:cNvPr id="270" name="Shape 270"/>
          <p:cNvPicPr preferRelativeResize="0"/>
          <p:nvPr/>
        </p:nvPicPr>
        <p:blipFill rotWithShape="1">
          <a:blip r:embed="rId6">
            <a:alphaModFix/>
          </a:blip>
          <a:srcRect b="0" l="0" r="0" t="0"/>
          <a:stretch/>
        </p:blipFill>
        <p:spPr>
          <a:xfrm>
            <a:off x="7073125" y="2861827"/>
            <a:ext cx="1800771" cy="1005492"/>
          </a:xfrm>
          <a:prstGeom prst="rect">
            <a:avLst/>
          </a:prstGeom>
          <a:noFill/>
          <a:ln>
            <a:noFill/>
          </a:ln>
        </p:spPr>
      </p:pic>
      <p:sp>
        <p:nvSpPr>
          <p:cNvPr id="271" name="Shape 271"/>
          <p:cNvSpPr/>
          <p:nvPr/>
        </p:nvSpPr>
        <p:spPr>
          <a:xfrm>
            <a:off x="5055121" y="3250258"/>
            <a:ext cx="1171708" cy="449587"/>
          </a:xfrm>
          <a:prstGeom prst="can">
            <a:avLst>
              <a:gd fmla="val 25000" name="adj"/>
            </a:avLst>
          </a:prstGeom>
          <a:solidFill>
            <a:srgbClr val="CCFFCC"/>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baseline="0" i="0" lang="en" sz="1500" u="none" cap="none" strike="noStrike">
                <a:solidFill>
                  <a:srgbClr val="660066"/>
                </a:solidFill>
                <a:latin typeface="Cabin"/>
                <a:ea typeface="Cabin"/>
                <a:cs typeface="Cabin"/>
                <a:sym typeface="Cabin"/>
              </a:rPr>
              <a:t>gline.js</a:t>
            </a:r>
          </a:p>
        </p:txBody>
      </p:sp>
      <p:sp>
        <p:nvSpPr>
          <p:cNvPr id="272" name="Shape 272"/>
          <p:cNvSpPr/>
          <p:nvPr/>
        </p:nvSpPr>
        <p:spPr>
          <a:xfrm>
            <a:off x="7350706" y="4140216"/>
            <a:ext cx="1245610" cy="807422"/>
          </a:xfrm>
          <a:prstGeom prst="can">
            <a:avLst>
              <a:gd fmla="val 25000" name="adj"/>
            </a:avLst>
          </a:prstGeom>
          <a:solidFill>
            <a:schemeClr val="lt2"/>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baseline="0" i="0" lang="en" sz="1500" u="none" cap="none" strike="noStrike">
                <a:solidFill>
                  <a:srgbClr val="660066"/>
                </a:solidFill>
                <a:latin typeface="Cabin"/>
                <a:ea typeface="Cabin"/>
                <a:cs typeface="Cabin"/>
                <a:sym typeface="Cabin"/>
              </a:rPr>
              <a:t>gline.htm</a:t>
            </a:r>
          </a:p>
          <a:p>
            <a:pPr indent="0" lvl="0" marL="0" marR="0" rtl="0" algn="ctr">
              <a:lnSpc>
                <a:spcPct val="100000"/>
              </a:lnSpc>
              <a:spcBef>
                <a:spcPts val="0"/>
              </a:spcBef>
              <a:spcAft>
                <a:spcPts val="0"/>
              </a:spcAft>
              <a:buClr>
                <a:srgbClr val="660066"/>
              </a:buClr>
              <a:buSzPct val="25000"/>
              <a:buFont typeface="Cabin"/>
              <a:buNone/>
            </a:pPr>
            <a:r>
              <a:rPr b="0" baseline="0" i="0" lang="en" sz="1500" u="none" cap="none" strike="noStrike">
                <a:solidFill>
                  <a:srgbClr val="660066"/>
                </a:solidFill>
                <a:latin typeface="Cabin"/>
                <a:ea typeface="Cabin"/>
                <a:cs typeface="Cabin"/>
                <a:sym typeface="Cabin"/>
              </a:rPr>
              <a:t>d3.js</a:t>
            </a:r>
          </a:p>
        </p:txBody>
      </p:sp>
      <p:cxnSp>
        <p:nvCxnSpPr>
          <p:cNvPr id="273" name="Shape 273"/>
          <p:cNvCxnSpPr/>
          <p:nvPr/>
        </p:nvCxnSpPr>
        <p:spPr>
          <a:xfrm rot="10800000">
            <a:off x="7969310" y="3534215"/>
            <a:ext cx="4199" cy="606000"/>
          </a:xfrm>
          <a:prstGeom prst="straightConnector1">
            <a:avLst/>
          </a:prstGeom>
          <a:noFill/>
          <a:ln cap="flat" cmpd="sng" w="76200">
            <a:solidFill>
              <a:srgbClr val="773F9B"/>
            </a:solidFill>
            <a:prstDash val="solid"/>
            <a:miter/>
            <a:headEnd len="med" w="med" type="none"/>
            <a:tailEnd len="lg" w="lg" type="triangle"/>
          </a:ln>
        </p:spPr>
      </p:cxnSp>
      <p:cxnSp>
        <p:nvCxnSpPr>
          <p:cNvPr id="274" name="Shape 274"/>
          <p:cNvCxnSpPr>
            <a:stCxn id="267" idx="3"/>
            <a:endCxn id="271" idx="1"/>
          </p:cNvCxnSpPr>
          <p:nvPr/>
        </p:nvCxnSpPr>
        <p:spPr>
          <a:xfrm>
            <a:off x="4585221" y="2369190"/>
            <a:ext cx="1055700" cy="881100"/>
          </a:xfrm>
          <a:prstGeom prst="straightConnector1">
            <a:avLst/>
          </a:prstGeom>
          <a:noFill/>
          <a:ln cap="flat" cmpd="sng" w="76200">
            <a:solidFill>
              <a:srgbClr val="773F9B"/>
            </a:solidFill>
            <a:prstDash val="solid"/>
            <a:miter/>
            <a:headEnd len="med" w="med" type="none"/>
            <a:tailEnd len="lg" w="lg" type="triangle"/>
          </a:ln>
        </p:spPr>
      </p:cxnSp>
      <p:sp>
        <p:nvSpPr>
          <p:cNvPr id="275" name="Shape 275"/>
          <p:cNvSpPr txBox="1"/>
          <p:nvPr/>
        </p:nvSpPr>
        <p:spPr>
          <a:xfrm>
            <a:off x="4481975" y="2508400"/>
            <a:ext cx="1161300"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lang="en" sz="1800">
                <a:solidFill>
                  <a:srgbClr val="FFFFFF"/>
                </a:solidFill>
                <a:latin typeface="Helvetica Neue"/>
                <a:ea typeface="Helvetica Neue"/>
                <a:cs typeface="Helvetica Neue"/>
                <a:sym typeface="Helvetica Neue"/>
              </a:rPr>
              <a:t>gline</a:t>
            </a:r>
            <a:r>
              <a:rPr b="0" baseline="0" i="0" lang="en" sz="1800" u="none" cap="none" strike="noStrike">
                <a:solidFill>
                  <a:srgbClr val="FFFFFF"/>
                </a:solidFill>
                <a:latin typeface="Helvetica Neue"/>
                <a:ea typeface="Helvetica Neue"/>
                <a:cs typeface="Helvetica Neue"/>
                <a:sym typeface="Helvetica Neue"/>
              </a:rPr>
              <a:t>.py</a:t>
            </a:r>
          </a:p>
        </p:txBody>
      </p:sp>
      <p:cxnSp>
        <p:nvCxnSpPr>
          <p:cNvPr id="276" name="Shape 276"/>
          <p:cNvCxnSpPr>
            <a:endCxn id="270" idx="1"/>
          </p:cNvCxnSpPr>
          <p:nvPr/>
        </p:nvCxnSpPr>
        <p:spPr>
          <a:xfrm flipH="1" rot="10800000">
            <a:off x="6226825" y="3364574"/>
            <a:ext cx="846300" cy="100200"/>
          </a:xfrm>
          <a:prstGeom prst="straightConnector1">
            <a:avLst/>
          </a:prstGeom>
          <a:noFill/>
          <a:ln cap="flat" cmpd="sng" w="76200">
            <a:solidFill>
              <a:srgbClr val="773F9B"/>
            </a:solidFill>
            <a:prstDash val="solid"/>
            <a:miter/>
            <a:headEnd len="med" w="med" type="none"/>
            <a:tailEnd len="lg" w="lg" type="triangle"/>
          </a:ln>
        </p:spPr>
      </p:cxn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cxnSp>
        <p:nvCxnSpPr>
          <p:cNvPr id="80" name="Shape 80"/>
          <p:cNvCxnSpPr/>
          <p:nvPr/>
        </p:nvCxnSpPr>
        <p:spPr>
          <a:xfrm>
            <a:off x="4262437" y="2674040"/>
            <a:ext cx="0" cy="948999"/>
          </a:xfrm>
          <a:prstGeom prst="straightConnector1">
            <a:avLst/>
          </a:prstGeom>
          <a:noFill/>
          <a:ln cap="flat" cmpd="sng" w="57150">
            <a:solidFill>
              <a:srgbClr val="773F9B"/>
            </a:solidFill>
            <a:prstDash val="solid"/>
            <a:miter/>
            <a:headEnd len="med" w="med" type="none"/>
            <a:tailEnd len="lg" w="lg" type="stealth"/>
          </a:ln>
        </p:spPr>
      </p:cxnSp>
      <p:sp>
        <p:nvSpPr>
          <p:cNvPr id="81" name="Shape 81"/>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baseline="0" i="0" lang="en" sz="4300" u="none" cap="none" strike="noStrike">
                <a:solidFill>
                  <a:srgbClr val="FFFF00"/>
                </a:solidFill>
                <a:latin typeface="Cabin"/>
                <a:ea typeface="Cabin"/>
                <a:cs typeface="Cabin"/>
                <a:sym typeface="Cabin"/>
              </a:rPr>
              <a:t>Multi-Step Data Analysis</a:t>
            </a:r>
          </a:p>
        </p:txBody>
      </p:sp>
      <p:pic>
        <p:nvPicPr>
          <p:cNvPr id="82" name="Shape 82"/>
          <p:cNvPicPr preferRelativeResize="0"/>
          <p:nvPr/>
        </p:nvPicPr>
        <p:blipFill rotWithShape="1">
          <a:blip r:embed="rId3">
            <a:alphaModFix/>
          </a:blip>
          <a:srcRect b="0" l="0" r="0" t="0"/>
          <a:stretch/>
        </p:blipFill>
        <p:spPr>
          <a:xfrm flipH="1" rot="10800000">
            <a:off x="261937" y="1590570"/>
            <a:ext cx="1613701" cy="1083469"/>
          </a:xfrm>
          <a:prstGeom prst="rect">
            <a:avLst/>
          </a:prstGeom>
          <a:noFill/>
          <a:ln>
            <a:noFill/>
          </a:ln>
        </p:spPr>
      </p:pic>
      <p:sp>
        <p:nvSpPr>
          <p:cNvPr id="83" name="Shape 83"/>
          <p:cNvSpPr/>
          <p:nvPr/>
        </p:nvSpPr>
        <p:spPr>
          <a:xfrm>
            <a:off x="3540216" y="1733445"/>
            <a:ext cx="1476374" cy="940594"/>
          </a:xfrm>
          <a:prstGeom prst="can">
            <a:avLst>
              <a:gd fmla="val 25000" name="adj"/>
            </a:avLst>
          </a:prstGeom>
          <a:blipFill rotWithShape="1">
            <a:blip r:embed="rId4">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Font typeface="Helvetica Neue"/>
              <a:buNone/>
            </a:pPr>
            <a:r>
              <a:t/>
            </a:r>
            <a:endParaRPr b="0" baseline="0" i="0" sz="1500" u="none" cap="none" strike="noStrike">
              <a:solidFill>
                <a:srgbClr val="FFFFFF"/>
              </a:solidFill>
              <a:latin typeface="Cabin"/>
              <a:ea typeface="Cabin"/>
              <a:cs typeface="Cabin"/>
              <a:sym typeface="Cabin"/>
            </a:endParaRPr>
          </a:p>
        </p:txBody>
      </p:sp>
      <p:pic>
        <p:nvPicPr>
          <p:cNvPr id="84" name="Shape 84"/>
          <p:cNvPicPr preferRelativeResize="0"/>
          <p:nvPr/>
        </p:nvPicPr>
        <p:blipFill rotWithShape="1">
          <a:blip r:embed="rId5">
            <a:alphaModFix/>
          </a:blip>
          <a:srcRect b="0" l="0" r="0" t="0"/>
          <a:stretch/>
        </p:blipFill>
        <p:spPr>
          <a:xfrm>
            <a:off x="7024687" y="1365678"/>
            <a:ext cx="1857375" cy="1335419"/>
          </a:xfrm>
          <a:prstGeom prst="rect">
            <a:avLst/>
          </a:prstGeom>
          <a:noFill/>
          <a:ln>
            <a:noFill/>
          </a:ln>
        </p:spPr>
      </p:pic>
      <p:sp>
        <p:nvSpPr>
          <p:cNvPr id="85" name="Shape 85"/>
          <p:cNvSpPr/>
          <p:nvPr/>
        </p:nvSpPr>
        <p:spPr>
          <a:xfrm>
            <a:off x="3540216" y="3623040"/>
            <a:ext cx="1476374" cy="940594"/>
          </a:xfrm>
          <a:prstGeom prst="can">
            <a:avLst>
              <a:gd fmla="val 25000" name="adj"/>
            </a:avLst>
          </a:prstGeom>
          <a:blipFill rotWithShape="1">
            <a:blip r:embed="rId4">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Font typeface="Helvetica Neue"/>
              <a:buNone/>
            </a:pPr>
            <a:r>
              <a:t/>
            </a:r>
            <a:endParaRPr b="0" baseline="0" i="0" sz="1500" u="none" cap="none" strike="noStrike">
              <a:solidFill>
                <a:srgbClr val="FFFFFF"/>
              </a:solidFill>
              <a:latin typeface="Cabin"/>
              <a:ea typeface="Cabin"/>
              <a:cs typeface="Cabin"/>
              <a:sym typeface="Cabin"/>
            </a:endParaRPr>
          </a:p>
        </p:txBody>
      </p:sp>
      <p:cxnSp>
        <p:nvCxnSpPr>
          <p:cNvPr id="86" name="Shape 86"/>
          <p:cNvCxnSpPr>
            <a:stCxn id="82" idx="3"/>
            <a:endCxn id="83" idx="2"/>
          </p:cNvCxnSpPr>
          <p:nvPr/>
        </p:nvCxnSpPr>
        <p:spPr>
          <a:xfrm>
            <a:off x="1875639" y="2132305"/>
            <a:ext cx="1664700" cy="71400"/>
          </a:xfrm>
          <a:prstGeom prst="straightConnector1">
            <a:avLst/>
          </a:prstGeom>
          <a:noFill/>
          <a:ln cap="flat" cmpd="sng" w="57150">
            <a:solidFill>
              <a:srgbClr val="773F9B"/>
            </a:solidFill>
            <a:prstDash val="solid"/>
            <a:miter/>
            <a:headEnd len="med" w="med" type="none"/>
            <a:tailEnd len="lg" w="lg" type="stealth"/>
          </a:ln>
        </p:spPr>
      </p:cxnSp>
      <p:sp>
        <p:nvSpPr>
          <p:cNvPr id="87" name="Shape 87"/>
          <p:cNvSpPr txBox="1"/>
          <p:nvPr/>
        </p:nvSpPr>
        <p:spPr>
          <a:xfrm>
            <a:off x="2197108" y="1976435"/>
            <a:ext cx="851603" cy="369331"/>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baseline="0" i="0" lang="en" sz="2000" u="none" cap="none" strike="noStrike">
                <a:solidFill>
                  <a:srgbClr val="FFFFFF"/>
                </a:solidFill>
                <a:latin typeface="Helvetica Neue"/>
                <a:ea typeface="Helvetica Neue"/>
                <a:cs typeface="Helvetica Neue"/>
                <a:sym typeface="Helvetica Neue"/>
              </a:rPr>
              <a:t>Gather</a:t>
            </a:r>
          </a:p>
        </p:txBody>
      </p:sp>
      <p:cxnSp>
        <p:nvCxnSpPr>
          <p:cNvPr id="88" name="Shape 88"/>
          <p:cNvCxnSpPr>
            <a:stCxn id="85" idx="4"/>
            <a:endCxn id="84" idx="1"/>
          </p:cNvCxnSpPr>
          <p:nvPr/>
        </p:nvCxnSpPr>
        <p:spPr>
          <a:xfrm flipH="1" rot="10800000">
            <a:off x="5016590" y="2033537"/>
            <a:ext cx="2008199" cy="2059800"/>
          </a:xfrm>
          <a:prstGeom prst="straightConnector1">
            <a:avLst/>
          </a:prstGeom>
          <a:noFill/>
          <a:ln cap="flat" cmpd="sng" w="57150">
            <a:solidFill>
              <a:srgbClr val="773F9B"/>
            </a:solidFill>
            <a:prstDash val="solid"/>
            <a:miter/>
            <a:headEnd len="med" w="med" type="none"/>
            <a:tailEnd len="lg" w="lg" type="stealth"/>
          </a:ln>
        </p:spPr>
      </p:cxnSp>
      <p:cxnSp>
        <p:nvCxnSpPr>
          <p:cNvPr id="89" name="Shape 89"/>
          <p:cNvCxnSpPr>
            <a:stCxn id="85" idx="4"/>
          </p:cNvCxnSpPr>
          <p:nvPr/>
        </p:nvCxnSpPr>
        <p:spPr>
          <a:xfrm>
            <a:off x="5016590" y="4093337"/>
            <a:ext cx="1856399" cy="0"/>
          </a:xfrm>
          <a:prstGeom prst="straightConnector1">
            <a:avLst/>
          </a:prstGeom>
          <a:noFill/>
          <a:ln cap="flat" cmpd="sng" w="57150">
            <a:solidFill>
              <a:srgbClr val="773F9B"/>
            </a:solidFill>
            <a:prstDash val="solid"/>
            <a:miter/>
            <a:headEnd len="med" w="med" type="none"/>
            <a:tailEnd len="lg" w="lg" type="stealth"/>
          </a:ln>
        </p:spPr>
      </p:cxnSp>
      <p:sp>
        <p:nvSpPr>
          <p:cNvPr id="90" name="Shape 90"/>
          <p:cNvSpPr txBox="1"/>
          <p:nvPr/>
        </p:nvSpPr>
        <p:spPr>
          <a:xfrm>
            <a:off x="5454053" y="3907631"/>
            <a:ext cx="981573" cy="369331"/>
          </a:xfrm>
          <a:prstGeom prst="rect">
            <a:avLst/>
          </a:prstGeom>
          <a:solidFill>
            <a:srgbClr val="773F9B"/>
          </a:solid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baseline="0" i="0" lang="en" sz="2000" u="none" cap="none" strike="noStrike">
                <a:solidFill>
                  <a:srgbClr val="FFFFFF"/>
                </a:solidFill>
                <a:latin typeface="Helvetica Neue"/>
                <a:ea typeface="Helvetica Neue"/>
                <a:cs typeface="Helvetica Neue"/>
                <a:sym typeface="Helvetica Neue"/>
              </a:rPr>
              <a:t>Analyze</a:t>
            </a:r>
          </a:p>
        </p:txBody>
      </p:sp>
      <p:sp>
        <p:nvSpPr>
          <p:cNvPr id="91" name="Shape 91"/>
          <p:cNvSpPr txBox="1"/>
          <p:nvPr/>
        </p:nvSpPr>
        <p:spPr>
          <a:xfrm>
            <a:off x="5572692" y="2674040"/>
            <a:ext cx="1096961" cy="369331"/>
          </a:xfrm>
          <a:prstGeom prst="rect">
            <a:avLst/>
          </a:prstGeom>
          <a:solidFill>
            <a:srgbClr val="773F9B"/>
          </a:solid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baseline="0" i="0" lang="en" sz="2000" u="none" cap="none" strike="noStrike">
                <a:solidFill>
                  <a:srgbClr val="FFFFFF"/>
                </a:solidFill>
                <a:latin typeface="Helvetica Neue"/>
                <a:ea typeface="Helvetica Neue"/>
                <a:cs typeface="Helvetica Neue"/>
                <a:sym typeface="Helvetica Neue"/>
              </a:rPr>
              <a:t>Visualize</a:t>
            </a:r>
          </a:p>
        </p:txBody>
      </p:sp>
      <p:sp>
        <p:nvSpPr>
          <p:cNvPr id="92" name="Shape 92"/>
          <p:cNvSpPr txBox="1"/>
          <p:nvPr/>
        </p:nvSpPr>
        <p:spPr>
          <a:xfrm>
            <a:off x="3405187" y="2812256"/>
            <a:ext cx="1746299" cy="369299"/>
          </a:xfrm>
          <a:prstGeom prst="rect">
            <a:avLst/>
          </a:prstGeom>
          <a:solidFill>
            <a:srgbClr val="773F9B"/>
          </a:solid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baseline="0" i="0" lang="en" sz="2000" u="none" cap="none" strike="noStrike">
                <a:solidFill>
                  <a:srgbClr val="FFFFFF"/>
                </a:solidFill>
                <a:latin typeface="Helvetica Neue"/>
                <a:ea typeface="Helvetica Neue"/>
                <a:cs typeface="Helvetica Neue"/>
                <a:sym typeface="Helvetica Neue"/>
              </a:rPr>
              <a:t>Clean/Process</a:t>
            </a:r>
          </a:p>
        </p:txBody>
      </p:sp>
      <p:sp>
        <p:nvSpPr>
          <p:cNvPr id="93" name="Shape 93"/>
          <p:cNvSpPr txBox="1"/>
          <p:nvPr/>
        </p:nvSpPr>
        <p:spPr>
          <a:xfrm>
            <a:off x="7024687" y="3701700"/>
            <a:ext cx="2119312" cy="836767"/>
          </a:xfrm>
          <a:prstGeom prst="rect">
            <a:avLst/>
          </a:prstGeom>
          <a:noFill/>
          <a:ln>
            <a:noFill/>
          </a:ln>
        </p:spPr>
        <p:txBody>
          <a:bodyPr anchorCtr="0" anchor="ctr" bIns="28575" lIns="28575" rIns="28575" tIns="28575">
            <a:noAutofit/>
          </a:bodyPr>
          <a:lstStyle/>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(5, 1.0, 0.985, 3, u'http://www.dr..')</a:t>
            </a:r>
          </a:p>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(3, 1.0, 2.135, 4, u'http://www.dr..')</a:t>
            </a:r>
          </a:p>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(1, 1.0, 0.659, 2, u'http://www.dr..')</a:t>
            </a:r>
          </a:p>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(1, 1.0, 0.659, 5, u'http://www.dr..')</a:t>
            </a:r>
          </a:p>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a:t>
            </a:r>
          </a:p>
        </p:txBody>
      </p:sp>
      <p:sp>
        <p:nvSpPr>
          <p:cNvPr id="94" name="Shape 94"/>
          <p:cNvSpPr txBox="1"/>
          <p:nvPr/>
        </p:nvSpPr>
        <p:spPr>
          <a:xfrm>
            <a:off x="697706" y="1810296"/>
            <a:ext cx="789090" cy="611705"/>
          </a:xfrm>
          <a:prstGeom prst="rect">
            <a:avLst/>
          </a:prstGeom>
          <a:no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660066"/>
              </a:buClr>
              <a:buSzPct val="25000"/>
              <a:buFont typeface="Helvetica Neue"/>
              <a:buNone/>
            </a:pPr>
            <a:r>
              <a:rPr b="0" baseline="0" i="0" lang="en" sz="1800" u="none" cap="none" strike="noStrike">
                <a:solidFill>
                  <a:srgbClr val="660066"/>
                </a:solidFill>
                <a:latin typeface="Helvetica Neue"/>
                <a:ea typeface="Helvetica Neue"/>
                <a:cs typeface="Helvetica Neue"/>
                <a:sym typeface="Helvetica Neue"/>
              </a:rPr>
              <a:t>Data </a:t>
            </a:r>
          </a:p>
          <a:p>
            <a:pPr indent="0" lvl="0" marL="0" marR="0" rtl="0" algn="l">
              <a:lnSpc>
                <a:spcPct val="100000"/>
              </a:lnSpc>
              <a:spcBef>
                <a:spcPts val="0"/>
              </a:spcBef>
              <a:spcAft>
                <a:spcPts val="0"/>
              </a:spcAft>
              <a:buClr>
                <a:srgbClr val="660066"/>
              </a:buClr>
              <a:buSzPct val="25000"/>
              <a:buFont typeface="Helvetica Neue"/>
              <a:buNone/>
            </a:pPr>
            <a:r>
              <a:rPr b="0" baseline="0" i="0" lang="en" sz="1800" u="none" cap="none" strike="noStrike">
                <a:solidFill>
                  <a:srgbClr val="660066"/>
                </a:solidFill>
                <a:latin typeface="Helvetica Neue"/>
                <a:ea typeface="Helvetica Neue"/>
                <a:cs typeface="Helvetica Neue"/>
                <a:sym typeface="Helvetica Neue"/>
              </a:rPr>
              <a:t>Source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650081" y="135731"/>
            <a:ext cx="7836750" cy="456468"/>
          </a:xfrm>
          <a:prstGeom prst="rect">
            <a:avLst/>
          </a:prstGeom>
          <a:noFill/>
          <a:ln>
            <a:noFill/>
          </a:ln>
        </p:spPr>
        <p:txBody>
          <a:bodyPr anchorCtr="0" anchor="ctr" bIns="51425" lIns="51425" rIns="51425" tIns="51425">
            <a:noAutofit/>
          </a:bodyPr>
          <a:lstStyle/>
          <a:p>
            <a:pPr indent="0" lvl="0" marL="0" marR="0" rtl="0" algn="ctr">
              <a:spcBef>
                <a:spcPts val="0"/>
              </a:spcBef>
              <a:buClr>
                <a:srgbClr val="00FF00"/>
              </a:buClr>
              <a:buSzPct val="25000"/>
              <a:buFont typeface="Cabin"/>
              <a:buNone/>
            </a:pPr>
            <a:r>
              <a:rPr b="0" baseline="0" i="0" lang="en" sz="2000" u="none" cap="none" strike="noStrike">
                <a:solidFill>
                  <a:srgbClr val="00FF00"/>
                </a:solidFill>
                <a:latin typeface="Cabin"/>
                <a:ea typeface="Cabin"/>
                <a:cs typeface="Cabin"/>
                <a:sym typeface="Cabin"/>
              </a:rPr>
              <a:t>Acknowledgements / Contributions</a:t>
            </a:r>
          </a:p>
        </p:txBody>
      </p:sp>
      <p:sp>
        <p:nvSpPr>
          <p:cNvPr id="282" name="Shape 282"/>
          <p:cNvSpPr txBox="1"/>
          <p:nvPr/>
        </p:nvSpPr>
        <p:spPr>
          <a:xfrm>
            <a:off x="678431" y="777220"/>
            <a:ext cx="3823705" cy="3984018"/>
          </a:xfrm>
          <a:prstGeom prst="rect">
            <a:avLst/>
          </a:prstGeom>
          <a:noFill/>
          <a:ln>
            <a:noFill/>
          </a:ln>
        </p:spPr>
        <p:txBody>
          <a:bodyPr anchorCtr="0" anchor="t" bIns="51425" lIns="51425" rIns="51425" tIns="51425">
            <a:noAutofit/>
          </a:bodyPr>
          <a:lstStyle/>
          <a:p>
            <a:pPr indent="0" lvl="0" marL="0" marR="0" rtl="0" algn="l">
              <a:spcBef>
                <a:spcPts val="0"/>
              </a:spcBef>
              <a:buClr>
                <a:srgbClr val="FFFFFF"/>
              </a:buClr>
              <a:buSzPct val="25000"/>
              <a:buFont typeface="Helvetica Neue"/>
              <a:buNone/>
            </a:pPr>
            <a:r>
              <a:rPr b="0" baseline="0" i="0" lang="en" sz="1000" u="none" cap="none" strike="noStrike">
                <a:solidFill>
                  <a:srgbClr val="FFFFFF"/>
                </a:solidFill>
                <a:latin typeface="Helvetica Neue"/>
                <a:ea typeface="Helvetica Neue"/>
                <a:cs typeface="Helvetica Neue"/>
                <a:sym typeface="Helvetica Neue"/>
              </a:rPr>
              <a:t>Thes slide are Copyright 2010-  Charles R. Severance (</a:t>
            </a:r>
            <a:r>
              <a:rPr b="0" baseline="0" i="0" lang="en" sz="1000" u="sng" cap="none" strike="noStrike">
                <a:solidFill>
                  <a:schemeClr val="hlink"/>
                </a:solidFill>
                <a:latin typeface="Helvetica Neue"/>
                <a:ea typeface="Helvetica Neue"/>
                <a:cs typeface="Helvetica Neue"/>
                <a:sym typeface="Helvetica Neue"/>
                <a:hlinkClick r:id="rId3"/>
              </a:rPr>
              <a:t>www.dr-chuck.com</a:t>
            </a:r>
            <a:r>
              <a:rPr b="0" baseline="0" i="0" lang="en" sz="1000" u="none" cap="none" strike="noStrike">
                <a:solidFill>
                  <a:srgbClr val="FFFFFF"/>
                </a:solidFill>
                <a:latin typeface="Helvetica Neue"/>
                <a:ea typeface="Helvetica Neue"/>
                <a:cs typeface="Helvetica Neue"/>
                <a:sym typeface="Helvetica Neue"/>
              </a:rPr>
              <a:t>) of the University of Michigan School of Information and </a:t>
            </a:r>
            <a:r>
              <a:rPr b="0" baseline="0" i="0" lang="en" sz="1000" u="sng" cap="none" strike="noStrike">
                <a:solidFill>
                  <a:schemeClr val="hlink"/>
                </a:solidFill>
                <a:latin typeface="Helvetica Neue"/>
                <a:ea typeface="Helvetica Neue"/>
                <a:cs typeface="Helvetica Neue"/>
                <a:sym typeface="Helvetica Neue"/>
                <a:hlinkClick r:id="rId4"/>
              </a:rPr>
              <a:t>open.umich.edu</a:t>
            </a:r>
            <a:r>
              <a:rPr b="0" baseline="0" i="0" lang="en" sz="1000" u="none" cap="none" strike="noStrike">
                <a:solidFill>
                  <a:srgbClr val="FFFFFF"/>
                </a:solidFill>
                <a:latin typeface="Helvetica Neue"/>
                <a:ea typeface="Helvetica Neue"/>
                <a:cs typeface="Helvetica Neue"/>
                <a:sym typeface="Helvetica Neue"/>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indent="0" lvl="0" marL="0" marR="0" rtl="0" algn="l">
              <a:spcBef>
                <a:spcPts val="0"/>
              </a:spcBef>
              <a:buFont typeface="Helvetica Neue"/>
              <a:buNone/>
            </a:pPr>
            <a:r>
              <a:t/>
            </a:r>
            <a:endParaRPr b="0" baseline="0" i="0" sz="1000" u="none" cap="none" strike="noStrike">
              <a:solidFill>
                <a:srgbClr val="FFFFFF"/>
              </a:solidFill>
              <a:latin typeface="Helvetica Neue"/>
              <a:ea typeface="Helvetica Neue"/>
              <a:cs typeface="Helvetica Neue"/>
              <a:sym typeface="Helvetica Neue"/>
            </a:endParaRPr>
          </a:p>
          <a:p>
            <a:pPr indent="0" lvl="0" marL="0" marR="0" rtl="0" algn="l">
              <a:spcBef>
                <a:spcPts val="0"/>
              </a:spcBef>
              <a:buClr>
                <a:srgbClr val="FFFFFF"/>
              </a:buClr>
              <a:buSzPct val="25000"/>
              <a:buFont typeface="Helvetica Neue"/>
              <a:buNone/>
            </a:pPr>
            <a:r>
              <a:rPr b="0" baseline="0" i="0" lang="en" sz="1000" u="none" cap="none" strike="noStrike">
                <a:solidFill>
                  <a:srgbClr val="FFFFFF"/>
                </a:solidFill>
                <a:latin typeface="Helvetica Neue"/>
                <a:ea typeface="Helvetica Neue"/>
                <a:cs typeface="Helvetica Neue"/>
                <a:sym typeface="Helvetica Neue"/>
              </a:rPr>
              <a:t>Initial Development: Charles Severance, University of Michigan School of Information</a:t>
            </a:r>
          </a:p>
          <a:p>
            <a:pPr indent="0" lvl="0" marL="0" marR="0" rtl="0" algn="l">
              <a:spcBef>
                <a:spcPts val="0"/>
              </a:spcBef>
              <a:buFont typeface="Helvetica Neue"/>
              <a:buNone/>
            </a:pPr>
            <a:r>
              <a:t/>
            </a:r>
            <a:endParaRPr b="0" baseline="0" i="0" sz="1000" u="none" cap="none" strike="noStrike">
              <a:solidFill>
                <a:srgbClr val="FFFFFF"/>
              </a:solidFill>
              <a:latin typeface="Helvetica Neue"/>
              <a:ea typeface="Helvetica Neue"/>
              <a:cs typeface="Helvetica Neue"/>
              <a:sym typeface="Helvetica Neue"/>
            </a:endParaRPr>
          </a:p>
          <a:p>
            <a:pPr indent="0" lvl="0" marL="0" marR="0" rtl="0" algn="l">
              <a:spcBef>
                <a:spcPts val="0"/>
              </a:spcBef>
              <a:buClr>
                <a:srgbClr val="FFFFFF"/>
              </a:buClr>
              <a:buSzPct val="25000"/>
              <a:buFont typeface="Helvetica Neue"/>
              <a:buNone/>
            </a:pPr>
            <a:r>
              <a:rPr b="0" baseline="0" i="0" lang="en" sz="1000" u="none" cap="none" strike="noStrike">
                <a:solidFill>
                  <a:srgbClr val="FFFFFF"/>
                </a:solidFill>
                <a:latin typeface="Helvetica Neue"/>
                <a:ea typeface="Helvetica Neue"/>
                <a:cs typeface="Helvetica Neue"/>
                <a:sym typeface="Helvetica Neue"/>
              </a:rPr>
              <a:t>… Insert new Contributors here</a:t>
            </a:r>
          </a:p>
        </p:txBody>
      </p:sp>
      <p:pic>
        <p:nvPicPr>
          <p:cNvPr id="283" name="Shape 283"/>
          <p:cNvPicPr preferRelativeResize="0"/>
          <p:nvPr/>
        </p:nvPicPr>
        <p:blipFill rotWithShape="1">
          <a:blip r:embed="rId5">
            <a:alphaModFix/>
          </a:blip>
          <a:srcRect b="0" l="0" r="0" t="0"/>
          <a:stretch/>
        </p:blipFill>
        <p:spPr>
          <a:xfrm>
            <a:off x="246318" y="75740"/>
            <a:ext cx="576449" cy="576449"/>
          </a:xfrm>
          <a:prstGeom prst="rect">
            <a:avLst/>
          </a:prstGeom>
          <a:noFill/>
          <a:ln>
            <a:noFill/>
          </a:ln>
        </p:spPr>
      </p:pic>
      <p:pic>
        <p:nvPicPr>
          <p:cNvPr id="284" name="Shape 284"/>
          <p:cNvPicPr preferRelativeResize="0"/>
          <p:nvPr/>
        </p:nvPicPr>
        <p:blipFill rotWithShape="1">
          <a:blip r:embed="rId6">
            <a:alphaModFix/>
          </a:blip>
          <a:srcRect b="0" l="0" r="0" t="0"/>
          <a:stretch/>
        </p:blipFill>
        <p:spPr>
          <a:xfrm>
            <a:off x="7817449" y="175978"/>
            <a:ext cx="1107336" cy="375974"/>
          </a:xfrm>
          <a:prstGeom prst="rect">
            <a:avLst/>
          </a:prstGeom>
          <a:noFill/>
          <a:ln>
            <a:noFill/>
          </a:ln>
        </p:spPr>
      </p:pic>
      <p:sp>
        <p:nvSpPr>
          <p:cNvPr id="285" name="Shape 285"/>
          <p:cNvSpPr txBox="1"/>
          <p:nvPr/>
        </p:nvSpPr>
        <p:spPr>
          <a:xfrm>
            <a:off x="4896225" y="850612"/>
            <a:ext cx="3823705" cy="3984018"/>
          </a:xfrm>
          <a:prstGeom prst="rect">
            <a:avLst/>
          </a:prstGeom>
          <a:noFill/>
          <a:ln>
            <a:noFill/>
          </a:ln>
        </p:spPr>
        <p:txBody>
          <a:bodyPr anchorCtr="0" anchor="t" bIns="51425" lIns="51425" rIns="51425" tIns="51425">
            <a:noAutofit/>
          </a:bodyPr>
          <a:lstStyle/>
          <a:p>
            <a:pPr indent="0" lvl="0" marL="0" marR="0" rtl="0" algn="l">
              <a:spcBef>
                <a:spcPts val="0"/>
              </a:spcBef>
              <a:buClr>
                <a:srgbClr val="FFFFFF"/>
              </a:buClr>
              <a:buSzPct val="25000"/>
              <a:buFont typeface="Helvetica Neue"/>
              <a:buNone/>
            </a:pPr>
            <a:r>
              <a:rPr b="0" baseline="0" i="0" lang="en" sz="1000" u="none" cap="none" strike="noStrike">
                <a:solidFill>
                  <a:srgbClr val="FFFFFF"/>
                </a:solidFill>
                <a:latin typeface="Helvetica Neue"/>
                <a:ea typeface="Helvetica Neue"/>
                <a:cs typeface="Helvetica Neue"/>
                <a:sym typeface="Helvetica Neue"/>
              </a:rPr>
              <a: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baseline="0" i="0" lang="en" sz="4300" u="none" cap="none" strike="noStrike">
                <a:solidFill>
                  <a:srgbClr val="FFFF00"/>
                </a:solidFill>
                <a:latin typeface="Cabin"/>
                <a:ea typeface="Cabin"/>
                <a:cs typeface="Cabin"/>
                <a:sym typeface="Cabin"/>
              </a:rPr>
              <a:t>Many Data Mining Technologies</a:t>
            </a:r>
          </a:p>
        </p:txBody>
      </p:sp>
      <p:sp>
        <p:nvSpPr>
          <p:cNvPr id="100" name="Shape 100"/>
          <p:cNvSpPr txBox="1"/>
          <p:nvPr>
            <p:ph idx="1" type="body"/>
          </p:nvPr>
        </p:nvSpPr>
        <p:spPr>
          <a:xfrm>
            <a:off x="650081" y="1464468"/>
            <a:ext cx="7836693" cy="3207543"/>
          </a:xfrm>
          <a:prstGeom prst="rect">
            <a:avLst/>
          </a:prstGeom>
          <a:noFill/>
          <a:ln>
            <a:noFill/>
          </a:ln>
        </p:spPr>
        <p:txBody>
          <a:bodyPr anchorCtr="0" anchor="ctr" bIns="21425" lIns="21425" rIns="21425" tIns="21425">
            <a:noAutofit/>
          </a:bodyPr>
          <a:lstStyle/>
          <a:p>
            <a:pPr indent="-228600" lvl="0" marL="457200" marR="0" rtl="0" algn="l">
              <a:spcBef>
                <a:spcPts val="0"/>
              </a:spcBef>
              <a:buClr>
                <a:srgbClr val="FFFFFF"/>
              </a:buClr>
              <a:buSzPct val="100000"/>
              <a:buFont typeface="Cabin"/>
            </a:pPr>
            <a:r>
              <a:rPr b="0" baseline="30000" i="0" lang="en" sz="3200" u="none" cap="none" strike="noStrike">
                <a:solidFill>
                  <a:srgbClr val="FFFFFF"/>
                </a:solidFill>
                <a:latin typeface="Cabin"/>
                <a:ea typeface="Cabin"/>
                <a:cs typeface="Cabin"/>
                <a:sym typeface="Cabin"/>
              </a:rPr>
              <a:t>https://hadoop.apache.org/</a:t>
            </a:r>
          </a:p>
          <a:p>
            <a:pPr indent="-228600" lvl="0" marL="457200" marR="0" rtl="0" algn="l">
              <a:spcBef>
                <a:spcPts val="2000"/>
              </a:spcBef>
              <a:buClr>
                <a:srgbClr val="FFFFFF"/>
              </a:buClr>
              <a:buSzPct val="100000"/>
              <a:buFont typeface="Cabin"/>
            </a:pPr>
            <a:r>
              <a:rPr b="0" baseline="30000" i="0" lang="en" sz="3200" u="none" cap="none" strike="noStrike">
                <a:solidFill>
                  <a:srgbClr val="FFFFFF"/>
                </a:solidFill>
                <a:latin typeface="Cabin"/>
                <a:ea typeface="Cabin"/>
                <a:cs typeface="Cabin"/>
                <a:sym typeface="Cabin"/>
              </a:rPr>
              <a:t>http://spark.apache.org/</a:t>
            </a:r>
          </a:p>
          <a:p>
            <a:pPr indent="-228600" lvl="0" marL="457200" marR="0" rtl="0" algn="l">
              <a:spcBef>
                <a:spcPts val="2000"/>
              </a:spcBef>
              <a:buClr>
                <a:srgbClr val="FFFFFF"/>
              </a:buClr>
              <a:buSzPct val="100000"/>
              <a:buFont typeface="Cabin"/>
            </a:pPr>
            <a:r>
              <a:rPr b="0" baseline="30000" i="0" lang="en" sz="3200" u="none" cap="none" strike="noStrike">
                <a:solidFill>
                  <a:srgbClr val="FFFFFF"/>
                </a:solidFill>
                <a:latin typeface="Cabin"/>
                <a:ea typeface="Cabin"/>
                <a:cs typeface="Cabin"/>
                <a:sym typeface="Cabin"/>
              </a:rPr>
              <a:t>https://aws.amazon.com/redshift/</a:t>
            </a:r>
          </a:p>
          <a:p>
            <a:pPr indent="-228600" lvl="0" marL="457200" marR="0" rtl="0" algn="l">
              <a:spcBef>
                <a:spcPts val="2000"/>
              </a:spcBef>
              <a:buClr>
                <a:srgbClr val="FFFFFF"/>
              </a:buClr>
              <a:buSzPct val="100000"/>
              <a:buFont typeface="Cabin"/>
            </a:pPr>
            <a:r>
              <a:rPr b="0" baseline="30000" i="0" lang="en" sz="3200" u="none" cap="none" strike="noStrike">
                <a:solidFill>
                  <a:srgbClr val="FFFFFF"/>
                </a:solidFill>
                <a:latin typeface="Cabin"/>
                <a:ea typeface="Cabin"/>
                <a:cs typeface="Cabin"/>
                <a:sym typeface="Cabin"/>
              </a:rPr>
              <a:t>http://community.pentaho.com/</a:t>
            </a:r>
          </a:p>
          <a:p>
            <a:pPr indent="-228600" lvl="0" marL="457200" marR="0" rtl="0" algn="l">
              <a:spcBef>
                <a:spcPts val="2000"/>
              </a:spcBef>
              <a:buClr>
                <a:srgbClr val="FFFFFF"/>
              </a:buClr>
              <a:buSzPct val="100000"/>
              <a:buFont typeface="Cabin"/>
            </a:pPr>
            <a:r>
              <a:rPr b="0" baseline="30000" i="0" lang="en" sz="3200" u="none" cap="none" strike="noStrike">
                <a:solidFill>
                  <a:srgbClr val="FFFFFF"/>
                </a:solidFill>
                <a:latin typeface="Cabin"/>
                <a:ea typeface="Cabin"/>
                <a:cs typeface="Cabin"/>
                <a:sym typeface="Cabin"/>
              </a:rPr>
              <a: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baseline="0" i="0" lang="en" sz="4300" u="none" cap="none" strike="noStrike">
                <a:solidFill>
                  <a:srgbClr val="FFFF00"/>
                </a:solidFill>
                <a:latin typeface="Cabin"/>
                <a:ea typeface="Cabin"/>
                <a:cs typeface="Cabin"/>
                <a:sym typeface="Cabin"/>
              </a:rPr>
              <a:t>"Personal Data Mining"</a:t>
            </a:r>
          </a:p>
        </p:txBody>
      </p:sp>
      <p:sp>
        <p:nvSpPr>
          <p:cNvPr id="106" name="Shape 106"/>
          <p:cNvSpPr txBox="1"/>
          <p:nvPr>
            <p:ph idx="1" type="body"/>
          </p:nvPr>
        </p:nvSpPr>
        <p:spPr>
          <a:xfrm>
            <a:off x="650081" y="1464468"/>
            <a:ext cx="7836693" cy="3207543"/>
          </a:xfrm>
          <a:prstGeom prst="rect">
            <a:avLst/>
          </a:prstGeom>
          <a:noFill/>
          <a:ln>
            <a:noFill/>
          </a:ln>
        </p:spPr>
        <p:txBody>
          <a:bodyPr anchorCtr="0" anchor="ctr" bIns="21425" lIns="21425" rIns="21425" tIns="21425">
            <a:noAutofit/>
          </a:bodyPr>
          <a:lstStyle/>
          <a:p>
            <a:pPr indent="-228600" lvl="0" marL="457200" marR="0" rtl="0" algn="l">
              <a:spcBef>
                <a:spcPts val="0"/>
              </a:spcBef>
              <a:buClr>
                <a:srgbClr val="FFFFFF"/>
              </a:buClr>
              <a:buSzPct val="100000"/>
              <a:buFont typeface="Cabin"/>
            </a:pPr>
            <a:r>
              <a:rPr b="0" baseline="0" i="0" lang="en" sz="2000" u="none" cap="none" strike="noStrike">
                <a:solidFill>
                  <a:srgbClr val="FFFFFF"/>
                </a:solidFill>
                <a:latin typeface="Cabin"/>
                <a:ea typeface="Cabin"/>
                <a:cs typeface="Cabin"/>
                <a:sym typeface="Cabin"/>
              </a:rPr>
              <a:t>Our goal is to make you better programmers – not to make you data mining experts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baseline="0" i="0" lang="en" sz="4300" u="none" cap="none" strike="noStrike">
                <a:solidFill>
                  <a:srgbClr val="FFFF00"/>
                </a:solidFill>
                <a:latin typeface="Cabin"/>
                <a:ea typeface="Cabin"/>
                <a:cs typeface="Cabin"/>
                <a:sym typeface="Cabin"/>
              </a:rPr>
              <a:t>GeoData</a:t>
            </a:r>
          </a:p>
        </p:txBody>
      </p:sp>
      <p:sp>
        <p:nvSpPr>
          <p:cNvPr id="112" name="Shape 112"/>
          <p:cNvSpPr txBox="1"/>
          <p:nvPr>
            <p:ph idx="1" type="body"/>
          </p:nvPr>
        </p:nvSpPr>
        <p:spPr>
          <a:xfrm>
            <a:off x="650081" y="1464468"/>
            <a:ext cx="3779043" cy="3207543"/>
          </a:xfrm>
          <a:prstGeom prst="rect">
            <a:avLst/>
          </a:prstGeom>
          <a:noFill/>
          <a:ln>
            <a:noFill/>
          </a:ln>
        </p:spPr>
        <p:txBody>
          <a:bodyPr anchorCtr="0" anchor="ctr" bIns="21425" lIns="21425" rIns="21425" tIns="21425">
            <a:noAutofit/>
          </a:bodyPr>
          <a:lstStyle/>
          <a:p>
            <a:pPr indent="-228600" lvl="0" marL="457200" marR="0" rtl="0" algn="l">
              <a:spcBef>
                <a:spcPts val="0"/>
              </a:spcBef>
              <a:buClr>
                <a:srgbClr val="FFFFFF"/>
              </a:buClr>
              <a:buSzPct val="100000"/>
              <a:buFont typeface="Cabin"/>
            </a:pPr>
            <a:r>
              <a:rPr b="0" baseline="0" i="0" lang="en" sz="2000" u="none" cap="none" strike="noStrike">
                <a:solidFill>
                  <a:srgbClr val="FFFFFF"/>
                </a:solidFill>
                <a:latin typeface="Cabin"/>
                <a:ea typeface="Cabin"/>
                <a:cs typeface="Cabin"/>
                <a:sym typeface="Cabin"/>
              </a:rPr>
              <a:t>Makes a Google Map from user entered data</a:t>
            </a:r>
          </a:p>
          <a:p>
            <a:pPr indent="-228600" lvl="0" marL="457200" marR="0" rtl="0" algn="l">
              <a:spcBef>
                <a:spcPts val="2000"/>
              </a:spcBef>
              <a:buClr>
                <a:srgbClr val="FFFFFF"/>
              </a:buClr>
              <a:buSzPct val="100000"/>
              <a:buFont typeface="Cabin"/>
            </a:pPr>
            <a:r>
              <a:rPr b="0" baseline="0" i="0" lang="en" sz="2000" u="none" cap="none" strike="noStrike">
                <a:solidFill>
                  <a:srgbClr val="FFFFFF"/>
                </a:solidFill>
                <a:latin typeface="Cabin"/>
                <a:ea typeface="Cabin"/>
                <a:cs typeface="Cabin"/>
                <a:sym typeface="Cabin"/>
              </a:rPr>
              <a:t>Uses the Google Geodata API</a:t>
            </a:r>
          </a:p>
          <a:p>
            <a:pPr indent="-228600" lvl="0" marL="457200" marR="0" rtl="0" algn="l">
              <a:spcBef>
                <a:spcPts val="2000"/>
              </a:spcBef>
              <a:buClr>
                <a:srgbClr val="FFFFFF"/>
              </a:buClr>
              <a:buSzPct val="100000"/>
              <a:buFont typeface="Cabin"/>
            </a:pPr>
            <a:r>
              <a:rPr b="0" baseline="0" i="0" lang="en" sz="2000" u="none" cap="none" strike="noStrike">
                <a:solidFill>
                  <a:srgbClr val="FFFFFF"/>
                </a:solidFill>
                <a:latin typeface="Cabin"/>
                <a:ea typeface="Cabin"/>
                <a:cs typeface="Cabin"/>
                <a:sym typeface="Cabin"/>
              </a:rPr>
              <a:t>Caches data in a database to avoid rate limiting and allow restarting</a:t>
            </a:r>
          </a:p>
          <a:p>
            <a:pPr indent="-228600" lvl="0" marL="457200" marR="0" rtl="0" algn="l">
              <a:spcBef>
                <a:spcPts val="2000"/>
              </a:spcBef>
              <a:buClr>
                <a:srgbClr val="FFFFFF"/>
              </a:buClr>
              <a:buSzPct val="100000"/>
              <a:buFont typeface="Cabin"/>
            </a:pPr>
            <a:r>
              <a:rPr b="0" baseline="0" i="0" lang="en" sz="2000" u="none" cap="none" strike="noStrike">
                <a:solidFill>
                  <a:srgbClr val="FFFFFF"/>
                </a:solidFill>
                <a:latin typeface="Cabin"/>
                <a:ea typeface="Cabin"/>
                <a:cs typeface="Cabin"/>
                <a:sym typeface="Cabin"/>
              </a:rPr>
              <a:t> Visualized in a browser using the Google Maps API</a:t>
            </a:r>
          </a:p>
        </p:txBody>
      </p:sp>
      <p:pic>
        <p:nvPicPr>
          <p:cNvPr id="113" name="Shape 113"/>
          <p:cNvPicPr preferRelativeResize="0"/>
          <p:nvPr/>
        </p:nvPicPr>
        <p:blipFill rotWithShape="1">
          <a:blip r:embed="rId3">
            <a:alphaModFix/>
          </a:blip>
          <a:srcRect b="0" l="0" r="0" t="0"/>
          <a:stretch/>
        </p:blipFill>
        <p:spPr>
          <a:xfrm>
            <a:off x="5243105" y="1627615"/>
            <a:ext cx="3598415" cy="2587196"/>
          </a:xfrm>
          <a:prstGeom prst="rect">
            <a:avLst/>
          </a:prstGeom>
          <a:noFill/>
          <a:ln>
            <a:noFill/>
          </a:ln>
        </p:spPr>
      </p:pic>
      <p:sp>
        <p:nvSpPr>
          <p:cNvPr id="114" name="Shape 114"/>
          <p:cNvSpPr/>
          <p:nvPr/>
        </p:nvSpPr>
        <p:spPr>
          <a:xfrm>
            <a:off x="4961099" y="4672012"/>
            <a:ext cx="3996069"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http://www.pythonlearn.com/code/geodata.zip</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p:nvPr/>
        </p:nvSpPr>
        <p:spPr>
          <a:xfrm>
            <a:off x="3540216" y="1919661"/>
            <a:ext cx="1476374" cy="449587"/>
          </a:xfrm>
          <a:prstGeom prst="can">
            <a:avLst>
              <a:gd fmla="val 25000" name="adj"/>
            </a:avLst>
          </a:prstGeom>
          <a:blipFill rotWithShape="1">
            <a:blip r:embed="rId3">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baseline="0" i="0" lang="en" sz="1500" u="none" cap="none" strike="noStrike">
                <a:solidFill>
                  <a:srgbClr val="660066"/>
                </a:solidFill>
                <a:latin typeface="Cabin"/>
                <a:ea typeface="Cabin"/>
                <a:cs typeface="Cabin"/>
                <a:sym typeface="Cabin"/>
              </a:rPr>
              <a:t>geodata.sqlite</a:t>
            </a:r>
          </a:p>
        </p:txBody>
      </p:sp>
      <p:pic>
        <p:nvPicPr>
          <p:cNvPr id="120" name="Shape 120"/>
          <p:cNvPicPr preferRelativeResize="0"/>
          <p:nvPr/>
        </p:nvPicPr>
        <p:blipFill rotWithShape="1">
          <a:blip r:embed="rId4">
            <a:alphaModFix/>
          </a:blip>
          <a:srcRect b="0" l="0" r="0" t="0"/>
          <a:stretch/>
        </p:blipFill>
        <p:spPr>
          <a:xfrm>
            <a:off x="7119832" y="1590570"/>
            <a:ext cx="1857375" cy="1335419"/>
          </a:xfrm>
          <a:prstGeom prst="rect">
            <a:avLst/>
          </a:prstGeom>
          <a:noFill/>
          <a:ln>
            <a:noFill/>
          </a:ln>
        </p:spPr>
      </p:pic>
      <p:cxnSp>
        <p:nvCxnSpPr>
          <p:cNvPr id="121" name="Shape 121"/>
          <p:cNvCxnSpPr>
            <a:endCxn id="119" idx="2"/>
          </p:cNvCxnSpPr>
          <p:nvPr/>
        </p:nvCxnSpPr>
        <p:spPr>
          <a:xfrm>
            <a:off x="1875516" y="2144454"/>
            <a:ext cx="1664699" cy="0"/>
          </a:xfrm>
          <a:prstGeom prst="straightConnector1">
            <a:avLst/>
          </a:prstGeom>
          <a:noFill/>
          <a:ln cap="flat" cmpd="sng" w="57150">
            <a:solidFill>
              <a:srgbClr val="773F9B"/>
            </a:solidFill>
            <a:prstDash val="solid"/>
            <a:miter/>
            <a:headEnd len="med" w="med" type="none"/>
            <a:tailEnd len="lg" w="lg" type="stealth"/>
          </a:ln>
        </p:spPr>
      </p:cxnSp>
      <p:sp>
        <p:nvSpPr>
          <p:cNvPr id="122" name="Shape 122"/>
          <p:cNvSpPr txBox="1"/>
          <p:nvPr/>
        </p:nvSpPr>
        <p:spPr>
          <a:xfrm>
            <a:off x="2030419" y="1934460"/>
            <a:ext cx="1197443" cy="334707"/>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baseline="0" i="0" lang="en" sz="1800" u="none" cap="none" strike="noStrike">
                <a:solidFill>
                  <a:srgbClr val="FFFFFF"/>
                </a:solidFill>
                <a:latin typeface="Helvetica Neue"/>
                <a:ea typeface="Helvetica Neue"/>
                <a:cs typeface="Helvetica Neue"/>
                <a:sym typeface="Helvetica Neue"/>
              </a:rPr>
              <a:t>geoload.py</a:t>
            </a:r>
          </a:p>
        </p:txBody>
      </p:sp>
      <p:cxnSp>
        <p:nvCxnSpPr>
          <p:cNvPr id="123" name="Shape 123"/>
          <p:cNvCxnSpPr/>
          <p:nvPr/>
        </p:nvCxnSpPr>
        <p:spPr>
          <a:xfrm flipH="1">
            <a:off x="2629141" y="2842846"/>
            <a:ext cx="982011" cy="597837"/>
          </a:xfrm>
          <a:prstGeom prst="straightConnector1">
            <a:avLst/>
          </a:prstGeom>
          <a:noFill/>
          <a:ln cap="flat" cmpd="sng" w="57150">
            <a:solidFill>
              <a:srgbClr val="773F9B"/>
            </a:solidFill>
            <a:prstDash val="solid"/>
            <a:miter/>
            <a:headEnd len="med" w="med" type="none"/>
            <a:tailEnd len="lg" w="lg" type="stealth"/>
          </a:ln>
        </p:spPr>
      </p:cxnSp>
      <p:cxnSp>
        <p:nvCxnSpPr>
          <p:cNvPr id="124" name="Shape 124"/>
          <p:cNvCxnSpPr>
            <a:stCxn id="119" idx="3"/>
          </p:cNvCxnSpPr>
          <p:nvPr/>
        </p:nvCxnSpPr>
        <p:spPr>
          <a:xfrm>
            <a:off x="4278403" y="2369248"/>
            <a:ext cx="0" cy="306300"/>
          </a:xfrm>
          <a:prstGeom prst="straightConnector1">
            <a:avLst/>
          </a:prstGeom>
          <a:noFill/>
          <a:ln cap="flat" cmpd="sng" w="57150">
            <a:solidFill>
              <a:srgbClr val="773F9B"/>
            </a:solidFill>
            <a:prstDash val="solid"/>
            <a:miter/>
            <a:headEnd len="med" w="med" type="none"/>
            <a:tailEnd len="lg" w="lg" type="stealth"/>
          </a:ln>
        </p:spPr>
      </p:cxnSp>
      <p:sp>
        <p:nvSpPr>
          <p:cNvPr id="125" name="Shape 125"/>
          <p:cNvSpPr txBox="1"/>
          <p:nvPr/>
        </p:nvSpPr>
        <p:spPr>
          <a:xfrm>
            <a:off x="3469274" y="2675500"/>
            <a:ext cx="1476300"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baseline="0" i="0" lang="en" sz="1800" u="none" cap="none" strike="noStrike">
                <a:solidFill>
                  <a:srgbClr val="FFFFFF"/>
                </a:solidFill>
                <a:latin typeface="Helvetica Neue"/>
                <a:ea typeface="Helvetica Neue"/>
                <a:cs typeface="Helvetica Neue"/>
                <a:sym typeface="Helvetica Neue"/>
              </a:rPr>
              <a:t>geodump.py</a:t>
            </a:r>
          </a:p>
        </p:txBody>
      </p:sp>
      <p:sp>
        <p:nvSpPr>
          <p:cNvPr id="126" name="Shape 126"/>
          <p:cNvSpPr txBox="1"/>
          <p:nvPr/>
        </p:nvSpPr>
        <p:spPr>
          <a:xfrm>
            <a:off x="391842" y="3440684"/>
            <a:ext cx="4474596" cy="1460015"/>
          </a:xfrm>
          <a:prstGeom prst="rect">
            <a:avLst/>
          </a:prstGeom>
          <a:noFill/>
          <a:ln>
            <a:noFill/>
          </a:ln>
        </p:spPr>
        <p:txBody>
          <a:bodyPr anchorCtr="0" anchor="ctr" bIns="28575" lIns="28575" rIns="28575" tIns="28575">
            <a:noAutofit/>
          </a:bodyPr>
          <a:lstStyle/>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Northeastern University, ... Boston, MA 02115, USA 42.3396998 -71.08975 </a:t>
            </a:r>
          </a:p>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Bradley University, 1501 ... Peoria, IL 61625, USA 40.6963857 -89.6160811</a:t>
            </a:r>
          </a:p>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a:t>
            </a:r>
          </a:p>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Technion, Viazman 87, Kesalsaba, 32000, Israel 32.7775 35.0216667</a:t>
            </a:r>
          </a:p>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Monash University Clayton ... VIC 3800, Australia -37.9152113 145.134682 </a:t>
            </a:r>
          </a:p>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Kokshetau, Kazakhstan 53.2833333 69.3833333</a:t>
            </a:r>
          </a:p>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a:t>
            </a:r>
          </a:p>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12 records written to where.js</a:t>
            </a:r>
          </a:p>
          <a:p>
            <a:pPr indent="0" lvl="0" marL="0" marR="0" rtl="0" algn="l">
              <a:spcBef>
                <a:spcPts val="0"/>
              </a:spcBef>
              <a:buSzPct val="25000"/>
              <a:buNone/>
            </a:pPr>
            <a:r>
              <a:rPr b="0" baseline="0" i="0" lang="en" sz="1000" u="none" cap="none" strike="noStrike">
                <a:solidFill>
                  <a:srgbClr val="FFFFFF"/>
                </a:solidFill>
                <a:latin typeface="Helvetica Neue"/>
                <a:ea typeface="Helvetica Neue"/>
                <a:cs typeface="Helvetica Neue"/>
                <a:sym typeface="Helvetica Neue"/>
              </a:rPr>
              <a:t>Open where.html to view the data in a browser</a:t>
            </a:r>
          </a:p>
        </p:txBody>
      </p:sp>
      <p:grpSp>
        <p:nvGrpSpPr>
          <p:cNvPr id="127" name="Shape 127"/>
          <p:cNvGrpSpPr/>
          <p:nvPr/>
        </p:nvGrpSpPr>
        <p:grpSpPr>
          <a:xfrm>
            <a:off x="261937" y="1590570"/>
            <a:ext cx="1613701" cy="1083469"/>
            <a:chOff x="465666" y="2827680"/>
            <a:chExt cx="2868802" cy="1926167"/>
          </a:xfrm>
        </p:grpSpPr>
        <p:pic>
          <p:nvPicPr>
            <p:cNvPr id="128" name="Shape 128"/>
            <p:cNvPicPr preferRelativeResize="0"/>
            <p:nvPr/>
          </p:nvPicPr>
          <p:blipFill rotWithShape="1">
            <a:blip r:embed="rId5">
              <a:alphaModFix/>
            </a:blip>
            <a:srcRect b="0" l="0" r="0" t="0"/>
            <a:stretch/>
          </p:blipFill>
          <p:spPr>
            <a:xfrm flipH="1" rot="10800000">
              <a:off x="465666" y="2827680"/>
              <a:ext cx="2868802" cy="1926167"/>
            </a:xfrm>
            <a:prstGeom prst="rect">
              <a:avLst/>
            </a:prstGeom>
            <a:noFill/>
            <a:ln>
              <a:noFill/>
            </a:ln>
          </p:spPr>
        </p:pic>
        <p:sp>
          <p:nvSpPr>
            <p:cNvPr id="129" name="Shape 129"/>
            <p:cNvSpPr txBox="1"/>
            <p:nvPr/>
          </p:nvSpPr>
          <p:spPr>
            <a:xfrm>
              <a:off x="1240354" y="3112888"/>
              <a:ext cx="1745700" cy="1087500"/>
            </a:xfrm>
            <a:prstGeom prst="rect">
              <a:avLst/>
            </a:prstGeom>
            <a:no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660066"/>
                </a:buClr>
                <a:buSzPct val="25000"/>
                <a:buFont typeface="Helvetica Neue"/>
                <a:buNone/>
              </a:pPr>
              <a:r>
                <a:rPr b="0" baseline="0" i="0" lang="en" sz="1800" u="none" cap="none" strike="noStrike">
                  <a:solidFill>
                    <a:srgbClr val="660066"/>
                  </a:solidFill>
                  <a:latin typeface="Helvetica Neue"/>
                  <a:ea typeface="Helvetica Neue"/>
                  <a:cs typeface="Helvetica Neue"/>
                  <a:sym typeface="Helvetica Neue"/>
                </a:rPr>
                <a:t>Google</a:t>
              </a:r>
            </a:p>
            <a:p>
              <a:pPr indent="0" lvl="0" marL="0" marR="0" rtl="0" algn="l">
                <a:lnSpc>
                  <a:spcPct val="100000"/>
                </a:lnSpc>
                <a:spcBef>
                  <a:spcPts val="0"/>
                </a:spcBef>
                <a:spcAft>
                  <a:spcPts val="0"/>
                </a:spcAft>
                <a:buClr>
                  <a:srgbClr val="660066"/>
                </a:buClr>
                <a:buSzPct val="25000"/>
                <a:buFont typeface="Helvetica Neue"/>
                <a:buNone/>
              </a:pPr>
              <a:r>
                <a:rPr b="0" baseline="0" i="0" lang="en" sz="1800" u="none" cap="none" strike="noStrike">
                  <a:solidFill>
                    <a:srgbClr val="660066"/>
                  </a:solidFill>
                  <a:latin typeface="Helvetica Neue"/>
                  <a:ea typeface="Helvetica Neue"/>
                  <a:cs typeface="Helvetica Neue"/>
                  <a:sym typeface="Helvetica Neue"/>
                </a:rPr>
                <a:t>geodata</a:t>
              </a:r>
            </a:p>
          </p:txBody>
        </p:sp>
      </p:grpSp>
      <p:sp>
        <p:nvSpPr>
          <p:cNvPr id="130" name="Shape 130"/>
          <p:cNvSpPr/>
          <p:nvPr/>
        </p:nvSpPr>
        <p:spPr>
          <a:xfrm>
            <a:off x="1875639" y="810817"/>
            <a:ext cx="1476374" cy="449587"/>
          </a:xfrm>
          <a:prstGeom prst="can">
            <a:avLst>
              <a:gd fmla="val 25000" name="adj"/>
            </a:avLst>
          </a:prstGeom>
          <a:solidFill>
            <a:schemeClr val="lt2"/>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baseline="0" i="0" lang="en" sz="1500" u="none" cap="none" strike="noStrike">
                <a:solidFill>
                  <a:srgbClr val="660066"/>
                </a:solidFill>
                <a:latin typeface="Cabin"/>
                <a:ea typeface="Cabin"/>
                <a:cs typeface="Cabin"/>
                <a:sym typeface="Cabin"/>
              </a:rPr>
              <a:t>where.data</a:t>
            </a:r>
          </a:p>
        </p:txBody>
      </p:sp>
      <p:cxnSp>
        <p:nvCxnSpPr>
          <p:cNvPr id="131" name="Shape 131"/>
          <p:cNvCxnSpPr>
            <a:stCxn id="130" idx="3"/>
            <a:endCxn id="122" idx="0"/>
          </p:cNvCxnSpPr>
          <p:nvPr/>
        </p:nvCxnSpPr>
        <p:spPr>
          <a:xfrm>
            <a:off x="2613826" y="1260405"/>
            <a:ext cx="15300" cy="674100"/>
          </a:xfrm>
          <a:prstGeom prst="straightConnector1">
            <a:avLst/>
          </a:prstGeom>
          <a:noFill/>
          <a:ln cap="flat" cmpd="sng" w="57150">
            <a:solidFill>
              <a:srgbClr val="773F9B"/>
            </a:solidFill>
            <a:prstDash val="solid"/>
            <a:miter/>
            <a:headEnd len="med" w="med" type="none"/>
            <a:tailEnd len="lg" w="lg" type="stealth"/>
          </a:ln>
        </p:spPr>
      </p:cxnSp>
      <p:sp>
        <p:nvSpPr>
          <p:cNvPr id="132" name="Shape 132"/>
          <p:cNvSpPr/>
          <p:nvPr/>
        </p:nvSpPr>
        <p:spPr>
          <a:xfrm>
            <a:off x="5528861" y="2237297"/>
            <a:ext cx="1171708" cy="449587"/>
          </a:xfrm>
          <a:prstGeom prst="can">
            <a:avLst>
              <a:gd fmla="val 25000" name="adj"/>
            </a:avLst>
          </a:prstGeom>
          <a:solidFill>
            <a:srgbClr val="CCFFCC"/>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baseline="0" i="0" lang="en" sz="1500" u="none" cap="none" strike="noStrike">
                <a:solidFill>
                  <a:srgbClr val="660066"/>
                </a:solidFill>
                <a:latin typeface="Cabin"/>
                <a:ea typeface="Cabin"/>
                <a:cs typeface="Cabin"/>
                <a:sym typeface="Cabin"/>
              </a:rPr>
              <a:t>where.js</a:t>
            </a:r>
          </a:p>
        </p:txBody>
      </p:sp>
      <p:sp>
        <p:nvSpPr>
          <p:cNvPr id="133" name="Shape 133"/>
          <p:cNvSpPr/>
          <p:nvPr/>
        </p:nvSpPr>
        <p:spPr>
          <a:xfrm>
            <a:off x="7425714" y="586023"/>
            <a:ext cx="1245610" cy="449587"/>
          </a:xfrm>
          <a:prstGeom prst="can">
            <a:avLst>
              <a:gd fmla="val 25000" name="adj"/>
            </a:avLst>
          </a:prstGeom>
          <a:solidFill>
            <a:schemeClr val="lt2"/>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baseline="0" i="0" lang="en" sz="1500" u="none" cap="none" strike="noStrike">
                <a:solidFill>
                  <a:srgbClr val="660066"/>
                </a:solidFill>
                <a:latin typeface="Cabin"/>
                <a:ea typeface="Cabin"/>
                <a:cs typeface="Cabin"/>
                <a:sym typeface="Cabin"/>
              </a:rPr>
              <a:t>where.html</a:t>
            </a:r>
          </a:p>
        </p:txBody>
      </p:sp>
      <p:cxnSp>
        <p:nvCxnSpPr>
          <p:cNvPr id="134" name="Shape 134"/>
          <p:cNvCxnSpPr>
            <a:stCxn id="125" idx="3"/>
            <a:endCxn id="132" idx="2"/>
          </p:cNvCxnSpPr>
          <p:nvPr/>
        </p:nvCxnSpPr>
        <p:spPr>
          <a:xfrm flipH="1" rot="10800000">
            <a:off x="4945574" y="2462199"/>
            <a:ext cx="583200" cy="380700"/>
          </a:xfrm>
          <a:prstGeom prst="straightConnector1">
            <a:avLst/>
          </a:prstGeom>
          <a:noFill/>
          <a:ln cap="flat" cmpd="sng" w="57150">
            <a:solidFill>
              <a:srgbClr val="773F9B"/>
            </a:solidFill>
            <a:prstDash val="solid"/>
            <a:miter/>
            <a:headEnd len="med" w="med" type="none"/>
            <a:tailEnd len="lg" w="lg" type="stealth"/>
          </a:ln>
        </p:spPr>
      </p:cxnSp>
      <p:cxnSp>
        <p:nvCxnSpPr>
          <p:cNvPr id="135" name="Shape 135"/>
          <p:cNvCxnSpPr>
            <a:stCxn id="132" idx="4"/>
            <a:endCxn id="120" idx="1"/>
          </p:cNvCxnSpPr>
          <p:nvPr/>
        </p:nvCxnSpPr>
        <p:spPr>
          <a:xfrm flipH="1" rot="10800000">
            <a:off x="6700569" y="2258391"/>
            <a:ext cx="419400" cy="203700"/>
          </a:xfrm>
          <a:prstGeom prst="straightConnector1">
            <a:avLst/>
          </a:prstGeom>
          <a:noFill/>
          <a:ln cap="flat" cmpd="sng" w="57150">
            <a:solidFill>
              <a:srgbClr val="773F9B"/>
            </a:solidFill>
            <a:prstDash val="solid"/>
            <a:miter/>
            <a:headEnd len="med" w="med" type="none"/>
            <a:tailEnd len="lg" w="lg" type="stealth"/>
          </a:ln>
        </p:spPr>
      </p:cxnSp>
      <p:cxnSp>
        <p:nvCxnSpPr>
          <p:cNvPr id="136" name="Shape 136"/>
          <p:cNvCxnSpPr>
            <a:stCxn id="133" idx="3"/>
            <a:endCxn id="120" idx="0"/>
          </p:cNvCxnSpPr>
          <p:nvPr/>
        </p:nvCxnSpPr>
        <p:spPr>
          <a:xfrm>
            <a:off x="8048520" y="1035611"/>
            <a:ext cx="0" cy="555000"/>
          </a:xfrm>
          <a:prstGeom prst="straightConnector1">
            <a:avLst/>
          </a:prstGeom>
          <a:noFill/>
          <a:ln cap="flat" cmpd="sng" w="57150">
            <a:solidFill>
              <a:srgbClr val="773F9B"/>
            </a:solidFill>
            <a:prstDash val="solid"/>
            <a:miter/>
            <a:headEnd len="med" w="med" type="none"/>
            <a:tailEnd len="lg" w="lg" type="stealth"/>
          </a:ln>
        </p:spPr>
      </p:cxnSp>
      <p:sp>
        <p:nvSpPr>
          <p:cNvPr id="137" name="Shape 137"/>
          <p:cNvSpPr/>
          <p:nvPr/>
        </p:nvSpPr>
        <p:spPr>
          <a:xfrm>
            <a:off x="4961099" y="4672012"/>
            <a:ext cx="3996069"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http://www.pythonlearn.com/code/geodata.zip</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baseline="0" i="0" lang="en" sz="4300" u="none" cap="none" strike="noStrike">
                <a:solidFill>
                  <a:srgbClr val="FFFF00"/>
                </a:solidFill>
                <a:latin typeface="Cabin"/>
                <a:ea typeface="Cabin"/>
                <a:cs typeface="Cabin"/>
                <a:sym typeface="Cabin"/>
              </a:rPr>
              <a:t>Page Rank</a:t>
            </a:r>
          </a:p>
        </p:txBody>
      </p:sp>
      <p:sp>
        <p:nvSpPr>
          <p:cNvPr id="143" name="Shape 143"/>
          <p:cNvSpPr txBox="1"/>
          <p:nvPr>
            <p:ph idx="1" type="body"/>
          </p:nvPr>
        </p:nvSpPr>
        <p:spPr>
          <a:xfrm>
            <a:off x="650081" y="1464468"/>
            <a:ext cx="3779043" cy="3207543"/>
          </a:xfrm>
          <a:prstGeom prst="rect">
            <a:avLst/>
          </a:prstGeom>
          <a:noFill/>
          <a:ln>
            <a:noFill/>
          </a:ln>
        </p:spPr>
        <p:txBody>
          <a:bodyPr anchorCtr="0" anchor="ctr" bIns="21425" lIns="21425" rIns="21425" tIns="21425">
            <a:noAutofit/>
          </a:bodyPr>
          <a:lstStyle/>
          <a:p>
            <a:pPr indent="-228600" lvl="0" marL="457200" marR="0" rtl="0" algn="l">
              <a:spcBef>
                <a:spcPts val="0"/>
              </a:spcBef>
              <a:buClr>
                <a:srgbClr val="FFFFFF"/>
              </a:buClr>
              <a:buSzPct val="100000"/>
              <a:buFont typeface="Cabin"/>
            </a:pPr>
            <a:r>
              <a:rPr b="0" baseline="0" i="0" lang="en" sz="2000" u="none" cap="none" strike="noStrike">
                <a:solidFill>
                  <a:srgbClr val="FFFFFF"/>
                </a:solidFill>
                <a:latin typeface="Cabin"/>
                <a:ea typeface="Cabin"/>
                <a:cs typeface="Cabin"/>
                <a:sym typeface="Cabin"/>
              </a:rPr>
              <a:t>Write a simple web page crawler</a:t>
            </a:r>
          </a:p>
          <a:p>
            <a:pPr indent="-228600" lvl="0" marL="457200" marR="0" rtl="0" algn="l">
              <a:spcBef>
                <a:spcPts val="2000"/>
              </a:spcBef>
              <a:buClr>
                <a:srgbClr val="FFFFFF"/>
              </a:buClr>
              <a:buSzPct val="100000"/>
              <a:buFont typeface="Cabin"/>
            </a:pPr>
            <a:r>
              <a:rPr b="0" baseline="0" i="0" lang="en" sz="2000" u="none" cap="none" strike="noStrike">
                <a:solidFill>
                  <a:srgbClr val="FFFFFF"/>
                </a:solidFill>
                <a:latin typeface="Cabin"/>
                <a:ea typeface="Cabin"/>
                <a:cs typeface="Cabin"/>
                <a:sym typeface="Cabin"/>
              </a:rPr>
              <a:t>Compute a simple version of Google's Page Rank algorithm</a:t>
            </a:r>
          </a:p>
          <a:p>
            <a:pPr indent="-228600" lvl="0" marL="457200" marR="0" rtl="0" algn="l">
              <a:spcBef>
                <a:spcPts val="2000"/>
              </a:spcBef>
              <a:buClr>
                <a:srgbClr val="FFFFFF"/>
              </a:buClr>
              <a:buSzPct val="100000"/>
              <a:buFont typeface="Cabin"/>
            </a:pPr>
            <a:r>
              <a:rPr b="0" baseline="0" i="0" lang="en" sz="2000" u="none" cap="none" strike="noStrike">
                <a:solidFill>
                  <a:srgbClr val="FFFFFF"/>
                </a:solidFill>
                <a:latin typeface="Cabin"/>
                <a:ea typeface="Cabin"/>
                <a:cs typeface="Cabin"/>
                <a:sym typeface="Cabin"/>
              </a:rPr>
              <a:t>Visualize the resulting network</a:t>
            </a:r>
          </a:p>
        </p:txBody>
      </p:sp>
      <p:sp>
        <p:nvSpPr>
          <p:cNvPr id="144" name="Shape 144"/>
          <p:cNvSpPr/>
          <p:nvPr/>
        </p:nvSpPr>
        <p:spPr>
          <a:xfrm>
            <a:off x="4961099" y="4672012"/>
            <a:ext cx="4102862"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http://www.pythonlearn.com/code/pagerank.zip</a:t>
            </a:r>
          </a:p>
        </p:txBody>
      </p:sp>
      <p:pic>
        <p:nvPicPr>
          <p:cNvPr id="145" name="Shape 145"/>
          <p:cNvPicPr preferRelativeResize="0"/>
          <p:nvPr/>
        </p:nvPicPr>
        <p:blipFill rotWithShape="1">
          <a:blip r:embed="rId3">
            <a:alphaModFix/>
          </a:blip>
          <a:srcRect b="0" l="0" r="0" t="0"/>
          <a:stretch/>
        </p:blipFill>
        <p:spPr>
          <a:xfrm>
            <a:off x="5103019" y="1464468"/>
            <a:ext cx="3624262" cy="2817608"/>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baseline="0" i="0" lang="en" sz="4300" u="none" cap="none" strike="noStrike">
                <a:solidFill>
                  <a:srgbClr val="00F900"/>
                </a:solidFill>
                <a:latin typeface="Cabin"/>
                <a:ea typeface="Cabin"/>
                <a:cs typeface="Cabin"/>
                <a:sym typeface="Cabin"/>
              </a:rPr>
              <a:t>Search Engine Architecture</a:t>
            </a:r>
          </a:p>
        </p:txBody>
      </p:sp>
      <p:sp>
        <p:nvSpPr>
          <p:cNvPr id="151" name="Shape 151"/>
          <p:cNvSpPr txBox="1"/>
          <p:nvPr>
            <p:ph idx="1" type="body"/>
          </p:nvPr>
        </p:nvSpPr>
        <p:spPr>
          <a:xfrm>
            <a:off x="650081" y="1464468"/>
            <a:ext cx="4686300" cy="2986087"/>
          </a:xfrm>
          <a:prstGeom prst="rect">
            <a:avLst/>
          </a:prstGeom>
          <a:noFill/>
          <a:ln>
            <a:noFill/>
          </a:ln>
        </p:spPr>
        <p:txBody>
          <a:bodyPr anchorCtr="0" anchor="ctr" bIns="21425" lIns="21425" rIns="21425" tIns="21425">
            <a:noAutofit/>
          </a:bodyPr>
          <a:lstStyle/>
          <a:p>
            <a:pPr indent="-228600" lvl="0" marL="457200" marR="0" rtl="0" algn="l">
              <a:spcBef>
                <a:spcPts val="0"/>
              </a:spcBef>
              <a:buClr>
                <a:srgbClr val="FFFB00"/>
              </a:buClr>
              <a:buSzPct val="100000"/>
              <a:buFont typeface="Cabin"/>
            </a:pPr>
            <a:r>
              <a:rPr b="0" baseline="0" i="0" lang="en" sz="2900" u="none" cap="none" strike="noStrike">
                <a:solidFill>
                  <a:srgbClr val="FFFB00"/>
                </a:solidFill>
                <a:latin typeface="Cabin"/>
                <a:ea typeface="Cabin"/>
                <a:cs typeface="Cabin"/>
                <a:sym typeface="Cabin"/>
              </a:rPr>
              <a:t>Web Crawling</a:t>
            </a:r>
          </a:p>
          <a:p>
            <a:pPr indent="-228600" lvl="0" marL="457200" marR="0" rtl="0" algn="l">
              <a:spcBef>
                <a:spcPts val="2000"/>
              </a:spcBef>
              <a:buClr>
                <a:srgbClr val="FFFFFF"/>
              </a:buClr>
              <a:buSzPct val="100000"/>
              <a:buFont typeface="Cabin"/>
            </a:pPr>
            <a:r>
              <a:rPr b="0" baseline="0" i="0" lang="en" sz="2900" u="none" cap="none" strike="noStrike">
                <a:solidFill>
                  <a:srgbClr val="FFFFFF"/>
                </a:solidFill>
                <a:latin typeface="Cabin"/>
                <a:ea typeface="Cabin"/>
                <a:cs typeface="Cabin"/>
                <a:sym typeface="Cabin"/>
              </a:rPr>
              <a:t>Index Building</a:t>
            </a:r>
          </a:p>
          <a:p>
            <a:pPr indent="-228600" lvl="0" marL="457200" marR="0" rtl="0" algn="l">
              <a:spcBef>
                <a:spcPts val="2000"/>
              </a:spcBef>
              <a:buClr>
                <a:srgbClr val="FFFFFF"/>
              </a:buClr>
              <a:buSzPct val="100000"/>
              <a:buFont typeface="Cabin"/>
            </a:pPr>
            <a:r>
              <a:rPr b="0" baseline="0" i="0" lang="en" sz="2900" u="none" cap="none" strike="noStrike">
                <a:solidFill>
                  <a:srgbClr val="FFFFFF"/>
                </a:solidFill>
                <a:latin typeface="Cabin"/>
                <a:ea typeface="Cabin"/>
                <a:cs typeface="Cabin"/>
                <a:sym typeface="Cabin"/>
              </a:rPr>
              <a:t>Searching</a:t>
            </a:r>
          </a:p>
        </p:txBody>
      </p:sp>
      <p:pic>
        <p:nvPicPr>
          <p:cNvPr id="152" name="Shape 152"/>
          <p:cNvPicPr preferRelativeResize="0"/>
          <p:nvPr/>
        </p:nvPicPr>
        <p:blipFill rotWithShape="1">
          <a:blip r:embed="rId3">
            <a:alphaModFix/>
          </a:blip>
          <a:srcRect b="0" l="0" r="0" t="0"/>
          <a:stretch/>
        </p:blipFill>
        <p:spPr>
          <a:xfrm>
            <a:off x="5743575" y="1521213"/>
            <a:ext cx="2686049" cy="2986493"/>
          </a:xfrm>
          <a:prstGeom prst="rect">
            <a:avLst/>
          </a:prstGeom>
          <a:noFill/>
          <a:ln>
            <a:noFill/>
          </a:ln>
        </p:spPr>
      </p:pic>
      <p:sp>
        <p:nvSpPr>
          <p:cNvPr id="153" name="Shape 153"/>
          <p:cNvSpPr/>
          <p:nvPr/>
        </p:nvSpPr>
        <p:spPr>
          <a:xfrm>
            <a:off x="1950243" y="4622006"/>
            <a:ext cx="5064012" cy="350043"/>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baseline="0" i="0" lang="en" sz="2000" u="none" cap="none" strike="noStrike">
                <a:solidFill>
                  <a:srgbClr val="FFFB00"/>
                </a:solidFill>
                <a:latin typeface="Cabin"/>
                <a:ea typeface="Cabin"/>
                <a:cs typeface="Cabin"/>
                <a:sym typeface="Cabin"/>
              </a:rPr>
              <a:t>http://infolab.stanford.edu/~backrub/google.html</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p:nvPr/>
        </p:nvSpPr>
        <p:spPr>
          <a:xfrm>
            <a:off x="1355812" y="1807368"/>
            <a:ext cx="6429375" cy="1521619"/>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baseline="0" i="0" lang="en" sz="2000" u="none" cap="none" strike="noStrike">
                <a:solidFill>
                  <a:srgbClr val="FFFB00"/>
                </a:solidFill>
                <a:latin typeface="Cabin"/>
                <a:ea typeface="Cabin"/>
                <a:cs typeface="Cabin"/>
                <a:sym typeface="Cabin"/>
              </a:rPr>
              <a:t>A Web crawler is a computer program that browses the World Wide Web in a methodical, automated manner. Web crawlers are mainly used to create a copy of all the visited pages for later processing by a search engine that will index the downloaded pages to provide fast searches.</a:t>
            </a:r>
          </a:p>
        </p:txBody>
      </p:sp>
      <p:sp>
        <p:nvSpPr>
          <p:cNvPr id="159" name="Shape 159"/>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baseline="0" i="0" lang="en" sz="4300" u="none" cap="none" strike="noStrike">
                <a:solidFill>
                  <a:srgbClr val="00F900"/>
                </a:solidFill>
                <a:latin typeface="Cabin"/>
                <a:ea typeface="Cabin"/>
                <a:cs typeface="Cabin"/>
                <a:sym typeface="Cabin"/>
              </a:rPr>
              <a:t>Web Crawler</a:t>
            </a:r>
          </a:p>
        </p:txBody>
      </p:sp>
      <p:sp>
        <p:nvSpPr>
          <p:cNvPr id="160" name="Shape 160"/>
          <p:cNvSpPr/>
          <p:nvPr/>
        </p:nvSpPr>
        <p:spPr>
          <a:xfrm>
            <a:off x="1839549" y="4707725"/>
            <a:ext cx="5666700" cy="3501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baseline="0" i="0" lang="en" sz="2000" u="none" cap="none" strike="noStrike">
                <a:solidFill>
                  <a:srgbClr val="FFFFFF"/>
                </a:solidFill>
                <a:latin typeface="Cabin"/>
                <a:ea typeface="Cabin"/>
                <a:cs typeface="Cabin"/>
                <a:sym typeface="Cabin"/>
              </a:rPr>
              <a:t>http://en.wikipedia.org/wiki/Web_crawler</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000000"/>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