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8" r:id="rId7"/>
    <p:sldId id="269" r:id="rId8"/>
    <p:sldId id="270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03F9-97C4-44E6-9E42-910C7C36CCE0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B513-FC42-4B09-B466-C3C2F16E1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tty.org/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0B6bSLTlVnagfX09OeUh4d09WcX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88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tp://ftp.1000genomes.ebi.ac.uk/vol1/ftp/historical_data/former_toplevel/sequence.index" TargetMode="External"/><Relationship Id="rId2" Type="http://schemas.openxmlformats.org/officeDocument/2006/relationships/hyperlink" Target="http://192.168.56.101:888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우분투에서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BioPython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Theano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윈도우에서 </a:t>
            </a:r>
            <a:r>
              <a:rPr lang="ko-KR" altLang="en-US" dirty="0" err="1" smtClean="0"/>
              <a:t>가상머신을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IPytyon</a:t>
            </a:r>
            <a:r>
              <a:rPr lang="en-US" altLang="ko-KR" dirty="0" smtClean="0"/>
              <a:t> Test( 2 / 2 )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hlinkClick r:id="rId2"/>
              </a:rPr>
              <a:t>http://192.168.56.101:8081/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theano.tensor</a:t>
            </a:r>
            <a:r>
              <a:rPr lang="en-US" altLang="ko-KR" dirty="0" smtClean="0"/>
              <a:t> as T</a:t>
            </a:r>
          </a:p>
          <a:p>
            <a:pPr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 import function</a:t>
            </a:r>
          </a:p>
          <a:p>
            <a:pPr>
              <a:buNone/>
            </a:pPr>
            <a:r>
              <a:rPr lang="en-US" altLang="ko-KR" dirty="0" smtClean="0"/>
              <a:t>x = </a:t>
            </a:r>
            <a:r>
              <a:rPr lang="en-US" altLang="ko-KR" dirty="0" err="1" smtClean="0"/>
              <a:t>T.dscalar</a:t>
            </a:r>
            <a:r>
              <a:rPr lang="en-US" altLang="ko-KR" dirty="0" smtClean="0"/>
              <a:t>('x')</a:t>
            </a:r>
          </a:p>
          <a:p>
            <a:pPr>
              <a:buNone/>
            </a:pPr>
            <a:r>
              <a:rPr lang="en-US" altLang="ko-KR" dirty="0" smtClean="0"/>
              <a:t>y = </a:t>
            </a:r>
            <a:r>
              <a:rPr lang="en-US" altLang="ko-KR" dirty="0" err="1" smtClean="0"/>
              <a:t>T.dscalar</a:t>
            </a:r>
            <a:r>
              <a:rPr lang="en-US" altLang="ko-KR" dirty="0" smtClean="0"/>
              <a:t>('y')</a:t>
            </a:r>
          </a:p>
          <a:p>
            <a:pPr>
              <a:buNone/>
            </a:pPr>
            <a:r>
              <a:rPr lang="en-US" altLang="ko-KR" dirty="0" smtClean="0"/>
              <a:t>z = x + y</a:t>
            </a:r>
          </a:p>
          <a:p>
            <a:pPr>
              <a:buNone/>
            </a:pPr>
            <a:r>
              <a:rPr lang="en-US" altLang="ko-KR" dirty="0" smtClean="0"/>
              <a:t>f = function([x, y], z)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f(16.3, 12.1)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f(2, 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</a:t>
            </a:r>
            <a:r>
              <a:rPr lang="ko-KR" altLang="en-US" dirty="0" smtClean="0"/>
              <a:t>설치와 </a:t>
            </a:r>
            <a:r>
              <a:rPr lang="en-US" altLang="ko-KR" dirty="0" err="1" smtClean="0"/>
              <a:t>Theano</a:t>
            </a:r>
            <a:r>
              <a:rPr lang="ko-KR" altLang="en-US" dirty="0" smtClean="0"/>
              <a:t>와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파트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이후에 소개함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가상머신에서</a:t>
            </a:r>
            <a:r>
              <a:rPr lang="ko-KR" altLang="en-US" dirty="0" smtClean="0"/>
              <a:t> 설치를 위한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400" dirty="0" err="1" smtClean="0"/>
              <a:t>Virtualbox</a:t>
            </a:r>
            <a:r>
              <a:rPr lang="en-US" altLang="ko-KR" sz="2400" dirty="0" smtClean="0"/>
              <a:t> 5.x </a:t>
            </a:r>
            <a:r>
              <a:rPr lang="ko-KR" altLang="en-US" sz="2400" dirty="0" smtClean="0"/>
              <a:t>설치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hlinkClick r:id="rId2"/>
              </a:rPr>
              <a:t>https://www.virtualbox.org/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 err="1" smtClean="0"/>
              <a:t>PuTTY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hlinkClick r:id="rId3"/>
              </a:rPr>
              <a:t>http://www.putty.org/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b="1" dirty="0"/>
          </a:p>
          <a:p>
            <a:pPr>
              <a:buNone/>
            </a:pPr>
            <a:r>
              <a:rPr lang="en-US" altLang="ko-KR" sz="2400" b="1" dirty="0" err="1" smtClean="0"/>
              <a:t>VirtualBox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이미지 </a:t>
            </a:r>
            <a:r>
              <a:rPr lang="en-US" altLang="ko-KR" sz="2400" b="1" dirty="0" smtClean="0"/>
              <a:t>1(</a:t>
            </a:r>
            <a:r>
              <a:rPr lang="ko-KR" altLang="en-US" sz="2400" b="1" dirty="0" err="1" smtClean="0"/>
              <a:t>우분투만</a:t>
            </a:r>
            <a:r>
              <a:rPr lang="ko-KR" altLang="en-US" sz="2400" b="1" dirty="0" smtClean="0"/>
              <a:t> 설치된 버전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</a:t>
            </a:r>
            <a:r>
              <a:rPr lang="en-US" altLang="ko-KR" sz="2400" b="1" dirty="0" smtClean="0">
                <a:hlinkClick r:id="rId4"/>
              </a:rPr>
              <a:t>https://drive.google.com/drive/folders/0B6bSLTlVnagfX09OeUh4d09WcXc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안의 </a:t>
            </a:r>
            <a:r>
              <a:rPr lang="en-US" altLang="ko-KR" sz="2400" b="1" dirty="0" smtClean="0"/>
              <a:t>ubuntu64_deepbio_01.ova</a:t>
            </a:r>
          </a:p>
          <a:p>
            <a:pPr>
              <a:buNone/>
            </a:pPr>
            <a:endParaRPr lang="en-US" altLang="ko-KR" sz="2400" b="1" dirty="0" smtClean="0"/>
          </a:p>
          <a:p>
            <a:pPr>
              <a:buNone/>
            </a:pPr>
            <a:r>
              <a:rPr lang="en-US" altLang="ko-KR" sz="2400" b="1" dirty="0" err="1" smtClean="0"/>
              <a:t>VirtualBox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이미지 </a:t>
            </a:r>
            <a:r>
              <a:rPr lang="en-US" altLang="ko-KR" sz="2400" b="1" dirty="0" smtClean="0"/>
              <a:t>2( </a:t>
            </a:r>
            <a:r>
              <a:rPr lang="ko-KR" altLang="en-US" sz="2400" b="1" dirty="0" smtClean="0"/>
              <a:t>모두 설치된 버전</a:t>
            </a:r>
            <a:r>
              <a:rPr lang="en-US" altLang="ko-KR" sz="2400" b="1" dirty="0" smtClean="0"/>
              <a:t> ):</a:t>
            </a:r>
          </a:p>
          <a:p>
            <a:pPr>
              <a:buNone/>
            </a:pPr>
            <a:r>
              <a:rPr lang="en-US" altLang="ko-KR" sz="2400" b="1" dirty="0" smtClean="0">
                <a:hlinkClick r:id="rId4"/>
              </a:rPr>
              <a:t>https://drive.google.com/drive/folders/0B6bSLTlVnagfX09OeUh4d09WcXc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안의 </a:t>
            </a:r>
            <a:r>
              <a:rPr lang="en-US" altLang="ko-KR" sz="2400" b="1" dirty="0" smtClean="0"/>
              <a:t>ubuntu64_deepbio_02.ova</a:t>
            </a:r>
          </a:p>
          <a:p>
            <a:pPr>
              <a:buNone/>
            </a:pPr>
            <a:endParaRPr lang="en-US" altLang="ko-KR" sz="2400" b="1" dirty="0" smtClean="0"/>
          </a:p>
          <a:p>
            <a:pPr>
              <a:buNone/>
            </a:pPr>
            <a:r>
              <a:rPr lang="en-US" altLang="ko-KR" sz="2400" dirty="0" err="1" smtClean="0"/>
              <a:t>PuTTY</a:t>
            </a:r>
            <a:r>
              <a:rPr lang="ko-KR" altLang="en-US" sz="2400" dirty="0" smtClean="0"/>
              <a:t>에서  </a:t>
            </a:r>
            <a:r>
              <a:rPr lang="en-US" altLang="ko-KR" sz="2400" dirty="0" smtClean="0"/>
              <a:t>192.168.56.101 </a:t>
            </a:r>
            <a:r>
              <a:rPr lang="ko-KR" altLang="en-US" sz="2400" dirty="0" smtClean="0"/>
              <a:t>로 접속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b="1" dirty="0" smtClean="0"/>
              <a:t>ID : </a:t>
            </a:r>
            <a:r>
              <a:rPr lang="en-US" altLang="ko-KR" sz="2400" b="1" dirty="0" err="1" smtClean="0"/>
              <a:t>deepbio</a:t>
            </a:r>
            <a:endParaRPr lang="en-US" altLang="ko-KR" sz="2400" b="1" dirty="0" smtClean="0"/>
          </a:p>
          <a:p>
            <a:pPr>
              <a:buNone/>
            </a:pPr>
            <a:r>
              <a:rPr lang="en-US" altLang="ko-KR" sz="2400" b="1" dirty="0" smtClean="0"/>
              <a:t>PW : </a:t>
            </a:r>
            <a:r>
              <a:rPr lang="en-US" altLang="ko-KR" sz="2400" b="1" smtClean="0"/>
              <a:t>deepbio</a:t>
            </a:r>
            <a:endParaRPr lang="en-US" altLang="ko-KR" sz="2400" b="1" dirty="0" smtClean="0"/>
          </a:p>
          <a:p>
            <a:pPr>
              <a:buNone/>
            </a:pPr>
            <a:endParaRPr lang="en-US" altLang="ko-KR" sz="2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BioPython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( 1/3 )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아나콘다 설치</a:t>
            </a:r>
          </a:p>
          <a:p>
            <a:pPr>
              <a:buNone/>
            </a:pPr>
            <a:r>
              <a:rPr lang="en-US" altLang="ko-KR" dirty="0" smtClean="0"/>
              <a:t>https://www.continuum.io/downloads </a:t>
            </a:r>
            <a:r>
              <a:rPr lang="ko-KR" altLang="en-US" dirty="0" smtClean="0"/>
              <a:t>에서 리눅스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용  아나콘다 다운로드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wget</a:t>
            </a:r>
            <a:r>
              <a:rPr lang="en-US" altLang="ko-KR" dirty="0" smtClean="0"/>
              <a:t> https://3230d63b5fc54e62148e-c95ac804525aac4b6dba79b00b39d1d3.ssl.cf1.rackcdn.com/Anaconda-2.3.0-Linux-x86_64.sh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chmod</a:t>
            </a:r>
            <a:r>
              <a:rPr lang="en-US" altLang="ko-KR" dirty="0" smtClean="0"/>
              <a:t> +x Anaconda-2.3.0-Linux-x86_64.sh</a:t>
            </a:r>
          </a:p>
          <a:p>
            <a:pPr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설치과정에서 다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./Anaconda-2.3.0-Linux-x86_64.sh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source ~/.</a:t>
            </a:r>
            <a:r>
              <a:rPr lang="en-US" altLang="ko-KR" dirty="0" err="1" smtClean="0"/>
              <a:t>bashrc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# </a:t>
            </a:r>
            <a:r>
              <a:rPr lang="en-US" altLang="ko-KR" dirty="0" err="1" smtClean="0"/>
              <a:t>Biopython</a:t>
            </a:r>
            <a:r>
              <a:rPr lang="en-US" altLang="ko-KR" dirty="0" smtClean="0"/>
              <a:t> 1.65 </a:t>
            </a:r>
            <a:r>
              <a:rPr lang="ko-KR" altLang="en-US" dirty="0" smtClean="0"/>
              <a:t>설치</a:t>
            </a:r>
          </a:p>
          <a:p>
            <a:pPr>
              <a:buNone/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create -n bioinformatics </a:t>
            </a:r>
            <a:r>
              <a:rPr lang="en-US" altLang="ko-KR" dirty="0" err="1" smtClean="0"/>
              <a:t>biopython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biopython</a:t>
            </a:r>
            <a:r>
              <a:rPr lang="en-US" altLang="ko-KR" dirty="0" smtClean="0"/>
              <a:t>=1.65 python=2.7</a:t>
            </a:r>
          </a:p>
          <a:p>
            <a:pPr>
              <a:buNone/>
            </a:pPr>
            <a:r>
              <a:rPr lang="en-US" altLang="ko-KR" dirty="0" smtClean="0"/>
              <a:t>source activate bioinformatics</a:t>
            </a:r>
          </a:p>
          <a:p>
            <a:pPr>
              <a:buNone/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-notebook </a:t>
            </a:r>
            <a:r>
              <a:rPr lang="en-US" altLang="ko-KR" dirty="0" err="1" smtClean="0"/>
              <a:t>binstar</a:t>
            </a:r>
            <a:r>
              <a:rPr lang="en-US" altLang="ko-KR" dirty="0" smtClean="0"/>
              <a:t> pip</a:t>
            </a:r>
          </a:p>
          <a:p>
            <a:pPr>
              <a:buNone/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install pandas </a:t>
            </a:r>
            <a:r>
              <a:rPr lang="en-US" altLang="ko-KR" dirty="0" err="1" smtClean="0"/>
              <a:t>cython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numba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install -c https://conda.binstar.org/bcbio </a:t>
            </a:r>
            <a:r>
              <a:rPr lang="en-US" altLang="ko-KR" dirty="0" err="1" smtClean="0"/>
              <a:t>pysam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install -c https://conda.binstar.org/simupop </a:t>
            </a:r>
            <a:r>
              <a:rPr lang="en-US" altLang="ko-KR" dirty="0" err="1" smtClean="0"/>
              <a:t>simuPOP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BioPython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( 2/3 )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# R</a:t>
            </a:r>
            <a:r>
              <a:rPr lang="ko-KR" altLang="en-US" sz="1600" dirty="0" smtClean="0"/>
              <a:t>의 최신버전 설치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bioconductor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</a:p>
          <a:p>
            <a:pPr>
              <a:buNone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remove r-base-core</a:t>
            </a:r>
          </a:p>
          <a:p>
            <a:pPr>
              <a:buNone/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sudo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vi /etc/apt/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sources.list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altLang="ko-KR" sz="1600" b="1" dirty="0" err="1" smtClean="0">
                <a:solidFill>
                  <a:srgbClr val="FF0000"/>
                </a:solidFill>
              </a:rPr>
              <a:t>deb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http://cran.rstudio.com/bin/linux/ubuntu trusty/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맨아래에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추가함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gpg</a:t>
            </a:r>
            <a:r>
              <a:rPr lang="en-US" altLang="ko-KR" sz="1600" dirty="0" smtClean="0"/>
              <a:t> --</a:t>
            </a:r>
            <a:r>
              <a:rPr lang="en-US" altLang="ko-KR" sz="1600" dirty="0" err="1" smtClean="0"/>
              <a:t>keyserver</a:t>
            </a:r>
            <a:r>
              <a:rPr lang="en-US" altLang="ko-KR" sz="1600" dirty="0" smtClean="0"/>
              <a:t> keyserver.ubuntu.com --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-key E084DAB9</a:t>
            </a:r>
          </a:p>
          <a:p>
            <a:pPr>
              <a:buNone/>
            </a:pPr>
            <a:r>
              <a:rPr lang="en-US" altLang="ko-KR" sz="1600" dirty="0" err="1" smtClean="0"/>
              <a:t>gpg</a:t>
            </a:r>
            <a:r>
              <a:rPr lang="en-US" altLang="ko-KR" sz="1600" dirty="0" smtClean="0"/>
              <a:t> -a --export E084DAB9 |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apt-key add -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update</a:t>
            </a:r>
          </a:p>
          <a:p>
            <a:pPr>
              <a:buNone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upgrade</a:t>
            </a:r>
          </a:p>
          <a:p>
            <a:pPr>
              <a:buNone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install r-base</a:t>
            </a:r>
          </a:p>
          <a:p>
            <a:pPr>
              <a:buNone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apt-get install r-</a:t>
            </a:r>
            <a:r>
              <a:rPr lang="en-US" altLang="ko-KR" sz="1600" dirty="0" err="1" smtClean="0"/>
              <a:t>bioc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biobase</a:t>
            </a:r>
            <a:r>
              <a:rPr lang="en-US" altLang="ko-KR" sz="1600" dirty="0" smtClean="0"/>
              <a:t> r-cran-ggplot2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# 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ggplot2, </a:t>
            </a:r>
            <a:r>
              <a:rPr lang="en-US" altLang="ko-KR" sz="1600" dirty="0" err="1" smtClean="0"/>
              <a:t>gridExtra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R</a:t>
            </a:r>
          </a:p>
          <a:p>
            <a:pPr>
              <a:buNone/>
            </a:pPr>
            <a:r>
              <a:rPr lang="en-US" altLang="ko-KR" sz="1600" dirty="0" smtClean="0"/>
              <a:t>source("http://bioconductor.org/biocLite.R")</a:t>
            </a:r>
          </a:p>
          <a:p>
            <a:pPr>
              <a:buNone/>
            </a:pPr>
            <a:r>
              <a:rPr lang="en-US" altLang="ko-KR" sz="1600" dirty="0" err="1" smtClean="0"/>
              <a:t>biocLite</a:t>
            </a:r>
            <a:r>
              <a:rPr lang="en-US" altLang="ko-KR" sz="1600" dirty="0" smtClean="0"/>
              <a:t>()</a:t>
            </a:r>
          </a:p>
          <a:p>
            <a:pPr>
              <a:buNone/>
            </a:pPr>
            <a:r>
              <a:rPr lang="en-US" altLang="ko-KR" sz="1600" dirty="0" err="1" smtClean="0"/>
              <a:t>install.packages</a:t>
            </a:r>
            <a:r>
              <a:rPr lang="en-US" altLang="ko-KR" sz="1600" dirty="0" smtClean="0"/>
              <a:t>("ggplot2")</a:t>
            </a:r>
          </a:p>
          <a:p>
            <a:pPr>
              <a:buNone/>
            </a:pPr>
            <a:r>
              <a:rPr lang="en-US" altLang="ko-KR" sz="1600" dirty="0" err="1" smtClean="0"/>
              <a:t>install.packages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gridExtra</a:t>
            </a:r>
            <a:r>
              <a:rPr lang="en-US" altLang="ko-KR" sz="1600" dirty="0" smtClean="0"/>
              <a:t>")</a:t>
            </a:r>
          </a:p>
          <a:p>
            <a:pPr>
              <a:buNone/>
            </a:pPr>
            <a:endParaRPr lang="en-US" altLang="ko-KR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BioPython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( 3/3 )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802532"/>
            <a:ext cx="8229600" cy="42907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# R-to-Python bridge</a:t>
            </a:r>
          </a:p>
          <a:p>
            <a:pPr>
              <a:buNone/>
            </a:pPr>
            <a:r>
              <a:rPr lang="en-US" altLang="ko-KR" sz="1600" dirty="0" smtClean="0"/>
              <a:t>pip install rpy2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</a:t>
            </a:r>
          </a:p>
          <a:p>
            <a:pPr>
              <a:buNone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-p ~/note/</a:t>
            </a:r>
            <a:r>
              <a:rPr lang="en-US" altLang="ko-KR" sz="1600" dirty="0" err="1" smtClean="0"/>
              <a:t>biopython</a:t>
            </a: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-p ~/note/</a:t>
            </a:r>
            <a:r>
              <a:rPr lang="en-US" altLang="ko-KR" sz="1600" dirty="0" err="1" smtClean="0"/>
              <a:t>theano</a:t>
            </a:r>
            <a:r>
              <a:rPr lang="en-US" altLang="ko-KR" sz="1600" dirty="0" smtClean="0"/>
              <a:t>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# notebook </a:t>
            </a:r>
            <a:r>
              <a:rPr lang="ko-KR" altLang="en-US" sz="1600" dirty="0" smtClean="0"/>
              <a:t>실행 스크립트 생성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echo ' source activate bioinformatics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'  &gt;&gt;  ~/biopython_inotebook.sh</a:t>
            </a:r>
          </a:p>
          <a:p>
            <a:pPr>
              <a:buNone/>
            </a:pPr>
            <a:r>
              <a:rPr lang="en-US" altLang="ko-KR" sz="1600" dirty="0" smtClean="0"/>
              <a:t>echo ' </a:t>
            </a:r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notebook --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192.168.56.101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'  &gt;&gt;  ~/biopython_inotebook.sh</a:t>
            </a:r>
          </a:p>
          <a:p>
            <a:pPr>
              <a:buNone/>
            </a:pPr>
            <a:r>
              <a:rPr lang="en-US" altLang="ko-KR" sz="1600" dirty="0" err="1" smtClean="0"/>
              <a:t>chmod</a:t>
            </a:r>
            <a:r>
              <a:rPr lang="en-US" altLang="ko-KR" sz="1600" dirty="0" smtClean="0"/>
              <a:t> +x biopython_inotebook.sh</a:t>
            </a:r>
          </a:p>
          <a:p>
            <a:pPr>
              <a:buNone/>
            </a:pPr>
            <a:r>
              <a:rPr lang="en-US" altLang="ko-KR" sz="1600" dirty="0" smtClean="0"/>
              <a:t>./biopython_inotebook.sh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>
                <a:hlinkClick r:id="rId2"/>
              </a:rPr>
              <a:t>http://192.168.56.101:8888/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접속함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Theano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( 1/2 )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 </a:t>
            </a:r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python-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python-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 python-dev python-pip python-nose g++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libatlas3gf-base </a:t>
            </a:r>
            <a:r>
              <a:rPr lang="en-US" altLang="ko-KR" dirty="0" err="1" smtClean="0"/>
              <a:t>libatlas</a:t>
            </a:r>
            <a:r>
              <a:rPr lang="en-US" altLang="ko-KR" dirty="0" smtClean="0"/>
              <a:t>-dev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python-</a:t>
            </a:r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virtualenv</a:t>
            </a:r>
            <a:r>
              <a:rPr lang="en-US" altLang="ko-KR" dirty="0" smtClean="0"/>
              <a:t> --system-site-packages -p python2.7 </a:t>
            </a:r>
            <a:r>
              <a:rPr lang="en-US" altLang="ko-KR" dirty="0" err="1" smtClean="0"/>
              <a:t>theano-env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source </a:t>
            </a:r>
            <a:r>
              <a:rPr lang="en-US" altLang="ko-KR" dirty="0" err="1" smtClean="0"/>
              <a:t>theano-env</a:t>
            </a:r>
            <a:r>
              <a:rPr lang="en-US" altLang="ko-KR" dirty="0" smtClean="0"/>
              <a:t>/bin/activate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pip install </a:t>
            </a:r>
            <a:r>
              <a:rPr lang="en-US" altLang="ko-KR" dirty="0" err="1" smtClean="0"/>
              <a:t>Theano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Theano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( 2/2 )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설치 확인 테스트</a:t>
            </a:r>
          </a:p>
          <a:p>
            <a:pPr>
              <a:buNone/>
            </a:pPr>
            <a:r>
              <a:rPr lang="en-US" altLang="ko-KR" dirty="0" smtClean="0"/>
              <a:t>python -c "import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numpy.test</a:t>
            </a:r>
            <a:r>
              <a:rPr lang="en-US" altLang="ko-KR" dirty="0" smtClean="0"/>
              <a:t>()"   #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(~30s) </a:t>
            </a:r>
          </a:p>
          <a:p>
            <a:pPr>
              <a:buNone/>
            </a:pPr>
            <a:r>
              <a:rPr lang="en-US" altLang="ko-KR" dirty="0" smtClean="0"/>
              <a:t>python -c "import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scipy.test</a:t>
            </a:r>
            <a:r>
              <a:rPr lang="en-US" altLang="ko-KR" dirty="0" smtClean="0"/>
              <a:t>()"  #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 (~1m)</a:t>
            </a:r>
          </a:p>
          <a:p>
            <a:pPr>
              <a:buNone/>
            </a:pPr>
            <a:r>
              <a:rPr lang="en-US" altLang="ko-KR" dirty="0" smtClean="0"/>
              <a:t>python -c "import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theano.test</a:t>
            </a:r>
            <a:r>
              <a:rPr lang="en-US" altLang="ko-KR" dirty="0" smtClean="0"/>
              <a:t>()"  #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 (~30m)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성능 확인</a:t>
            </a:r>
          </a:p>
          <a:p>
            <a:pPr>
              <a:buNone/>
            </a:pPr>
            <a:r>
              <a:rPr lang="en-US" altLang="ko-KR" dirty="0" smtClean="0"/>
              <a:t>python `python -c "import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; print </a:t>
            </a:r>
            <a:r>
              <a:rPr lang="en-US" altLang="ko-KR" dirty="0" err="1" smtClean="0"/>
              <a:t>os.path.dirname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theano.__file</a:t>
            </a:r>
            <a:r>
              <a:rPr lang="en-US" altLang="ko-KR" dirty="0" smtClean="0"/>
              <a:t>__)"`/misc/check_blas.py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Theano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inotebook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libzmq</a:t>
            </a:r>
            <a:r>
              <a:rPr lang="en-US" altLang="ko-KR" dirty="0" smtClean="0"/>
              <a:t>-dev</a:t>
            </a:r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pip install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==3.2.1</a:t>
            </a:r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pip install jinja2 sphinx </a:t>
            </a:r>
            <a:r>
              <a:rPr lang="en-US" altLang="ko-KR" dirty="0" err="1" smtClean="0"/>
              <a:t>pyzmq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pygments</a:t>
            </a:r>
            <a:r>
              <a:rPr lang="en-US" altLang="ko-KR" dirty="0" smtClean="0"/>
              <a:t> tornado nose </a:t>
            </a:r>
            <a:r>
              <a:rPr lang="en-US" altLang="ko-KR" dirty="0" err="1" smtClean="0"/>
              <a:t>markupsafe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pip install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[notebook] </a:t>
            </a:r>
          </a:p>
          <a:p>
            <a:pPr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pip install </a:t>
            </a:r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# notebook </a:t>
            </a:r>
            <a:r>
              <a:rPr lang="ko-KR" altLang="en-US" dirty="0" smtClean="0"/>
              <a:t>실행 스크립트 생성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echo ' source </a:t>
            </a:r>
            <a:r>
              <a:rPr lang="en-US" altLang="ko-KR" dirty="0" err="1" smtClean="0"/>
              <a:t>theano-env</a:t>
            </a:r>
            <a:r>
              <a:rPr lang="en-US" altLang="ko-KR" dirty="0" smtClean="0"/>
              <a:t>/bin/activate '  &gt;&gt;  ~/theano_inotebook.sh</a:t>
            </a:r>
          </a:p>
          <a:p>
            <a:pPr>
              <a:buNone/>
            </a:pPr>
            <a:r>
              <a:rPr lang="en-US" altLang="ko-KR" dirty="0" smtClean="0"/>
              <a:t>echo '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notebook --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192.168.56.101</a:t>
            </a:r>
            <a:r>
              <a:rPr lang="ko-KR" altLang="en-US" dirty="0" smtClean="0"/>
              <a:t> </a:t>
            </a:r>
            <a:r>
              <a:rPr lang="en-US" altLang="ko-KR" dirty="0" smtClean="0"/>
              <a:t>--port 8081'  &gt;&gt;  ~/theano_inotebook.sh</a:t>
            </a:r>
          </a:p>
          <a:p>
            <a:pPr>
              <a:buNone/>
            </a:pPr>
            <a:r>
              <a:rPr lang="en-US" altLang="ko-KR" dirty="0" err="1" smtClean="0"/>
              <a:t>chmod</a:t>
            </a:r>
            <a:r>
              <a:rPr lang="en-US" altLang="ko-KR" dirty="0" smtClean="0"/>
              <a:t> +x theano_inotebook.sh</a:t>
            </a:r>
          </a:p>
          <a:p>
            <a:pPr>
              <a:buNone/>
            </a:pPr>
            <a:r>
              <a:rPr lang="en-US" altLang="ko-KR" dirty="0" smtClean="0"/>
              <a:t>./theano_inotebook.sh</a:t>
            </a:r>
            <a:endParaRPr lang="ko-KR" altLang="en-US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IPytyon</a:t>
            </a:r>
            <a:r>
              <a:rPr lang="en-US" altLang="ko-KR" dirty="0" smtClean="0"/>
              <a:t> Test( 1 / 2 )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>
                <a:hlinkClick r:id="rId2"/>
              </a:rPr>
              <a:t>http://192.168.56.101:8888/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접속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!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ftp://ftp.1000genomes.ebi.ac.uk/vol1/ftp/historical_data/former_toplevel/sequence.index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! </a:t>
            </a:r>
            <a:r>
              <a:rPr lang="en-US" altLang="ko-KR" dirty="0" err="1" smtClean="0"/>
              <a:t>pwd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!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-al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import rpy2.robjects as </a:t>
            </a:r>
            <a:r>
              <a:rPr lang="en-US" altLang="ko-KR" dirty="0" err="1" smtClean="0"/>
              <a:t>robjects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read_delim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robjects.r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read.delim</a:t>
            </a:r>
            <a:r>
              <a:rPr lang="en-US" altLang="ko-KR" dirty="0" smtClean="0"/>
              <a:t>')</a:t>
            </a:r>
          </a:p>
          <a:p>
            <a:pPr>
              <a:buNone/>
            </a:pPr>
            <a:r>
              <a:rPr lang="en-US" altLang="ko-KR" dirty="0" err="1" smtClean="0"/>
              <a:t>seq_data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read_delim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sequence.index</a:t>
            </a:r>
            <a:r>
              <a:rPr lang="en-US" altLang="ko-KR" dirty="0" smtClean="0"/>
              <a:t>', header=True, </a:t>
            </a:r>
            <a:r>
              <a:rPr lang="en-US" altLang="ko-KR" dirty="0" err="1" smtClean="0"/>
              <a:t>stringsAsFactors</a:t>
            </a:r>
            <a:r>
              <a:rPr lang="en-US" altLang="ko-KR" dirty="0" smtClean="0"/>
              <a:t>=False)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print('This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has %d columns and %d rows' %</a:t>
            </a:r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seq_data.ncol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seq_data.nrow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seq_data.colnames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####  </a:t>
            </a:r>
            <a:r>
              <a:rPr lang="en-US" altLang="ko-KR" dirty="0" err="1" smtClean="0"/>
              <a:t>ipython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좀더 간단히 사용하기</a:t>
            </a:r>
            <a:endParaRPr lang="en-US" altLang="ko-KR" dirty="0" smtClean="0"/>
          </a:p>
          <a:p>
            <a:pPr>
              <a:buNone/>
            </a:pPr>
            <a:r>
              <a:rPr lang="en-US" altLang="ko-KR" smtClean="0"/>
              <a:t>%</a:t>
            </a:r>
            <a:r>
              <a:rPr lang="en-US" altLang="ko-KR" dirty="0" err="1" smtClean="0"/>
              <a:t>load_ext</a:t>
            </a:r>
            <a:r>
              <a:rPr lang="en-US" altLang="ko-KR" dirty="0" smtClean="0"/>
              <a:t> rpy2.ipython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%R print(c(1, 2))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%%R</a:t>
            </a:r>
          </a:p>
          <a:p>
            <a:pPr>
              <a:buNone/>
            </a:pPr>
            <a:r>
              <a:rPr lang="en-US" altLang="ko-KR" dirty="0" err="1" smtClean="0"/>
              <a:t>seq.data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read.delim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sequence.index</a:t>
            </a:r>
            <a:r>
              <a:rPr lang="en-US" altLang="ko-KR" dirty="0" smtClean="0"/>
              <a:t>', header=TRUE, </a:t>
            </a:r>
            <a:r>
              <a:rPr lang="en-US" altLang="ko-KR" dirty="0" err="1" smtClean="0"/>
              <a:t>stringsAsFactors</a:t>
            </a:r>
            <a:r>
              <a:rPr lang="en-US" altLang="ko-KR" dirty="0" smtClean="0"/>
              <a:t>=FALSE)</a:t>
            </a:r>
          </a:p>
          <a:p>
            <a:pPr>
              <a:buNone/>
            </a:pPr>
            <a:r>
              <a:rPr lang="en-US" altLang="ko-KR" dirty="0" err="1" smtClean="0"/>
              <a:t>seq.data$READ_COUNT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as.integer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seq.data$READ_COUNT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seq.data$BASE_COUNT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as.integer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seq.data$BASE_COUNT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head( </a:t>
            </a:r>
            <a:r>
              <a:rPr lang="en-US" altLang="ko-KR" dirty="0" err="1" smtClean="0"/>
              <a:t>seq.data$READ_COUNT</a:t>
            </a:r>
            <a:r>
              <a:rPr lang="en-US" altLang="ko-KR" dirty="0" smtClean="0"/>
              <a:t>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644</Words>
  <Application>Microsoft Office PowerPoint</Application>
  <PresentationFormat>화면 슬라이드 쇼(4:3)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우분투에서 BioPython과 Theano설치</vt:lpstr>
      <vt:lpstr>가상머신에서 설치를 위한 준비</vt:lpstr>
      <vt:lpstr>BioPython설치 ( 1/3 )</vt:lpstr>
      <vt:lpstr>BioPython설치 ( 2/3 )</vt:lpstr>
      <vt:lpstr>BioPython설치 ( 3/3 )</vt:lpstr>
      <vt:lpstr>Theano 설치( 1/2 )</vt:lpstr>
      <vt:lpstr>Theano 설치 ( 2/2 )</vt:lpstr>
      <vt:lpstr>Theano용 inotebook설치</vt:lpstr>
      <vt:lpstr>IPytyon Test( 1 / 2 )</vt:lpstr>
      <vt:lpstr>IPytyon Test( 2 / 2 )</vt:lpstr>
      <vt:lpstr>CUDA 설치와 Theano와 연동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BioPython과 Theano설치</dc:title>
  <dc:creator>braveji</dc:creator>
  <cp:lastModifiedBy>braveji</cp:lastModifiedBy>
  <cp:revision>155</cp:revision>
  <dcterms:created xsi:type="dcterms:W3CDTF">2015-10-17T08:51:11Z</dcterms:created>
  <dcterms:modified xsi:type="dcterms:W3CDTF">2015-11-03T02:06:29Z</dcterms:modified>
</cp:coreProperties>
</file>