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2" r:id="rId32"/>
    <p:sldId id="283" r:id="rId33"/>
  </p:sldIdLst>
  <p:sldSz cx="16256000" cy="9144000"/>
  <p:notesSz cx="6858000" cy="9144000"/>
  <p:embeddedFontLst>
    <p:embeddedFont>
      <p:font typeface="Cabin" panose="020B0604020202020204" charset="0"/>
      <p:regular r:id="rId35"/>
      <p:bold r:id="rId36"/>
      <p:italic r:id="rId37"/>
      <p:boldItalic r:id="rId3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44545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842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9493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5767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92395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014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4811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6987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88194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036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36353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004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6425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3213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6099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5191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519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9196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02989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9907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8976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7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943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994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620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529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606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349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253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Lists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8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804600" y="7759700"/>
            <a:ext cx="7987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lang="en-US" sz="34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using</a:t>
            </a: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ting lists together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lang="en-US" sz="7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using</a:t>
            </a: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3600" b="0" i="1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cratch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 Something in a List?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58379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an Ordered Sequence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 Functions and Lists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baseline="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baseline="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baseline="0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 baseline="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baseline="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 kind of Collection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baseline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lang="en-US" sz="34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lang="en-US" sz="34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endParaRPr lang="en-US" sz="2600" b="1" i="0" u="none" strike="noStrike" cap="none" baseline="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baseline="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baseline="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baseline="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baseline="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baseline="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baseline="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baseline="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baseline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baseline="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baseline="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baseline="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406025" y="7137375"/>
            <a:ext cx="13985399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1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lang="en-US" sz="3000" b="0" i="0" u="none" strike="noStrike" cap="none" baseline="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66" t="52311" r="24134" b="13022"/>
          <a:stretch/>
        </p:blipFill>
        <p:spPr>
          <a:xfrm>
            <a:off x="1965960" y="4206240"/>
            <a:ext cx="12601214" cy="3550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545744"/>
            <a:ext cx="12601214" cy="19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77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not a 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76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old value is overwritten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Constants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lang="en-US" sz="34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753600" y="2532050"/>
            <a:ext cx="67671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124" name="Shape 124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6" name="Shape 126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697500" y="530425"/>
            <a:ext cx="70230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lang="en-US" sz="3400" b="0" i="1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lang="en-US" sz="3400" b="0" i="1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lang="en-US" sz="34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Long is a List?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lang="en-US" sz="3400" b="0" i="1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lang="en-US" sz="34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lang="en-US" sz="34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lang="en-US" sz="3400" b="0" i="1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lang="en-US" sz="34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2000</Words>
  <Application>Microsoft Office PowerPoint</Application>
  <PresentationFormat>사용자 지정</PresentationFormat>
  <Paragraphs>329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Courier New</vt:lpstr>
      <vt:lpstr>Cabin</vt:lpstr>
      <vt:lpstr>Arial</vt:lpstr>
      <vt:lpstr>Title &amp; Subtitle</vt:lpstr>
      <vt:lpstr>1_Title &amp; Bullets</vt:lpstr>
      <vt:lpstr>Title &amp; Bullets</vt:lpstr>
      <vt:lpstr>Title &amp; Bullets - 2 Column</vt:lpstr>
      <vt:lpstr>Python Lists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프레젠테이션</vt:lpstr>
      <vt:lpstr>Best Friends: Strings and Lists</vt:lpstr>
      <vt:lpstr>PowerPoint 프레젠테이션</vt:lpstr>
      <vt:lpstr>PowerPoint 프레젠테이션</vt:lpstr>
      <vt:lpstr>The Double Split Pattern</vt:lpstr>
      <vt:lpstr>The Double Split Pattern</vt:lpstr>
      <vt:lpstr>The Double Split Pattern</vt:lpstr>
      <vt:lpstr>The Double Split Pattern</vt:lpstr>
      <vt:lpstr>PowerPoint 프레젠테이션</vt:lpstr>
      <vt:lpstr>List Summary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Kim Misong</cp:lastModifiedBy>
  <cp:revision>3</cp:revision>
  <dcterms:modified xsi:type="dcterms:W3CDTF">2015-11-24T10:27:00Z</dcterms:modified>
</cp:coreProperties>
</file>