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32" r:id="rId3"/>
    <p:sldId id="352" r:id="rId4"/>
    <p:sldId id="334" r:id="rId5"/>
    <p:sldId id="335" r:id="rId6"/>
    <p:sldId id="339" r:id="rId7"/>
    <p:sldId id="340" r:id="rId8"/>
    <p:sldId id="341" r:id="rId9"/>
    <p:sldId id="342" r:id="rId10"/>
    <p:sldId id="362" r:id="rId11"/>
    <p:sldId id="368" r:id="rId12"/>
    <p:sldId id="369" r:id="rId13"/>
    <p:sldId id="373" r:id="rId14"/>
    <p:sldId id="374" r:id="rId15"/>
    <p:sldId id="377" r:id="rId16"/>
    <p:sldId id="336" r:id="rId17"/>
    <p:sldId id="350" r:id="rId18"/>
    <p:sldId id="361" r:id="rId19"/>
    <p:sldId id="337" r:id="rId20"/>
    <p:sldId id="338" r:id="rId21"/>
    <p:sldId id="360" r:id="rId22"/>
    <p:sldId id="355" r:id="rId23"/>
    <p:sldId id="333" r:id="rId24"/>
    <p:sldId id="28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5660-7D8C-4A71-9C2C-2A254C633336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F18FB-0FA2-4278-AD54-AB9B4564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9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6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2880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</a:t>
            </a:r>
            <a:endParaRPr lang="en-US" altLang="ko-KR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이론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3790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Weight representation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115616" y="1976497"/>
            <a:ext cx="1512168" cy="7743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115616" y="275083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115616" y="2750833"/>
            <a:ext cx="1512168" cy="7822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115616" y="551252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115616" y="473026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115616" y="551252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91019"/>
              </p:ext>
            </p:extLst>
          </p:nvPr>
        </p:nvGraphicFramePr>
        <p:xfrm>
          <a:off x="1347825" y="1903973"/>
          <a:ext cx="52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25" y="1903973"/>
                        <a:ext cx="5238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02878"/>
              </p:ext>
            </p:extLst>
          </p:nvPr>
        </p:nvGraphicFramePr>
        <p:xfrm>
          <a:off x="1258888" y="24479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79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78806"/>
              </p:ext>
            </p:extLst>
          </p:nvPr>
        </p:nvGraphicFramePr>
        <p:xfrm>
          <a:off x="1330325" y="3044825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44825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584966"/>
              </p:ext>
            </p:extLst>
          </p:nvPr>
        </p:nvGraphicFramePr>
        <p:xfrm>
          <a:off x="1295400" y="5811838"/>
          <a:ext cx="593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11838"/>
                        <a:ext cx="593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45277"/>
              </p:ext>
            </p:extLst>
          </p:nvPr>
        </p:nvGraphicFramePr>
        <p:xfrm>
          <a:off x="1206500" y="5214938"/>
          <a:ext cx="62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수식" r:id="rId11" imgW="228600" imgH="215640" progId="Equation.3">
                  <p:embed/>
                </p:oleObj>
              </mc:Choice>
              <mc:Fallback>
                <p:oleObj name="수식" r:id="rId1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14938"/>
                        <a:ext cx="62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313924"/>
              </p:ext>
            </p:extLst>
          </p:nvPr>
        </p:nvGraphicFramePr>
        <p:xfrm>
          <a:off x="1312863" y="46704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수식" r:id="rId13" imgW="203040" imgH="215640" progId="Equation.3">
                  <p:embed/>
                </p:oleObj>
              </mc:Choice>
              <mc:Fallback>
                <p:oleObj name="수식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704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Weight representation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115616" y="1976497"/>
            <a:ext cx="1512168" cy="7743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115616" y="275083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115616" y="2750833"/>
            <a:ext cx="1512168" cy="7822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115616" y="551252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115616" y="473026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115616" y="551252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56121"/>
              </p:ext>
            </p:extLst>
          </p:nvPr>
        </p:nvGraphicFramePr>
        <p:xfrm>
          <a:off x="1347825" y="1903973"/>
          <a:ext cx="52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25" y="1903973"/>
                        <a:ext cx="5238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1937"/>
              </p:ext>
            </p:extLst>
          </p:nvPr>
        </p:nvGraphicFramePr>
        <p:xfrm>
          <a:off x="1258888" y="24479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79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9352"/>
              </p:ext>
            </p:extLst>
          </p:nvPr>
        </p:nvGraphicFramePr>
        <p:xfrm>
          <a:off x="1330325" y="3044825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44825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76070"/>
              </p:ext>
            </p:extLst>
          </p:nvPr>
        </p:nvGraphicFramePr>
        <p:xfrm>
          <a:off x="1295400" y="5811838"/>
          <a:ext cx="593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11838"/>
                        <a:ext cx="593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06661"/>
              </p:ext>
            </p:extLst>
          </p:nvPr>
        </p:nvGraphicFramePr>
        <p:xfrm>
          <a:off x="1206500" y="5214938"/>
          <a:ext cx="62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수식" r:id="rId11" imgW="228600" imgH="215640" progId="Equation.3">
                  <p:embed/>
                </p:oleObj>
              </mc:Choice>
              <mc:Fallback>
                <p:oleObj name="수식" r:id="rId1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14938"/>
                        <a:ext cx="62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09512"/>
              </p:ext>
            </p:extLst>
          </p:nvPr>
        </p:nvGraphicFramePr>
        <p:xfrm>
          <a:off x="1312863" y="46704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수식" r:id="rId13" imgW="203040" imgH="215640" progId="Equation.3">
                  <p:embed/>
                </p:oleObj>
              </mc:Choice>
              <mc:Fallback>
                <p:oleObj name="수식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704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Weight representation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115616" y="1976497"/>
            <a:ext cx="1512168" cy="7743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115616" y="275083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115616" y="2750833"/>
            <a:ext cx="1512168" cy="7822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115616" y="551252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115616" y="473026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115616" y="551252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56121"/>
              </p:ext>
            </p:extLst>
          </p:nvPr>
        </p:nvGraphicFramePr>
        <p:xfrm>
          <a:off x="1347825" y="1903973"/>
          <a:ext cx="52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25" y="1903973"/>
                        <a:ext cx="5238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1937"/>
              </p:ext>
            </p:extLst>
          </p:nvPr>
        </p:nvGraphicFramePr>
        <p:xfrm>
          <a:off x="1258888" y="24479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79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9352"/>
              </p:ext>
            </p:extLst>
          </p:nvPr>
        </p:nvGraphicFramePr>
        <p:xfrm>
          <a:off x="1330325" y="3044825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44825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76070"/>
              </p:ext>
            </p:extLst>
          </p:nvPr>
        </p:nvGraphicFramePr>
        <p:xfrm>
          <a:off x="1295400" y="5811838"/>
          <a:ext cx="593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11838"/>
                        <a:ext cx="593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06661"/>
              </p:ext>
            </p:extLst>
          </p:nvPr>
        </p:nvGraphicFramePr>
        <p:xfrm>
          <a:off x="1206500" y="5214938"/>
          <a:ext cx="62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수식" r:id="rId11" imgW="228600" imgH="215640" progId="Equation.3">
                  <p:embed/>
                </p:oleObj>
              </mc:Choice>
              <mc:Fallback>
                <p:oleObj name="수식" r:id="rId1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14938"/>
                        <a:ext cx="62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09512"/>
              </p:ext>
            </p:extLst>
          </p:nvPr>
        </p:nvGraphicFramePr>
        <p:xfrm>
          <a:off x="1312863" y="46704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수식" r:id="rId13" imgW="203040" imgH="215640" progId="Equation.3">
                  <p:embed/>
                </p:oleObj>
              </mc:Choice>
              <mc:Fallback>
                <p:oleObj name="수식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704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Weight representation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115616" y="1976497"/>
            <a:ext cx="1512168" cy="7743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115616" y="275083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115616" y="2750833"/>
            <a:ext cx="1512168" cy="7822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115616" y="551252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115616" y="473026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115616" y="551252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59013"/>
              </p:ext>
            </p:extLst>
          </p:nvPr>
        </p:nvGraphicFramePr>
        <p:xfrm>
          <a:off x="1347825" y="1903973"/>
          <a:ext cx="52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25" y="1903973"/>
                        <a:ext cx="5238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74260"/>
              </p:ext>
            </p:extLst>
          </p:nvPr>
        </p:nvGraphicFramePr>
        <p:xfrm>
          <a:off x="1258888" y="24479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79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23410"/>
              </p:ext>
            </p:extLst>
          </p:nvPr>
        </p:nvGraphicFramePr>
        <p:xfrm>
          <a:off x="1330325" y="3044825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44825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62195"/>
              </p:ext>
            </p:extLst>
          </p:nvPr>
        </p:nvGraphicFramePr>
        <p:xfrm>
          <a:off x="1295400" y="5811838"/>
          <a:ext cx="593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11838"/>
                        <a:ext cx="593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40255"/>
              </p:ext>
            </p:extLst>
          </p:nvPr>
        </p:nvGraphicFramePr>
        <p:xfrm>
          <a:off x="1206500" y="5214938"/>
          <a:ext cx="62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수식" r:id="rId11" imgW="228600" imgH="215640" progId="Equation.3">
                  <p:embed/>
                </p:oleObj>
              </mc:Choice>
              <mc:Fallback>
                <p:oleObj name="수식" r:id="rId1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14938"/>
                        <a:ext cx="62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8422"/>
              </p:ext>
            </p:extLst>
          </p:nvPr>
        </p:nvGraphicFramePr>
        <p:xfrm>
          <a:off x="1312863" y="46704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수식" r:id="rId13" imgW="203040" imgH="215640" progId="Equation.3">
                  <p:embed/>
                </p:oleObj>
              </mc:Choice>
              <mc:Fallback>
                <p:oleObj name="수식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704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Weight representation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115616" y="1976497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115616" y="2750833"/>
            <a:ext cx="151216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115616" y="2750833"/>
            <a:ext cx="1512168" cy="78225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115616" y="5512521"/>
            <a:ext cx="1368152" cy="79679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115616" y="4730267"/>
            <a:ext cx="1368152" cy="78225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115616" y="5512521"/>
            <a:ext cx="13681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59013"/>
              </p:ext>
            </p:extLst>
          </p:nvPr>
        </p:nvGraphicFramePr>
        <p:xfrm>
          <a:off x="1347825" y="1903973"/>
          <a:ext cx="52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25" y="1903973"/>
                        <a:ext cx="5238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74260"/>
              </p:ext>
            </p:extLst>
          </p:nvPr>
        </p:nvGraphicFramePr>
        <p:xfrm>
          <a:off x="1258888" y="24479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79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23410"/>
              </p:ext>
            </p:extLst>
          </p:nvPr>
        </p:nvGraphicFramePr>
        <p:xfrm>
          <a:off x="1330325" y="3044825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44825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62195"/>
              </p:ext>
            </p:extLst>
          </p:nvPr>
        </p:nvGraphicFramePr>
        <p:xfrm>
          <a:off x="1295400" y="5811838"/>
          <a:ext cx="593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11838"/>
                        <a:ext cx="593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40255"/>
              </p:ext>
            </p:extLst>
          </p:nvPr>
        </p:nvGraphicFramePr>
        <p:xfrm>
          <a:off x="1206500" y="5214938"/>
          <a:ext cx="62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수식" r:id="rId11" imgW="228600" imgH="215640" progId="Equation.3">
                  <p:embed/>
                </p:oleObj>
              </mc:Choice>
              <mc:Fallback>
                <p:oleObj name="수식" r:id="rId1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14938"/>
                        <a:ext cx="62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8422"/>
              </p:ext>
            </p:extLst>
          </p:nvPr>
        </p:nvGraphicFramePr>
        <p:xfrm>
          <a:off x="1312863" y="46704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수식" r:id="rId13" imgW="203040" imgH="215640" progId="Equation.3">
                  <p:embed/>
                </p:oleObj>
              </mc:Choice>
              <mc:Fallback>
                <p:oleObj name="수식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704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Weight representation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115616" y="1976497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115616" y="2750833"/>
            <a:ext cx="151216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115616" y="2750833"/>
            <a:ext cx="1512168" cy="78225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115616" y="5512521"/>
            <a:ext cx="1368152" cy="79679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115616" y="4730267"/>
            <a:ext cx="1368152" cy="78225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115616" y="5512521"/>
            <a:ext cx="13681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539362"/>
              </p:ext>
            </p:extLst>
          </p:nvPr>
        </p:nvGraphicFramePr>
        <p:xfrm>
          <a:off x="1347825" y="1903973"/>
          <a:ext cx="52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25" y="1903973"/>
                        <a:ext cx="5238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06937"/>
              </p:ext>
            </p:extLst>
          </p:nvPr>
        </p:nvGraphicFramePr>
        <p:xfrm>
          <a:off x="1258888" y="24479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79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987306"/>
              </p:ext>
            </p:extLst>
          </p:nvPr>
        </p:nvGraphicFramePr>
        <p:xfrm>
          <a:off x="1330325" y="3044825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44825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7202"/>
              </p:ext>
            </p:extLst>
          </p:nvPr>
        </p:nvGraphicFramePr>
        <p:xfrm>
          <a:off x="1295400" y="5811838"/>
          <a:ext cx="593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11838"/>
                        <a:ext cx="593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404699"/>
              </p:ext>
            </p:extLst>
          </p:nvPr>
        </p:nvGraphicFramePr>
        <p:xfrm>
          <a:off x="1206500" y="5214938"/>
          <a:ext cx="62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수식" r:id="rId11" imgW="228600" imgH="215640" progId="Equation.3">
                  <p:embed/>
                </p:oleObj>
              </mc:Choice>
              <mc:Fallback>
                <p:oleObj name="수식" r:id="rId1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14938"/>
                        <a:ext cx="62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77113"/>
              </p:ext>
            </p:extLst>
          </p:nvPr>
        </p:nvGraphicFramePr>
        <p:xfrm>
          <a:off x="1312863" y="46704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수식" r:id="rId13" imgW="203040" imgH="215640" progId="Equation.3">
                  <p:embed/>
                </p:oleObj>
              </mc:Choice>
              <mc:Fallback>
                <p:oleObj name="수식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704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Feature maps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9"/>
          <a:stretch/>
        </p:blipFill>
        <p:spPr bwMode="auto">
          <a:xfrm>
            <a:off x="2631951" y="966952"/>
            <a:ext cx="5684465" cy="269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23" y="4132107"/>
            <a:ext cx="3099480" cy="24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아래쪽 화살표 21"/>
          <p:cNvSpPr/>
          <p:nvPr/>
        </p:nvSpPr>
        <p:spPr>
          <a:xfrm rot="10800000">
            <a:off x="5420310" y="3697575"/>
            <a:ext cx="769915" cy="38331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95936" y="4072906"/>
            <a:ext cx="3672408" cy="2668462"/>
          </a:xfrm>
          <a:prstGeom prst="roundRect">
            <a:avLst/>
          </a:prstGeom>
          <a:solidFill>
            <a:srgbClr val="0070C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45179" y="580392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neurons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31722" y="897565"/>
            <a:ext cx="1656184" cy="258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00735" y="744429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hidden layer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12160" y="1156274"/>
            <a:ext cx="2304256" cy="2344734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64560" y="1308674"/>
            <a:ext cx="2304256" cy="234473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16960" y="1461074"/>
            <a:ext cx="2304256" cy="234473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69360" y="1613474"/>
            <a:ext cx="2304256" cy="2344734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4257120" y="689235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1" t="37272" r="729" b="26997"/>
          <a:stretch/>
        </p:blipFill>
        <p:spPr bwMode="auto">
          <a:xfrm>
            <a:off x="5220072" y="4818489"/>
            <a:ext cx="1395082" cy="14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아래쪽 화살표 21"/>
          <p:cNvSpPr/>
          <p:nvPr/>
        </p:nvSpPr>
        <p:spPr>
          <a:xfrm>
            <a:off x="5532655" y="3579787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16216" y="3817078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with 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2x2 filters 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pooling?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2560" y="685463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Low computation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계산 량 감소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16016" y="740603"/>
            <a:ext cx="433323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Translation invariance</a:t>
            </a:r>
          </a:p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병진운동에 대한 불변성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invariance </a:t>
            </a:r>
          </a:p>
          <a:p>
            <a:endParaRPr lang="en-US" altLang="ko-K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크고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작은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 모두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할 수 있다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257560" y="1340768"/>
            <a:ext cx="1731166" cy="172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4" r="40539" b="9090"/>
          <a:stretch/>
        </p:blipFill>
        <p:spPr bwMode="auto">
          <a:xfrm>
            <a:off x="3059832" y="1483006"/>
            <a:ext cx="1281548" cy="129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195736" y="2132856"/>
            <a:ext cx="776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00275"/>
            <a:ext cx="4138039" cy="19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67192"/>
            <a:ext cx="51911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of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0294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83" y="3447927"/>
            <a:ext cx="51339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overall procedures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0828" y="3927188"/>
            <a:ext cx="1485367" cy="3287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59732" y="3916324"/>
            <a:ext cx="2088232" cy="32403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24028" y="3940838"/>
            <a:ext cx="1332148" cy="33106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48484" y="3925902"/>
            <a:ext cx="715804" cy="34088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9469" y="3916324"/>
            <a:ext cx="1730834" cy="35046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84976" cy="175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>
            <a:stCxn id="3" idx="0"/>
          </p:cNvCxnSpPr>
          <p:nvPr/>
        </p:nvCxnSpPr>
        <p:spPr>
          <a:xfrm flipV="1">
            <a:off x="993512" y="3508790"/>
            <a:ext cx="40893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3059832" y="3576907"/>
            <a:ext cx="124428" cy="350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0"/>
          </p:cNvCxnSpPr>
          <p:nvPr/>
        </p:nvCxnSpPr>
        <p:spPr>
          <a:xfrm flipH="1" flipV="1">
            <a:off x="4824028" y="3316513"/>
            <a:ext cx="666074" cy="624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1" idx="0"/>
          </p:cNvCxnSpPr>
          <p:nvPr/>
        </p:nvCxnSpPr>
        <p:spPr>
          <a:xfrm flipH="1">
            <a:off x="3203848" y="3364775"/>
            <a:ext cx="2952328" cy="55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0"/>
          </p:cNvCxnSpPr>
          <p:nvPr/>
        </p:nvCxnSpPr>
        <p:spPr>
          <a:xfrm flipV="1">
            <a:off x="5490102" y="3212976"/>
            <a:ext cx="2322258" cy="727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4" idx="0"/>
          </p:cNvCxnSpPr>
          <p:nvPr/>
        </p:nvCxnSpPr>
        <p:spPr>
          <a:xfrm flipV="1">
            <a:off x="6806386" y="2932727"/>
            <a:ext cx="1726054" cy="99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0"/>
          </p:cNvCxnSpPr>
          <p:nvPr/>
        </p:nvCxnSpPr>
        <p:spPr>
          <a:xfrm flipV="1">
            <a:off x="8284886" y="2716703"/>
            <a:ext cx="535586" cy="1199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 dimension before MLP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3136817" y="2243561"/>
            <a:ext cx="3448050" cy="342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766834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66834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66834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66834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6834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66834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6634210" y="3468787"/>
            <a:ext cx="925869" cy="506390"/>
          </a:xfrm>
          <a:prstGeom prst="downArrow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7383" y="1052628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- Output neurons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60094" y="1692695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- Output neurons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(MLP)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/>
          <p:cNvCxnSpPr>
            <a:stCxn id="28" idx="6"/>
            <a:endCxn id="3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6"/>
            <a:endCxn id="3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0" idx="6"/>
            <a:endCxn id="3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1" idx="6"/>
            <a:endCxn id="3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6"/>
            <a:endCxn id="3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6"/>
            <a:endCxn id="3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1" idx="6"/>
            <a:endCxn id="3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0" idx="6"/>
            <a:endCxn id="3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0" idx="6"/>
            <a:endCxn id="3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6"/>
            <a:endCxn id="3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2" idx="6"/>
            <a:endCxn id="3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6"/>
            <a:endCxn id="3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85044" y="84283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직선 화살표 연결선 54"/>
          <p:cNvCxnSpPr>
            <a:stCxn id="29" idx="6"/>
            <a:endCxn id="34" idx="2"/>
          </p:cNvCxnSpPr>
          <p:nvPr/>
        </p:nvCxnSpPr>
        <p:spPr>
          <a:xfrm flipV="1"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9" idx="6"/>
            <a:endCxn id="39" idx="2"/>
          </p:cNvCxnSpPr>
          <p:nvPr/>
        </p:nvCxnSpPr>
        <p:spPr>
          <a:xfrm>
            <a:off x="4031940" y="2651697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8" idx="2"/>
          </p:cNvCxnSpPr>
          <p:nvPr/>
        </p:nvCxnSpPr>
        <p:spPr>
          <a:xfrm>
            <a:off x="4031940" y="2655657"/>
            <a:ext cx="1512168" cy="2376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9" idx="6"/>
            <a:endCxn id="37" idx="2"/>
          </p:cNvCxnSpPr>
          <p:nvPr/>
        </p:nvCxnSpPr>
        <p:spPr>
          <a:xfrm>
            <a:off x="4031940" y="2651697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8" idx="6"/>
            <a:endCxn id="38" idx="2"/>
          </p:cNvCxnSpPr>
          <p:nvPr/>
        </p:nvCxnSpPr>
        <p:spPr>
          <a:xfrm>
            <a:off x="4031940" y="1877361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8" idx="6"/>
            <a:endCxn id="39" idx="2"/>
          </p:cNvCxnSpPr>
          <p:nvPr/>
        </p:nvCxnSpPr>
        <p:spPr>
          <a:xfrm>
            <a:off x="4031940" y="1877361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0" idx="6"/>
            <a:endCxn id="34" idx="2"/>
          </p:cNvCxnSpPr>
          <p:nvPr/>
        </p:nvCxnSpPr>
        <p:spPr>
          <a:xfrm flipV="1">
            <a:off x="4031940" y="1877361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8" idx="6"/>
            <a:endCxn id="36" idx="2"/>
          </p:cNvCxnSpPr>
          <p:nvPr/>
        </p:nvCxnSpPr>
        <p:spPr>
          <a:xfrm>
            <a:off x="4031940" y="1877361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8" idx="6"/>
            <a:endCxn id="37" idx="2"/>
          </p:cNvCxnSpPr>
          <p:nvPr/>
        </p:nvCxnSpPr>
        <p:spPr>
          <a:xfrm>
            <a:off x="4031940" y="1877361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8" idx="6"/>
            <a:endCxn id="34" idx="2"/>
          </p:cNvCxnSpPr>
          <p:nvPr/>
        </p:nvCxnSpPr>
        <p:spPr>
          <a:xfrm>
            <a:off x="4031940" y="1877361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0" idx="6"/>
            <a:endCxn id="39" idx="2"/>
          </p:cNvCxnSpPr>
          <p:nvPr/>
        </p:nvCxnSpPr>
        <p:spPr>
          <a:xfrm>
            <a:off x="4031940" y="3433951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0" idx="6"/>
            <a:endCxn id="38" idx="2"/>
          </p:cNvCxnSpPr>
          <p:nvPr/>
        </p:nvCxnSpPr>
        <p:spPr>
          <a:xfrm>
            <a:off x="4031940" y="3433951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1" idx="6"/>
            <a:endCxn id="39" idx="2"/>
          </p:cNvCxnSpPr>
          <p:nvPr/>
        </p:nvCxnSpPr>
        <p:spPr>
          <a:xfrm>
            <a:off x="4031940" y="4230750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1" idx="6"/>
            <a:endCxn id="35" idx="2"/>
          </p:cNvCxnSpPr>
          <p:nvPr/>
        </p:nvCxnSpPr>
        <p:spPr>
          <a:xfrm flipV="1">
            <a:off x="4031940" y="2651697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1" idx="6"/>
            <a:endCxn id="34" idx="2"/>
          </p:cNvCxnSpPr>
          <p:nvPr/>
        </p:nvCxnSpPr>
        <p:spPr>
          <a:xfrm flipV="1">
            <a:off x="4031940" y="1877361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33" idx="6"/>
            <a:endCxn id="35" idx="2"/>
          </p:cNvCxnSpPr>
          <p:nvPr/>
        </p:nvCxnSpPr>
        <p:spPr>
          <a:xfrm flipV="1">
            <a:off x="4031940" y="2651697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2" idx="6"/>
            <a:endCxn id="35" idx="2"/>
          </p:cNvCxnSpPr>
          <p:nvPr/>
        </p:nvCxnSpPr>
        <p:spPr>
          <a:xfrm flipV="1">
            <a:off x="4031940" y="2651697"/>
            <a:ext cx="1512168" cy="2380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2" idx="6"/>
            <a:endCxn id="34" idx="2"/>
          </p:cNvCxnSpPr>
          <p:nvPr/>
        </p:nvCxnSpPr>
        <p:spPr>
          <a:xfrm flipV="1">
            <a:off x="4031940" y="1877361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2" idx="6"/>
            <a:endCxn id="36" idx="2"/>
          </p:cNvCxnSpPr>
          <p:nvPr/>
        </p:nvCxnSpPr>
        <p:spPr>
          <a:xfrm flipV="1">
            <a:off x="4031940" y="3433951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3" idx="6"/>
            <a:endCxn id="34" idx="2"/>
          </p:cNvCxnSpPr>
          <p:nvPr/>
        </p:nvCxnSpPr>
        <p:spPr>
          <a:xfrm flipV="1">
            <a:off x="4031940" y="1877361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33" idx="6"/>
            <a:endCxn id="37" idx="2"/>
          </p:cNvCxnSpPr>
          <p:nvPr/>
        </p:nvCxnSpPr>
        <p:spPr>
          <a:xfrm flipV="1">
            <a:off x="4031940" y="4230750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33" idx="6"/>
            <a:endCxn id="36" idx="2"/>
          </p:cNvCxnSpPr>
          <p:nvPr/>
        </p:nvCxnSpPr>
        <p:spPr>
          <a:xfrm flipV="1">
            <a:off x="4031940" y="3433951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3" idx="6"/>
            <a:endCxn id="39" idx="2"/>
          </p:cNvCxnSpPr>
          <p:nvPr/>
        </p:nvCxnSpPr>
        <p:spPr>
          <a:xfrm>
            <a:off x="4031940" y="5856943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39" idx="2"/>
          </p:cNvCxnSpPr>
          <p:nvPr/>
        </p:nvCxnSpPr>
        <p:spPr>
          <a:xfrm>
            <a:off x="4031940" y="5032581"/>
            <a:ext cx="1512168" cy="8243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554757" y="1574987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7554757" y="234932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7554757" y="313157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7554757" y="392837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7554757" y="473020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7554757" y="555456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/>
          <p:cNvCxnSpPr>
            <a:endCxn id="80" idx="2"/>
          </p:cNvCxnSpPr>
          <p:nvPr/>
        </p:nvCxnSpPr>
        <p:spPr>
          <a:xfrm>
            <a:off x="6042589" y="1863019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81" idx="2"/>
          </p:cNvCxnSpPr>
          <p:nvPr/>
        </p:nvCxnSpPr>
        <p:spPr>
          <a:xfrm>
            <a:off x="6042589" y="2637355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82" idx="2"/>
          </p:cNvCxnSpPr>
          <p:nvPr/>
        </p:nvCxnSpPr>
        <p:spPr>
          <a:xfrm>
            <a:off x="6042589" y="3419609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83" idx="2"/>
          </p:cNvCxnSpPr>
          <p:nvPr/>
        </p:nvCxnSpPr>
        <p:spPr>
          <a:xfrm>
            <a:off x="6042589" y="4216408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0" idx="2"/>
          </p:cNvCxnSpPr>
          <p:nvPr/>
        </p:nvCxnSpPr>
        <p:spPr>
          <a:xfrm>
            <a:off x="6042589" y="2637355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83" idx="2"/>
          </p:cNvCxnSpPr>
          <p:nvPr/>
        </p:nvCxnSpPr>
        <p:spPr>
          <a:xfrm>
            <a:off x="6042589" y="501823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2" idx="2"/>
          </p:cNvCxnSpPr>
          <p:nvPr/>
        </p:nvCxnSpPr>
        <p:spPr>
          <a:xfrm>
            <a:off x="6042589" y="421640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80" idx="2"/>
          </p:cNvCxnSpPr>
          <p:nvPr/>
        </p:nvCxnSpPr>
        <p:spPr>
          <a:xfrm flipV="1">
            <a:off x="6042589" y="2637355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1" idx="2"/>
          </p:cNvCxnSpPr>
          <p:nvPr/>
        </p:nvCxnSpPr>
        <p:spPr>
          <a:xfrm>
            <a:off x="6042589" y="341960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endCxn id="83" idx="2"/>
          </p:cNvCxnSpPr>
          <p:nvPr/>
        </p:nvCxnSpPr>
        <p:spPr>
          <a:xfrm flipV="1">
            <a:off x="6042589" y="5018239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82" idx="2"/>
          </p:cNvCxnSpPr>
          <p:nvPr/>
        </p:nvCxnSpPr>
        <p:spPr>
          <a:xfrm flipV="1">
            <a:off x="6042589" y="4216408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81" idx="2"/>
          </p:cNvCxnSpPr>
          <p:nvPr/>
        </p:nvCxnSpPr>
        <p:spPr>
          <a:xfrm flipV="1">
            <a:off x="6042589" y="3419609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endCxn id="79" idx="2"/>
          </p:cNvCxnSpPr>
          <p:nvPr/>
        </p:nvCxnSpPr>
        <p:spPr>
          <a:xfrm flipV="1">
            <a:off x="6042589" y="1863019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84" idx="2"/>
          </p:cNvCxnSpPr>
          <p:nvPr/>
        </p:nvCxnSpPr>
        <p:spPr>
          <a:xfrm>
            <a:off x="6042589" y="2637355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83" idx="2"/>
          </p:cNvCxnSpPr>
          <p:nvPr/>
        </p:nvCxnSpPr>
        <p:spPr>
          <a:xfrm>
            <a:off x="6042589" y="2641315"/>
            <a:ext cx="1512168" cy="2376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82" idx="2"/>
          </p:cNvCxnSpPr>
          <p:nvPr/>
        </p:nvCxnSpPr>
        <p:spPr>
          <a:xfrm>
            <a:off x="6042589" y="2637355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83" idx="2"/>
          </p:cNvCxnSpPr>
          <p:nvPr/>
        </p:nvCxnSpPr>
        <p:spPr>
          <a:xfrm>
            <a:off x="6042589" y="1863019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2"/>
          </p:cNvCxnSpPr>
          <p:nvPr/>
        </p:nvCxnSpPr>
        <p:spPr>
          <a:xfrm>
            <a:off x="6042589" y="1863019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79" idx="2"/>
          </p:cNvCxnSpPr>
          <p:nvPr/>
        </p:nvCxnSpPr>
        <p:spPr>
          <a:xfrm flipV="1">
            <a:off x="6042589" y="1863019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81" idx="2"/>
          </p:cNvCxnSpPr>
          <p:nvPr/>
        </p:nvCxnSpPr>
        <p:spPr>
          <a:xfrm>
            <a:off x="6042589" y="1863019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82" idx="2"/>
          </p:cNvCxnSpPr>
          <p:nvPr/>
        </p:nvCxnSpPr>
        <p:spPr>
          <a:xfrm>
            <a:off x="6042589" y="1863019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79" idx="2"/>
          </p:cNvCxnSpPr>
          <p:nvPr/>
        </p:nvCxnSpPr>
        <p:spPr>
          <a:xfrm>
            <a:off x="6042589" y="1863019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84" idx="2"/>
          </p:cNvCxnSpPr>
          <p:nvPr/>
        </p:nvCxnSpPr>
        <p:spPr>
          <a:xfrm>
            <a:off x="6042589" y="3419609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83" idx="2"/>
          </p:cNvCxnSpPr>
          <p:nvPr/>
        </p:nvCxnSpPr>
        <p:spPr>
          <a:xfrm>
            <a:off x="6042589" y="3419609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84" idx="2"/>
          </p:cNvCxnSpPr>
          <p:nvPr/>
        </p:nvCxnSpPr>
        <p:spPr>
          <a:xfrm>
            <a:off x="6042589" y="4216408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80" idx="2"/>
          </p:cNvCxnSpPr>
          <p:nvPr/>
        </p:nvCxnSpPr>
        <p:spPr>
          <a:xfrm flipV="1">
            <a:off x="6042589" y="2637355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79" idx="2"/>
          </p:cNvCxnSpPr>
          <p:nvPr/>
        </p:nvCxnSpPr>
        <p:spPr>
          <a:xfrm flipV="1">
            <a:off x="6042589" y="1863019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80" idx="2"/>
          </p:cNvCxnSpPr>
          <p:nvPr/>
        </p:nvCxnSpPr>
        <p:spPr>
          <a:xfrm flipV="1">
            <a:off x="6042589" y="2637355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80" idx="2"/>
          </p:cNvCxnSpPr>
          <p:nvPr/>
        </p:nvCxnSpPr>
        <p:spPr>
          <a:xfrm flipV="1">
            <a:off x="6042589" y="2637355"/>
            <a:ext cx="1512168" cy="2380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79" idx="2"/>
          </p:cNvCxnSpPr>
          <p:nvPr/>
        </p:nvCxnSpPr>
        <p:spPr>
          <a:xfrm flipV="1">
            <a:off x="6042589" y="1863019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81" idx="2"/>
          </p:cNvCxnSpPr>
          <p:nvPr/>
        </p:nvCxnSpPr>
        <p:spPr>
          <a:xfrm flipV="1">
            <a:off x="6042589" y="3419609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79" idx="2"/>
          </p:cNvCxnSpPr>
          <p:nvPr/>
        </p:nvCxnSpPr>
        <p:spPr>
          <a:xfrm flipV="1">
            <a:off x="6042589" y="1863019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82" idx="2"/>
          </p:cNvCxnSpPr>
          <p:nvPr/>
        </p:nvCxnSpPr>
        <p:spPr>
          <a:xfrm flipV="1">
            <a:off x="6042589" y="4216408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81" idx="2"/>
          </p:cNvCxnSpPr>
          <p:nvPr/>
        </p:nvCxnSpPr>
        <p:spPr>
          <a:xfrm flipV="1">
            <a:off x="6042589" y="3419609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endCxn id="84" idx="2"/>
          </p:cNvCxnSpPr>
          <p:nvPr/>
        </p:nvCxnSpPr>
        <p:spPr>
          <a:xfrm>
            <a:off x="6042589" y="5842601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84" idx="2"/>
          </p:cNvCxnSpPr>
          <p:nvPr/>
        </p:nvCxnSpPr>
        <p:spPr>
          <a:xfrm>
            <a:off x="6042589" y="5018239"/>
            <a:ext cx="1512168" cy="8243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095693" y="84283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2582" y="1653610"/>
            <a:ext cx="2088232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85044" y="84283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554757" y="1574987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554757" y="234932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554757" y="313157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554757" y="392837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554757" y="473020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554757" y="555456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/>
          <p:cNvCxnSpPr>
            <a:endCxn id="27" idx="2"/>
          </p:cNvCxnSpPr>
          <p:nvPr/>
        </p:nvCxnSpPr>
        <p:spPr>
          <a:xfrm>
            <a:off x="6042589" y="1863019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8" idx="2"/>
          </p:cNvCxnSpPr>
          <p:nvPr/>
        </p:nvCxnSpPr>
        <p:spPr>
          <a:xfrm>
            <a:off x="6042589" y="2637355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2"/>
          </p:cNvCxnSpPr>
          <p:nvPr/>
        </p:nvCxnSpPr>
        <p:spPr>
          <a:xfrm>
            <a:off x="6042589" y="3419609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30" idx="2"/>
          </p:cNvCxnSpPr>
          <p:nvPr/>
        </p:nvCxnSpPr>
        <p:spPr>
          <a:xfrm>
            <a:off x="6042589" y="4216408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7" idx="2"/>
          </p:cNvCxnSpPr>
          <p:nvPr/>
        </p:nvCxnSpPr>
        <p:spPr>
          <a:xfrm>
            <a:off x="6042589" y="2637355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0" idx="2"/>
          </p:cNvCxnSpPr>
          <p:nvPr/>
        </p:nvCxnSpPr>
        <p:spPr>
          <a:xfrm>
            <a:off x="6042589" y="501823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9" idx="2"/>
          </p:cNvCxnSpPr>
          <p:nvPr/>
        </p:nvCxnSpPr>
        <p:spPr>
          <a:xfrm>
            <a:off x="6042589" y="421640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7" idx="2"/>
          </p:cNvCxnSpPr>
          <p:nvPr/>
        </p:nvCxnSpPr>
        <p:spPr>
          <a:xfrm flipV="1">
            <a:off x="6042589" y="2637355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8" idx="2"/>
          </p:cNvCxnSpPr>
          <p:nvPr/>
        </p:nvCxnSpPr>
        <p:spPr>
          <a:xfrm>
            <a:off x="6042589" y="341960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0" idx="2"/>
          </p:cNvCxnSpPr>
          <p:nvPr/>
        </p:nvCxnSpPr>
        <p:spPr>
          <a:xfrm flipV="1">
            <a:off x="6042589" y="5018239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9" idx="2"/>
          </p:cNvCxnSpPr>
          <p:nvPr/>
        </p:nvCxnSpPr>
        <p:spPr>
          <a:xfrm flipV="1">
            <a:off x="6042589" y="4216408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28" idx="2"/>
          </p:cNvCxnSpPr>
          <p:nvPr/>
        </p:nvCxnSpPr>
        <p:spPr>
          <a:xfrm flipV="1">
            <a:off x="6042589" y="3419609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6" idx="2"/>
          </p:cNvCxnSpPr>
          <p:nvPr/>
        </p:nvCxnSpPr>
        <p:spPr>
          <a:xfrm flipV="1">
            <a:off x="6042589" y="1863019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1" idx="2"/>
          </p:cNvCxnSpPr>
          <p:nvPr/>
        </p:nvCxnSpPr>
        <p:spPr>
          <a:xfrm>
            <a:off x="6042589" y="2637355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0" idx="2"/>
          </p:cNvCxnSpPr>
          <p:nvPr/>
        </p:nvCxnSpPr>
        <p:spPr>
          <a:xfrm>
            <a:off x="6042589" y="2641315"/>
            <a:ext cx="1512168" cy="2376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29" idx="2"/>
          </p:cNvCxnSpPr>
          <p:nvPr/>
        </p:nvCxnSpPr>
        <p:spPr>
          <a:xfrm>
            <a:off x="6042589" y="2637355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0" idx="2"/>
          </p:cNvCxnSpPr>
          <p:nvPr/>
        </p:nvCxnSpPr>
        <p:spPr>
          <a:xfrm>
            <a:off x="6042589" y="1863019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1" idx="2"/>
          </p:cNvCxnSpPr>
          <p:nvPr/>
        </p:nvCxnSpPr>
        <p:spPr>
          <a:xfrm>
            <a:off x="6042589" y="1863019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26" idx="2"/>
          </p:cNvCxnSpPr>
          <p:nvPr/>
        </p:nvCxnSpPr>
        <p:spPr>
          <a:xfrm flipV="1">
            <a:off x="6042589" y="1863019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8" idx="2"/>
          </p:cNvCxnSpPr>
          <p:nvPr/>
        </p:nvCxnSpPr>
        <p:spPr>
          <a:xfrm>
            <a:off x="6042589" y="1863019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2"/>
          </p:cNvCxnSpPr>
          <p:nvPr/>
        </p:nvCxnSpPr>
        <p:spPr>
          <a:xfrm>
            <a:off x="6042589" y="1863019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26" idx="2"/>
          </p:cNvCxnSpPr>
          <p:nvPr/>
        </p:nvCxnSpPr>
        <p:spPr>
          <a:xfrm>
            <a:off x="6042589" y="1863019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1" idx="2"/>
          </p:cNvCxnSpPr>
          <p:nvPr/>
        </p:nvCxnSpPr>
        <p:spPr>
          <a:xfrm>
            <a:off x="6042589" y="3419609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0" idx="2"/>
          </p:cNvCxnSpPr>
          <p:nvPr/>
        </p:nvCxnSpPr>
        <p:spPr>
          <a:xfrm>
            <a:off x="6042589" y="3419609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1" idx="2"/>
          </p:cNvCxnSpPr>
          <p:nvPr/>
        </p:nvCxnSpPr>
        <p:spPr>
          <a:xfrm>
            <a:off x="6042589" y="4216408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27" idx="2"/>
          </p:cNvCxnSpPr>
          <p:nvPr/>
        </p:nvCxnSpPr>
        <p:spPr>
          <a:xfrm flipV="1">
            <a:off x="6042589" y="2637355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26" idx="2"/>
          </p:cNvCxnSpPr>
          <p:nvPr/>
        </p:nvCxnSpPr>
        <p:spPr>
          <a:xfrm flipV="1">
            <a:off x="6042589" y="1863019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27" idx="2"/>
          </p:cNvCxnSpPr>
          <p:nvPr/>
        </p:nvCxnSpPr>
        <p:spPr>
          <a:xfrm flipV="1">
            <a:off x="6042589" y="2637355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7" idx="2"/>
          </p:cNvCxnSpPr>
          <p:nvPr/>
        </p:nvCxnSpPr>
        <p:spPr>
          <a:xfrm flipV="1">
            <a:off x="6042589" y="2637355"/>
            <a:ext cx="1512168" cy="2380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26" idx="2"/>
          </p:cNvCxnSpPr>
          <p:nvPr/>
        </p:nvCxnSpPr>
        <p:spPr>
          <a:xfrm flipV="1">
            <a:off x="6042589" y="1863019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8" idx="2"/>
          </p:cNvCxnSpPr>
          <p:nvPr/>
        </p:nvCxnSpPr>
        <p:spPr>
          <a:xfrm flipV="1">
            <a:off x="6042589" y="3419609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26" idx="2"/>
          </p:cNvCxnSpPr>
          <p:nvPr/>
        </p:nvCxnSpPr>
        <p:spPr>
          <a:xfrm flipV="1">
            <a:off x="6042589" y="1863019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9" idx="2"/>
          </p:cNvCxnSpPr>
          <p:nvPr/>
        </p:nvCxnSpPr>
        <p:spPr>
          <a:xfrm flipV="1">
            <a:off x="6042589" y="4216408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8" idx="2"/>
          </p:cNvCxnSpPr>
          <p:nvPr/>
        </p:nvCxnSpPr>
        <p:spPr>
          <a:xfrm flipV="1">
            <a:off x="6042589" y="3419609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31" idx="2"/>
          </p:cNvCxnSpPr>
          <p:nvPr/>
        </p:nvCxnSpPr>
        <p:spPr>
          <a:xfrm>
            <a:off x="6042589" y="5842601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31" idx="2"/>
          </p:cNvCxnSpPr>
          <p:nvPr/>
        </p:nvCxnSpPr>
        <p:spPr>
          <a:xfrm>
            <a:off x="6042589" y="5018239"/>
            <a:ext cx="1512168" cy="8243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of CNN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21" y="1773216"/>
            <a:ext cx="1615799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62" y="1751746"/>
            <a:ext cx="158861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13" y="1773216"/>
            <a:ext cx="161155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9" y="1751746"/>
            <a:ext cx="158348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25" y="1771604"/>
            <a:ext cx="160575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CNN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 t="1298" b="2630"/>
          <a:stretch/>
        </p:blipFill>
        <p:spPr bwMode="auto">
          <a:xfrm>
            <a:off x="4689676" y="766852"/>
            <a:ext cx="3649127" cy="551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2582" y="1653610"/>
            <a:ext cx="2088232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아래쪽 화살표 32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overall procedures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2582" y="1653610"/>
            <a:ext cx="2088232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5220072" y="1917398"/>
            <a:ext cx="3448050" cy="342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4215911" y="3355658"/>
            <a:ext cx="925869" cy="506390"/>
          </a:xfrm>
          <a:prstGeom prst="downArrow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0481" y="98072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- Input neurons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84168" y="1404663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- Input neurons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779912" y="3650057"/>
            <a:ext cx="4739938" cy="2956355"/>
            <a:chOff x="3390391" y="1619508"/>
            <a:chExt cx="5298624" cy="3901751"/>
          </a:xfrm>
        </p:grpSpPr>
        <p:grpSp>
          <p:nvGrpSpPr>
            <p:cNvPr id="6" name="그룹 5"/>
            <p:cNvGrpSpPr/>
            <p:nvPr/>
          </p:nvGrpSpPr>
          <p:grpSpPr>
            <a:xfrm>
              <a:off x="3390391" y="1630555"/>
              <a:ext cx="5298624" cy="3890704"/>
              <a:chOff x="3419872" y="1272904"/>
              <a:chExt cx="5298624" cy="3890704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1467908"/>
                <a:ext cx="5048250" cy="3695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4215805" y="1272904"/>
                <a:ext cx="172819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90304" y="3141774"/>
                <a:ext cx="172819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4263471" y="1619508"/>
              <a:ext cx="1733169" cy="487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neurons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48822" y="3562141"/>
              <a:ext cx="1640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</a:t>
              </a:r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</a:t>
              </a:r>
              <a:endParaRPr lang="ko-KR" altLang="en-US" dirty="0"/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68" y="116633"/>
            <a:ext cx="4615024" cy="354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Neural Network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085044" y="842839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/>
          <p:cNvCxnSpPr>
            <a:stCxn id="9" idx="6"/>
            <a:endCxn id="14" idx="2"/>
          </p:cNvCxnSpPr>
          <p:nvPr/>
        </p:nvCxnSpPr>
        <p:spPr>
          <a:xfrm flipV="1"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6"/>
            <a:endCxn id="19" idx="2"/>
          </p:cNvCxnSpPr>
          <p:nvPr/>
        </p:nvCxnSpPr>
        <p:spPr>
          <a:xfrm>
            <a:off x="4031940" y="2651697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8" idx="2"/>
          </p:cNvCxnSpPr>
          <p:nvPr/>
        </p:nvCxnSpPr>
        <p:spPr>
          <a:xfrm>
            <a:off x="4031940" y="2655657"/>
            <a:ext cx="1512168" cy="2376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9" idx="6"/>
            <a:endCxn id="17" idx="2"/>
          </p:cNvCxnSpPr>
          <p:nvPr/>
        </p:nvCxnSpPr>
        <p:spPr>
          <a:xfrm>
            <a:off x="4031940" y="2651697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" idx="6"/>
            <a:endCxn id="18" idx="2"/>
          </p:cNvCxnSpPr>
          <p:nvPr/>
        </p:nvCxnSpPr>
        <p:spPr>
          <a:xfrm>
            <a:off x="4031940" y="1877361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" idx="6"/>
            <a:endCxn id="19" idx="2"/>
          </p:cNvCxnSpPr>
          <p:nvPr/>
        </p:nvCxnSpPr>
        <p:spPr>
          <a:xfrm>
            <a:off x="4031940" y="1877361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0" idx="6"/>
            <a:endCxn id="14" idx="2"/>
          </p:cNvCxnSpPr>
          <p:nvPr/>
        </p:nvCxnSpPr>
        <p:spPr>
          <a:xfrm flipV="1">
            <a:off x="4031940" y="1877361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" idx="6"/>
            <a:endCxn id="16" idx="2"/>
          </p:cNvCxnSpPr>
          <p:nvPr/>
        </p:nvCxnSpPr>
        <p:spPr>
          <a:xfrm>
            <a:off x="4031940" y="1877361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" idx="6"/>
            <a:endCxn id="17" idx="2"/>
          </p:cNvCxnSpPr>
          <p:nvPr/>
        </p:nvCxnSpPr>
        <p:spPr>
          <a:xfrm>
            <a:off x="4031940" y="1877361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" idx="6"/>
            <a:endCxn id="14" idx="2"/>
          </p:cNvCxnSpPr>
          <p:nvPr/>
        </p:nvCxnSpPr>
        <p:spPr>
          <a:xfrm>
            <a:off x="4031940" y="1877361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6"/>
            <a:endCxn id="19" idx="2"/>
          </p:cNvCxnSpPr>
          <p:nvPr/>
        </p:nvCxnSpPr>
        <p:spPr>
          <a:xfrm>
            <a:off x="4031940" y="3433951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0" idx="6"/>
            <a:endCxn id="18" idx="2"/>
          </p:cNvCxnSpPr>
          <p:nvPr/>
        </p:nvCxnSpPr>
        <p:spPr>
          <a:xfrm>
            <a:off x="4031940" y="3433951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" idx="6"/>
            <a:endCxn id="19" idx="2"/>
          </p:cNvCxnSpPr>
          <p:nvPr/>
        </p:nvCxnSpPr>
        <p:spPr>
          <a:xfrm>
            <a:off x="4031940" y="4230750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1" idx="6"/>
            <a:endCxn id="15" idx="2"/>
          </p:cNvCxnSpPr>
          <p:nvPr/>
        </p:nvCxnSpPr>
        <p:spPr>
          <a:xfrm flipV="1">
            <a:off x="4031940" y="2651697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1" idx="6"/>
            <a:endCxn id="14" idx="2"/>
          </p:cNvCxnSpPr>
          <p:nvPr/>
        </p:nvCxnSpPr>
        <p:spPr>
          <a:xfrm flipV="1">
            <a:off x="4031940" y="1877361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3" idx="6"/>
            <a:endCxn id="15" idx="2"/>
          </p:cNvCxnSpPr>
          <p:nvPr/>
        </p:nvCxnSpPr>
        <p:spPr>
          <a:xfrm flipV="1">
            <a:off x="4031940" y="2651697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2" idx="6"/>
            <a:endCxn id="15" idx="2"/>
          </p:cNvCxnSpPr>
          <p:nvPr/>
        </p:nvCxnSpPr>
        <p:spPr>
          <a:xfrm flipV="1">
            <a:off x="4031940" y="2651697"/>
            <a:ext cx="1512168" cy="2380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12" idx="6"/>
            <a:endCxn id="14" idx="2"/>
          </p:cNvCxnSpPr>
          <p:nvPr/>
        </p:nvCxnSpPr>
        <p:spPr>
          <a:xfrm flipV="1">
            <a:off x="4031940" y="1877361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2" idx="6"/>
            <a:endCxn id="16" idx="2"/>
          </p:cNvCxnSpPr>
          <p:nvPr/>
        </p:nvCxnSpPr>
        <p:spPr>
          <a:xfrm flipV="1">
            <a:off x="4031940" y="3433951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3" idx="6"/>
            <a:endCxn id="14" idx="2"/>
          </p:cNvCxnSpPr>
          <p:nvPr/>
        </p:nvCxnSpPr>
        <p:spPr>
          <a:xfrm flipV="1">
            <a:off x="4031940" y="1877361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3" idx="6"/>
            <a:endCxn id="17" idx="2"/>
          </p:cNvCxnSpPr>
          <p:nvPr/>
        </p:nvCxnSpPr>
        <p:spPr>
          <a:xfrm flipV="1">
            <a:off x="4031940" y="4230750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3" idx="6"/>
            <a:endCxn id="16" idx="2"/>
          </p:cNvCxnSpPr>
          <p:nvPr/>
        </p:nvCxnSpPr>
        <p:spPr>
          <a:xfrm flipV="1">
            <a:off x="4031940" y="3433951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3" idx="6"/>
            <a:endCxn id="19" idx="2"/>
          </p:cNvCxnSpPr>
          <p:nvPr/>
        </p:nvCxnSpPr>
        <p:spPr>
          <a:xfrm>
            <a:off x="4031940" y="5856943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9" idx="2"/>
          </p:cNvCxnSpPr>
          <p:nvPr/>
        </p:nvCxnSpPr>
        <p:spPr>
          <a:xfrm>
            <a:off x="4031940" y="5032581"/>
            <a:ext cx="1512168" cy="8243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7554757" y="1574987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7554757" y="234932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7554757" y="313157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7554757" y="392837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7554757" y="473020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7554757" y="555456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화살표 연결선 136"/>
          <p:cNvCxnSpPr>
            <a:endCxn id="130" idx="2"/>
          </p:cNvCxnSpPr>
          <p:nvPr/>
        </p:nvCxnSpPr>
        <p:spPr>
          <a:xfrm>
            <a:off x="6042589" y="1863019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33" idx="2"/>
          </p:cNvCxnSpPr>
          <p:nvPr/>
        </p:nvCxnSpPr>
        <p:spPr>
          <a:xfrm>
            <a:off x="6042589" y="2637355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endCxn id="134" idx="2"/>
          </p:cNvCxnSpPr>
          <p:nvPr/>
        </p:nvCxnSpPr>
        <p:spPr>
          <a:xfrm>
            <a:off x="6042589" y="3419609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135" idx="2"/>
          </p:cNvCxnSpPr>
          <p:nvPr/>
        </p:nvCxnSpPr>
        <p:spPr>
          <a:xfrm>
            <a:off x="6042589" y="4216408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endCxn id="130" idx="2"/>
          </p:cNvCxnSpPr>
          <p:nvPr/>
        </p:nvCxnSpPr>
        <p:spPr>
          <a:xfrm>
            <a:off x="6042589" y="2637355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135" idx="2"/>
          </p:cNvCxnSpPr>
          <p:nvPr/>
        </p:nvCxnSpPr>
        <p:spPr>
          <a:xfrm>
            <a:off x="6042589" y="501823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endCxn id="134" idx="2"/>
          </p:cNvCxnSpPr>
          <p:nvPr/>
        </p:nvCxnSpPr>
        <p:spPr>
          <a:xfrm>
            <a:off x="6042589" y="421640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endCxn id="130" idx="2"/>
          </p:cNvCxnSpPr>
          <p:nvPr/>
        </p:nvCxnSpPr>
        <p:spPr>
          <a:xfrm flipV="1">
            <a:off x="6042589" y="2637355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endCxn id="133" idx="2"/>
          </p:cNvCxnSpPr>
          <p:nvPr/>
        </p:nvCxnSpPr>
        <p:spPr>
          <a:xfrm>
            <a:off x="6042589" y="341960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endCxn id="135" idx="2"/>
          </p:cNvCxnSpPr>
          <p:nvPr/>
        </p:nvCxnSpPr>
        <p:spPr>
          <a:xfrm flipV="1">
            <a:off x="6042589" y="5018239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endCxn id="134" idx="2"/>
          </p:cNvCxnSpPr>
          <p:nvPr/>
        </p:nvCxnSpPr>
        <p:spPr>
          <a:xfrm flipV="1">
            <a:off x="6042589" y="4216408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endCxn id="133" idx="2"/>
          </p:cNvCxnSpPr>
          <p:nvPr/>
        </p:nvCxnSpPr>
        <p:spPr>
          <a:xfrm flipV="1">
            <a:off x="6042589" y="3419609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29" idx="2"/>
          </p:cNvCxnSpPr>
          <p:nvPr/>
        </p:nvCxnSpPr>
        <p:spPr>
          <a:xfrm flipV="1">
            <a:off x="6042589" y="1863019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endCxn id="136" idx="2"/>
          </p:cNvCxnSpPr>
          <p:nvPr/>
        </p:nvCxnSpPr>
        <p:spPr>
          <a:xfrm>
            <a:off x="6042589" y="2637355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endCxn id="135" idx="2"/>
          </p:cNvCxnSpPr>
          <p:nvPr/>
        </p:nvCxnSpPr>
        <p:spPr>
          <a:xfrm>
            <a:off x="6042589" y="2641315"/>
            <a:ext cx="1512168" cy="2376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34" idx="2"/>
          </p:cNvCxnSpPr>
          <p:nvPr/>
        </p:nvCxnSpPr>
        <p:spPr>
          <a:xfrm>
            <a:off x="6042589" y="2637355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35" idx="2"/>
          </p:cNvCxnSpPr>
          <p:nvPr/>
        </p:nvCxnSpPr>
        <p:spPr>
          <a:xfrm>
            <a:off x="6042589" y="1863019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endCxn id="136" idx="2"/>
          </p:cNvCxnSpPr>
          <p:nvPr/>
        </p:nvCxnSpPr>
        <p:spPr>
          <a:xfrm>
            <a:off x="6042589" y="1863019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29" idx="2"/>
          </p:cNvCxnSpPr>
          <p:nvPr/>
        </p:nvCxnSpPr>
        <p:spPr>
          <a:xfrm flipV="1">
            <a:off x="6042589" y="1863019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endCxn id="133" idx="2"/>
          </p:cNvCxnSpPr>
          <p:nvPr/>
        </p:nvCxnSpPr>
        <p:spPr>
          <a:xfrm>
            <a:off x="6042589" y="1863019"/>
            <a:ext cx="1512168" cy="1556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endCxn id="134" idx="2"/>
          </p:cNvCxnSpPr>
          <p:nvPr/>
        </p:nvCxnSpPr>
        <p:spPr>
          <a:xfrm>
            <a:off x="6042589" y="1863019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endCxn id="129" idx="2"/>
          </p:cNvCxnSpPr>
          <p:nvPr/>
        </p:nvCxnSpPr>
        <p:spPr>
          <a:xfrm>
            <a:off x="6042589" y="1863019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endCxn id="136" idx="2"/>
          </p:cNvCxnSpPr>
          <p:nvPr/>
        </p:nvCxnSpPr>
        <p:spPr>
          <a:xfrm>
            <a:off x="6042589" y="3419609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135" idx="2"/>
          </p:cNvCxnSpPr>
          <p:nvPr/>
        </p:nvCxnSpPr>
        <p:spPr>
          <a:xfrm>
            <a:off x="6042589" y="3419609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endCxn id="136" idx="2"/>
          </p:cNvCxnSpPr>
          <p:nvPr/>
        </p:nvCxnSpPr>
        <p:spPr>
          <a:xfrm>
            <a:off x="6042589" y="4216408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endCxn id="130" idx="2"/>
          </p:cNvCxnSpPr>
          <p:nvPr/>
        </p:nvCxnSpPr>
        <p:spPr>
          <a:xfrm flipV="1">
            <a:off x="6042589" y="2637355"/>
            <a:ext cx="1512168" cy="1579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29" idx="2"/>
          </p:cNvCxnSpPr>
          <p:nvPr/>
        </p:nvCxnSpPr>
        <p:spPr>
          <a:xfrm flipV="1">
            <a:off x="6042589" y="1863019"/>
            <a:ext cx="1512168" cy="2353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endCxn id="130" idx="2"/>
          </p:cNvCxnSpPr>
          <p:nvPr/>
        </p:nvCxnSpPr>
        <p:spPr>
          <a:xfrm flipV="1">
            <a:off x="6042589" y="2637355"/>
            <a:ext cx="1512168" cy="32052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endCxn id="130" idx="2"/>
          </p:cNvCxnSpPr>
          <p:nvPr/>
        </p:nvCxnSpPr>
        <p:spPr>
          <a:xfrm flipV="1">
            <a:off x="6042589" y="2637355"/>
            <a:ext cx="1512168" cy="2380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endCxn id="129" idx="2"/>
          </p:cNvCxnSpPr>
          <p:nvPr/>
        </p:nvCxnSpPr>
        <p:spPr>
          <a:xfrm flipV="1">
            <a:off x="6042589" y="1863019"/>
            <a:ext cx="1512168" cy="31552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endCxn id="133" idx="2"/>
          </p:cNvCxnSpPr>
          <p:nvPr/>
        </p:nvCxnSpPr>
        <p:spPr>
          <a:xfrm flipV="1">
            <a:off x="6042589" y="3419609"/>
            <a:ext cx="1512168" cy="1598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endCxn id="129" idx="2"/>
          </p:cNvCxnSpPr>
          <p:nvPr/>
        </p:nvCxnSpPr>
        <p:spPr>
          <a:xfrm flipV="1">
            <a:off x="6042589" y="1863019"/>
            <a:ext cx="1512168" cy="3979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endCxn id="134" idx="2"/>
          </p:cNvCxnSpPr>
          <p:nvPr/>
        </p:nvCxnSpPr>
        <p:spPr>
          <a:xfrm flipV="1">
            <a:off x="6042589" y="4216408"/>
            <a:ext cx="1512168" cy="1626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endCxn id="133" idx="2"/>
          </p:cNvCxnSpPr>
          <p:nvPr/>
        </p:nvCxnSpPr>
        <p:spPr>
          <a:xfrm flipV="1">
            <a:off x="6042589" y="3419609"/>
            <a:ext cx="1512168" cy="24229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endCxn id="136" idx="2"/>
          </p:cNvCxnSpPr>
          <p:nvPr/>
        </p:nvCxnSpPr>
        <p:spPr>
          <a:xfrm>
            <a:off x="6042589" y="5842601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36" idx="2"/>
          </p:cNvCxnSpPr>
          <p:nvPr/>
        </p:nvCxnSpPr>
        <p:spPr>
          <a:xfrm>
            <a:off x="6042589" y="5018239"/>
            <a:ext cx="1512168" cy="8243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- Sparse Connectivity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– Dimension shrinkage ( + Pooling)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Input (or Hidden) layer with weight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6"/>
            <a:endCxn id="15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6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6"/>
            <a:endCxn id="17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6"/>
            <a:endCxn id="18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6"/>
            <a:endCxn id="15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6"/>
            <a:endCxn id="18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6"/>
            <a:endCxn id="23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" idx="6"/>
            <a:endCxn id="17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15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6"/>
            <a:endCxn id="16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3" idx="6"/>
            <a:endCxn id="18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2" idx="6"/>
            <a:endCxn id="17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1" idx="6"/>
            <a:endCxn id="16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6"/>
            <a:endCxn id="22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5" idx="6"/>
            <a:endCxn id="22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6"/>
            <a:endCxn id="23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6"/>
            <a:endCxn id="23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6" idx="6"/>
            <a:endCxn id="22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115616" y="1976497"/>
            <a:ext cx="1512168" cy="7743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115616" y="2750833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115616" y="2750833"/>
            <a:ext cx="1512168" cy="7822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115616" y="5512521"/>
            <a:ext cx="1368152" cy="796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115616" y="4730267"/>
            <a:ext cx="1368152" cy="7822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115616" y="5512521"/>
            <a:ext cx="136815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588" y="84283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57252" y="83055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개체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69715"/>
              </p:ext>
            </p:extLst>
          </p:nvPr>
        </p:nvGraphicFramePr>
        <p:xfrm>
          <a:off x="1347825" y="1903973"/>
          <a:ext cx="52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25" y="1903973"/>
                        <a:ext cx="5238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개체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84375"/>
              </p:ext>
            </p:extLst>
          </p:nvPr>
        </p:nvGraphicFramePr>
        <p:xfrm>
          <a:off x="1258888" y="24479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479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개체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301541"/>
              </p:ext>
            </p:extLst>
          </p:nvPr>
        </p:nvGraphicFramePr>
        <p:xfrm>
          <a:off x="1330325" y="3044825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44825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개체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244731"/>
              </p:ext>
            </p:extLst>
          </p:nvPr>
        </p:nvGraphicFramePr>
        <p:xfrm>
          <a:off x="1295400" y="5811838"/>
          <a:ext cx="593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11838"/>
                        <a:ext cx="593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개체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03531"/>
              </p:ext>
            </p:extLst>
          </p:nvPr>
        </p:nvGraphicFramePr>
        <p:xfrm>
          <a:off x="1206500" y="5214938"/>
          <a:ext cx="6286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수식" r:id="rId11" imgW="228600" imgH="215640" progId="Equation.3">
                  <p:embed/>
                </p:oleObj>
              </mc:Choice>
              <mc:Fallback>
                <p:oleObj name="수식" r:id="rId1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214938"/>
                        <a:ext cx="6286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58308"/>
              </p:ext>
            </p:extLst>
          </p:nvPr>
        </p:nvGraphicFramePr>
        <p:xfrm>
          <a:off x="1312863" y="4670425"/>
          <a:ext cx="558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수식" r:id="rId13" imgW="203040" imgH="215640" progId="Equation.3">
                  <p:embed/>
                </p:oleObj>
              </mc:Choice>
              <mc:Fallback>
                <p:oleObj name="수식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70425"/>
                        <a:ext cx="558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3347864" y="1412776"/>
            <a:ext cx="900100" cy="241957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85044" y="84283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7865" y="111983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(Receptive field)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>
            <a:off x="1871700" y="1489170"/>
            <a:ext cx="1476164" cy="388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345</Words>
  <Application>Microsoft Office PowerPoint</Application>
  <PresentationFormat>화면 슬라이드 쇼(4:3)</PresentationFormat>
  <Paragraphs>131</Paragraphs>
  <Slides>24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100</cp:revision>
  <dcterms:created xsi:type="dcterms:W3CDTF">2016-01-09T13:37:58Z</dcterms:created>
  <dcterms:modified xsi:type="dcterms:W3CDTF">2016-01-25T02:30:21Z</dcterms:modified>
</cp:coreProperties>
</file>