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1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79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5660-7D8C-4A71-9C2C-2A254C633336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F18FB-0FA2-4278-AD54-AB9B4564A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7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5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8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Cross correlation </a:t>
            </a:r>
            <a:r>
              <a:rPr lang="ko-KR" altLang="en-US" dirty="0" smtClean="0"/>
              <a:t>의 직관적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95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Cross correlation </a:t>
            </a:r>
            <a:r>
              <a:rPr lang="ko-KR" altLang="en-US" dirty="0" smtClean="0"/>
              <a:t>의 직관적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95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Cross correlation </a:t>
            </a:r>
            <a:r>
              <a:rPr lang="ko-KR" altLang="en-US" dirty="0" smtClean="0"/>
              <a:t>의 직관적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9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Cross correlation </a:t>
            </a:r>
            <a:r>
              <a:rPr lang="ko-KR" altLang="en-US" dirty="0" smtClean="0"/>
              <a:t>의 직관적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95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Cross correlation </a:t>
            </a:r>
            <a:r>
              <a:rPr lang="ko-KR" altLang="en-US" dirty="0" smtClean="0"/>
              <a:t>의 직관적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F18FB-0FA2-4278-AD54-AB9B4564A8C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9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453601" y="649404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M&amp;S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5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1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4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453601" y="649404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M&amp;S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9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2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4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8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6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8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0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2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Relationship Id="rId1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628800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</a:t>
            </a:r>
            <a:endParaRPr lang="en-US" altLang="ko-KR" sz="6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6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이론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790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157192"/>
            <a:ext cx="1296144" cy="134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222801"/>
              </p:ext>
            </p:extLst>
          </p:nvPr>
        </p:nvGraphicFramePr>
        <p:xfrm>
          <a:off x="6434075" y="1410306"/>
          <a:ext cx="66833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수식" r:id="rId5" imgW="152280" imgH="139680" progId="Equation.3">
                  <p:embed/>
                </p:oleObj>
              </mc:Choice>
              <mc:Fallback>
                <p:oleObj name="수식" r:id="rId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075" y="1410306"/>
                        <a:ext cx="66833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6189"/>
              </p:ext>
            </p:extLst>
          </p:nvPr>
        </p:nvGraphicFramePr>
        <p:xfrm>
          <a:off x="2381771" y="1305362"/>
          <a:ext cx="5572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수식" r:id="rId7" imgW="126720" imgH="139680" progId="Equation.3">
                  <p:embed/>
                </p:oleObj>
              </mc:Choice>
              <mc:Fallback>
                <p:oleObj name="수식" r:id="rId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771" y="1305362"/>
                        <a:ext cx="5572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19" name="Picture 3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69458"/>
            <a:ext cx="1944216" cy="195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Picture 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25442"/>
            <a:ext cx="26574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36120" y="298272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/>
              <a:t>★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978917" y="2058493"/>
            <a:ext cx="1944216" cy="19076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55976" y="5885656"/>
            <a:ext cx="334595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91646" y="5903635"/>
            <a:ext cx="334595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Cross-Correlation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247964" y="4797152"/>
            <a:ext cx="1188132" cy="216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157192"/>
            <a:ext cx="1296144" cy="134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222801"/>
              </p:ext>
            </p:extLst>
          </p:nvPr>
        </p:nvGraphicFramePr>
        <p:xfrm>
          <a:off x="6434075" y="1410306"/>
          <a:ext cx="66833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수식" r:id="rId5" imgW="152280" imgH="139680" progId="Equation.3">
                  <p:embed/>
                </p:oleObj>
              </mc:Choice>
              <mc:Fallback>
                <p:oleObj name="수식" r:id="rId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075" y="1410306"/>
                        <a:ext cx="66833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6189"/>
              </p:ext>
            </p:extLst>
          </p:nvPr>
        </p:nvGraphicFramePr>
        <p:xfrm>
          <a:off x="2381771" y="1305362"/>
          <a:ext cx="5572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수식" r:id="rId7" imgW="126720" imgH="139680" progId="Equation.3">
                  <p:embed/>
                </p:oleObj>
              </mc:Choice>
              <mc:Fallback>
                <p:oleObj name="수식" r:id="rId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771" y="1305362"/>
                        <a:ext cx="5572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19" name="Picture 3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69458"/>
            <a:ext cx="1944216" cy="195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Picture 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25442"/>
            <a:ext cx="26574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36120" y="298272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/>
              <a:t>★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353674" y="2673514"/>
            <a:ext cx="1944216" cy="19076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91646" y="5903635"/>
            <a:ext cx="334595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Cross-Correlation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247964" y="4797152"/>
            <a:ext cx="1188132" cy="216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157192"/>
            <a:ext cx="1296144" cy="134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171601"/>
              </p:ext>
            </p:extLst>
          </p:nvPr>
        </p:nvGraphicFramePr>
        <p:xfrm>
          <a:off x="5796136" y="1414255"/>
          <a:ext cx="66833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수식" r:id="rId5" imgW="152280" imgH="139680" progId="Equation.3">
                  <p:embed/>
                </p:oleObj>
              </mc:Choice>
              <mc:Fallback>
                <p:oleObj name="수식" r:id="rId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414255"/>
                        <a:ext cx="66833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6189"/>
              </p:ext>
            </p:extLst>
          </p:nvPr>
        </p:nvGraphicFramePr>
        <p:xfrm>
          <a:off x="2381771" y="1305362"/>
          <a:ext cx="5572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수식" r:id="rId7" imgW="126720" imgH="139680" progId="Equation.3">
                  <p:embed/>
                </p:oleObj>
              </mc:Choice>
              <mc:Fallback>
                <p:oleObj name="수식" r:id="rId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771" y="1305362"/>
                        <a:ext cx="5572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19" name="Picture 3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69458"/>
            <a:ext cx="1944216" cy="195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Picture 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25442"/>
            <a:ext cx="26574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36120" y="298272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/>
              <a:t>★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001746" y="2684531"/>
            <a:ext cx="1944216" cy="19076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Cross-Correlation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05772" y="14127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력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>
            <a:off x="4247964" y="4797152"/>
            <a:ext cx="1188132" cy="216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30941"/>
              </p:ext>
            </p:extLst>
          </p:nvPr>
        </p:nvGraphicFramePr>
        <p:xfrm>
          <a:off x="5580063" y="5402263"/>
          <a:ext cx="197643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수식" r:id="rId11" imgW="990360" imgH="431640" progId="Equation.3">
                  <p:embed/>
                </p:oleObj>
              </mc:Choice>
              <mc:Fallback>
                <p:oleObj name="수식" r:id="rId11" imgW="990360" imgH="43164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402263"/>
                        <a:ext cx="1976437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094130"/>
              </p:ext>
            </p:extLst>
          </p:nvPr>
        </p:nvGraphicFramePr>
        <p:xfrm>
          <a:off x="695287" y="5004254"/>
          <a:ext cx="25336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수식" r:id="rId13" imgW="1269720" imgH="203040" progId="Equation.3">
                  <p:embed/>
                </p:oleObj>
              </mc:Choice>
              <mc:Fallback>
                <p:oleObj name="수식" r:id="rId13" imgW="1269720" imgH="20304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287" y="5004254"/>
                        <a:ext cx="25336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직선 연결선 16"/>
          <p:cNvCxnSpPr/>
          <p:nvPr/>
        </p:nvCxnSpPr>
        <p:spPr>
          <a:xfrm flipH="1">
            <a:off x="1907704" y="4592145"/>
            <a:ext cx="998068" cy="421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031455"/>
              </p:ext>
            </p:extLst>
          </p:nvPr>
        </p:nvGraphicFramePr>
        <p:xfrm>
          <a:off x="6489071" y="1478878"/>
          <a:ext cx="2304256" cy="48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수식" r:id="rId15" imgW="965160" imgH="203040" progId="Equation.3">
                  <p:embed/>
                </p:oleObj>
              </mc:Choice>
              <mc:Fallback>
                <p:oleObj name="수식" r:id="rId15" imgW="965160" imgH="20304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071" y="1478878"/>
                        <a:ext cx="2304256" cy="484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45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Convolution?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942495"/>
              </p:ext>
            </p:extLst>
          </p:nvPr>
        </p:nvGraphicFramePr>
        <p:xfrm>
          <a:off x="1979978" y="1340768"/>
          <a:ext cx="550862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수식" r:id="rId4" imgW="1257120" imgH="558720" progId="Equation.3">
                  <p:embed/>
                </p:oleObj>
              </mc:Choice>
              <mc:Fallback>
                <p:oleObj name="수식" r:id="rId4" imgW="1257120" imgH="558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9978" y="1340768"/>
                        <a:ext cx="5508625" cy="244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949522"/>
              </p:ext>
            </p:extLst>
          </p:nvPr>
        </p:nvGraphicFramePr>
        <p:xfrm>
          <a:off x="1482725" y="4797425"/>
          <a:ext cx="6178550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수식" r:id="rId6" imgW="1409400" imgH="431640" progId="Equation.3">
                  <p:embed/>
                </p:oleObj>
              </mc:Choice>
              <mc:Fallback>
                <p:oleObj name="수식" r:id="rId6" imgW="1409400" imgH="4316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4797425"/>
                        <a:ext cx="6178550" cy="189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3660308" y="599282"/>
            <a:ext cx="2130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연속 변수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68935" y="4221088"/>
            <a:ext cx="2130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</a:t>
            </a:r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산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변수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099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Convolution?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749609"/>
              </p:ext>
            </p:extLst>
          </p:nvPr>
        </p:nvGraphicFramePr>
        <p:xfrm>
          <a:off x="1465263" y="941388"/>
          <a:ext cx="6176962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수식" r:id="rId3" imgW="1409400" imgH="431640" progId="Equation.3">
                  <p:embed/>
                </p:oleObj>
              </mc:Choice>
              <mc:Fallback>
                <p:oleObj name="수식" r:id="rId3" imgW="1409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941388"/>
                        <a:ext cx="6176962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3649737" y="365082"/>
            <a:ext cx="2130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</a:t>
            </a:r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산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변수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47964" y="1412776"/>
            <a:ext cx="3348372" cy="936104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338915"/>
              </p:ext>
            </p:extLst>
          </p:nvPr>
        </p:nvGraphicFramePr>
        <p:xfrm>
          <a:off x="323528" y="3140968"/>
          <a:ext cx="25050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수식" r:id="rId5" imgW="571320" imgH="203040" progId="Equation.3">
                  <p:embed/>
                </p:oleObj>
              </mc:Choice>
              <mc:Fallback>
                <p:oleObj name="수식" r:id="rId5" imgW="571320" imgH="20304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140968"/>
                        <a:ext cx="250507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496763"/>
              </p:ext>
            </p:extLst>
          </p:nvPr>
        </p:nvGraphicFramePr>
        <p:xfrm>
          <a:off x="5923084" y="3140968"/>
          <a:ext cx="289401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name="수식" r:id="rId7" imgW="660240" imgH="203040" progId="Equation.3">
                  <p:embed/>
                </p:oleObj>
              </mc:Choice>
              <mc:Fallback>
                <p:oleObj name="수식" r:id="rId7" imgW="660240" imgH="20304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3084" y="3140968"/>
                        <a:ext cx="2894013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106895"/>
              </p:ext>
            </p:extLst>
          </p:nvPr>
        </p:nvGraphicFramePr>
        <p:xfrm>
          <a:off x="1835696" y="4927922"/>
          <a:ext cx="4284662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수식" r:id="rId9" imgW="977760" imgH="203040" progId="Equation.3">
                  <p:embed/>
                </p:oleObj>
              </mc:Choice>
              <mc:Fallback>
                <p:oleObj name="수식" r:id="rId9" imgW="977760" imgH="20304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927922"/>
                        <a:ext cx="4284662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3119230" y="3822125"/>
            <a:ext cx="2460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860032" y="4149080"/>
            <a:ext cx="172819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 rot="19827806">
            <a:off x="4645716" y="4239154"/>
            <a:ext cx="179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n</a:t>
            </a:r>
            <a:r>
              <a:rPr lang="ko-KR" altLang="en-US" b="1" dirty="0" smtClean="0"/>
              <a:t>만큼 평행이동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3703584" y="3347700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Y</a:t>
            </a:r>
            <a:r>
              <a:rPr lang="ko-KR" altLang="en-US" b="1" dirty="0" smtClean="0"/>
              <a:t>축 대칭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168495" y="5725705"/>
            <a:ext cx="8784976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결과</a:t>
            </a:r>
            <a:r>
              <a:rPr lang="en-US" altLang="ko-KR" sz="2000" b="1" dirty="0" smtClean="0"/>
              <a:t>: w</a:t>
            </a:r>
            <a:r>
              <a:rPr lang="ko-KR" altLang="en-US" sz="2000" b="1" dirty="0" smtClean="0"/>
              <a:t>함수를 </a:t>
            </a:r>
            <a:r>
              <a:rPr lang="en-US" altLang="ko-KR" sz="2000" b="1" dirty="0" smtClean="0"/>
              <a:t>y</a:t>
            </a:r>
            <a:r>
              <a:rPr lang="ko-KR" altLang="en-US" sz="2000" b="1" dirty="0" smtClean="0"/>
              <a:t>축 대칭 이동 한 후</a:t>
            </a:r>
            <a:r>
              <a:rPr lang="en-US" altLang="ko-KR" sz="2000" b="1" dirty="0" smtClean="0"/>
              <a:t>, n</a:t>
            </a:r>
            <a:r>
              <a:rPr lang="ko-KR" altLang="en-US" sz="2000" b="1" dirty="0" smtClean="0"/>
              <a:t>만큼 평행 이동 시킨 함수와</a:t>
            </a:r>
            <a:r>
              <a:rPr lang="en-US" altLang="ko-KR" sz="2000" b="1" dirty="0" smtClean="0"/>
              <a:t> x</a:t>
            </a:r>
            <a:r>
              <a:rPr lang="ko-KR" altLang="en-US" sz="2000" b="1" dirty="0" smtClean="0"/>
              <a:t>함수와 곱한 값을 </a:t>
            </a:r>
            <a:r>
              <a:rPr lang="en-US" altLang="ko-KR" sz="2000" b="1" dirty="0" smtClean="0"/>
              <a:t>x</a:t>
            </a:r>
            <a:r>
              <a:rPr lang="ko-KR" altLang="en-US" sz="2000" b="1" dirty="0" smtClean="0"/>
              <a:t>축에 대해 전부 더 한 값들의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집합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34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28813"/>
            <a:ext cx="486727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2010976" y="1999869"/>
            <a:ext cx="511256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567260" y="253435"/>
            <a:ext cx="0" cy="65105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012753" y="3137188"/>
            <a:ext cx="511256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035798" y="4304125"/>
            <a:ext cx="511256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046740" y="188640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</a:t>
            </a:r>
            <a:r>
              <a:rPr lang="ko-KR" altLang="en-US" dirty="0" smtClean="0"/>
              <a:t>축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125321" y="1815203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Convolution?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49890" y="2952522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116587" y="4119459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1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Cross-Correlation?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460150"/>
              </p:ext>
            </p:extLst>
          </p:nvPr>
        </p:nvGraphicFramePr>
        <p:xfrm>
          <a:off x="-55563" y="900113"/>
          <a:ext cx="9293226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수식" r:id="rId3" imgW="2120760" imgH="431640" progId="Equation.3">
                  <p:embed/>
                </p:oleObj>
              </mc:Choice>
              <mc:Fallback>
                <p:oleObj name="수식" r:id="rId3" imgW="2120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5563" y="900113"/>
                        <a:ext cx="9293226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586949" y="365082"/>
            <a:ext cx="4256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</a:t>
            </a:r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산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변수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실수인 경우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061434" y="1412776"/>
            <a:ext cx="504057" cy="936104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389893"/>
              </p:ext>
            </p:extLst>
          </p:nvPr>
        </p:nvGraphicFramePr>
        <p:xfrm>
          <a:off x="323528" y="3140968"/>
          <a:ext cx="25050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수식" r:id="rId5" imgW="571320" imgH="203040" progId="Equation.3">
                  <p:embed/>
                </p:oleObj>
              </mc:Choice>
              <mc:Fallback>
                <p:oleObj name="수식" r:id="rId5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140968"/>
                        <a:ext cx="250507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9858"/>
              </p:ext>
            </p:extLst>
          </p:nvPr>
        </p:nvGraphicFramePr>
        <p:xfrm>
          <a:off x="5645150" y="3141663"/>
          <a:ext cx="344963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수식" r:id="rId7" imgW="787320" imgH="203040" progId="Equation.3">
                  <p:embed/>
                </p:oleObj>
              </mc:Choice>
              <mc:Fallback>
                <p:oleObj name="수식" r:id="rId7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3141663"/>
                        <a:ext cx="3449638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3119230" y="3822125"/>
            <a:ext cx="2460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74567" y="3347700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n</a:t>
            </a:r>
            <a:r>
              <a:rPr lang="ko-KR" altLang="en-US" b="1" dirty="0" smtClean="0"/>
              <a:t>만큼 평행 이동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2472751" y="165209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000" dirty="0"/>
              <a:t>★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79512" y="4653136"/>
            <a:ext cx="878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결과</a:t>
            </a:r>
            <a:r>
              <a:rPr lang="en-US" altLang="ko-KR" sz="2000" b="1" dirty="0" smtClean="0"/>
              <a:t>: w</a:t>
            </a:r>
            <a:r>
              <a:rPr lang="ko-KR" altLang="en-US" sz="2000" b="1" dirty="0" smtClean="0"/>
              <a:t>함수를 </a:t>
            </a:r>
            <a:r>
              <a:rPr lang="en-US" altLang="ko-KR" sz="2000" b="1" dirty="0" smtClean="0"/>
              <a:t>n</a:t>
            </a:r>
            <a:r>
              <a:rPr lang="ko-KR" altLang="en-US" sz="2000" b="1" dirty="0" smtClean="0"/>
              <a:t>만큼 평행 이동 시킨 함수와</a:t>
            </a:r>
            <a:r>
              <a:rPr lang="en-US" altLang="ko-KR" sz="2000" b="1" dirty="0" smtClean="0"/>
              <a:t> x</a:t>
            </a:r>
            <a:r>
              <a:rPr lang="ko-KR" altLang="en-US" sz="2000" b="1" dirty="0" smtClean="0"/>
              <a:t>함수와 곱한 값을 </a:t>
            </a:r>
            <a:r>
              <a:rPr lang="en-US" altLang="ko-KR" sz="2000" b="1" dirty="0" smtClean="0"/>
              <a:t>x</a:t>
            </a:r>
            <a:r>
              <a:rPr lang="ko-KR" altLang="en-US" sz="2000" b="1" dirty="0" smtClean="0"/>
              <a:t>축에 대해 전부 더 한 값들의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집합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121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VS. Cross-Correlation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9" y="1484784"/>
            <a:ext cx="8289831" cy="51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92080" y="936129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Cross-Correlation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769787" y="944450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41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Cross-Correlation in 2D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2198512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(y)</a:t>
            </a:r>
            <a:endParaRPr lang="ko-KR" altLang="en-US" sz="24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61" y="2636912"/>
            <a:ext cx="5303773" cy="413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347864" y="2236013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(w)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6228184" y="2220072"/>
            <a:ext cx="1322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(x)</a:t>
            </a:r>
            <a:endParaRPr lang="ko-KR" altLang="en-US" sz="24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920441"/>
              </p:ext>
            </p:extLst>
          </p:nvPr>
        </p:nvGraphicFramePr>
        <p:xfrm>
          <a:off x="449263" y="295275"/>
          <a:ext cx="5281612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수식" r:id="rId4" imgW="1866600" imgH="660240" progId="Equation.3">
                  <p:embed/>
                </p:oleObj>
              </mc:Choice>
              <mc:Fallback>
                <p:oleObj name="수식" r:id="rId4" imgW="1866600" imgH="66024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95275"/>
                        <a:ext cx="5281612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6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Cross-Correlation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618764"/>
              </p:ext>
            </p:extLst>
          </p:nvPr>
        </p:nvGraphicFramePr>
        <p:xfrm>
          <a:off x="6434075" y="1410306"/>
          <a:ext cx="66833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수식" r:id="rId4" imgW="152280" imgH="139680" progId="Equation.3">
                  <p:embed/>
                </p:oleObj>
              </mc:Choice>
              <mc:Fallback>
                <p:oleObj name="수식" r:id="rId4" imgW="152280" imgH="13968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075" y="1410306"/>
                        <a:ext cx="66833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633771"/>
              </p:ext>
            </p:extLst>
          </p:nvPr>
        </p:nvGraphicFramePr>
        <p:xfrm>
          <a:off x="2381771" y="1305362"/>
          <a:ext cx="5572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수식" r:id="rId6" imgW="126720" imgH="139680" progId="Equation.3">
                  <p:embed/>
                </p:oleObj>
              </mc:Choice>
              <mc:Fallback>
                <p:oleObj name="수식" r:id="rId6" imgW="126720" imgH="13968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771" y="1305362"/>
                        <a:ext cx="5572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19" name="Picture 3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69458"/>
            <a:ext cx="1944216" cy="195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Picture 3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25442"/>
            <a:ext cx="26574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36120" y="298272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/>
              <a:t>★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411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157192"/>
            <a:ext cx="1296144" cy="134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96340"/>
              </p:ext>
            </p:extLst>
          </p:nvPr>
        </p:nvGraphicFramePr>
        <p:xfrm>
          <a:off x="6434075" y="1410306"/>
          <a:ext cx="66833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수식" r:id="rId5" imgW="152280" imgH="139680" progId="Equation.3">
                  <p:embed/>
                </p:oleObj>
              </mc:Choice>
              <mc:Fallback>
                <p:oleObj name="수식" r:id="rId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075" y="1410306"/>
                        <a:ext cx="66833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759278"/>
              </p:ext>
            </p:extLst>
          </p:nvPr>
        </p:nvGraphicFramePr>
        <p:xfrm>
          <a:off x="2381771" y="1305362"/>
          <a:ext cx="5572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수식" r:id="rId7" imgW="126720" imgH="139680" progId="Equation.3">
                  <p:embed/>
                </p:oleObj>
              </mc:Choice>
              <mc:Fallback>
                <p:oleObj name="수식" r:id="rId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771" y="1305362"/>
                        <a:ext cx="5572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19" name="Picture 3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69458"/>
            <a:ext cx="1944216" cy="195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Picture 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25442"/>
            <a:ext cx="26574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36120" y="298272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/>
              <a:t>★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353674" y="2058493"/>
            <a:ext cx="1944216" cy="19076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07989" y="5301208"/>
            <a:ext cx="334595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55976" y="5885656"/>
            <a:ext cx="334595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91646" y="5903635"/>
            <a:ext cx="334595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for Cross-Correlation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4247964" y="4797152"/>
            <a:ext cx="1188132" cy="2160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178</Words>
  <Application>Microsoft Office PowerPoint</Application>
  <PresentationFormat>화면 슬라이드 쇼(4:3)</PresentationFormat>
  <Paragraphs>50</Paragraphs>
  <Slides>12</Slides>
  <Notes>7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Office 테마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</dc:creator>
  <cp:lastModifiedBy>Hwang</cp:lastModifiedBy>
  <cp:revision>59</cp:revision>
  <dcterms:created xsi:type="dcterms:W3CDTF">2016-01-09T13:37:58Z</dcterms:created>
  <dcterms:modified xsi:type="dcterms:W3CDTF">2016-01-25T09:47:12Z</dcterms:modified>
</cp:coreProperties>
</file>