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52" r:id="rId3"/>
    <p:sldId id="334" r:id="rId4"/>
    <p:sldId id="369" r:id="rId5"/>
    <p:sldId id="367" r:id="rId6"/>
    <p:sldId id="364" r:id="rId7"/>
    <p:sldId id="373" r:id="rId8"/>
    <p:sldId id="377" r:id="rId9"/>
    <p:sldId id="378" r:id="rId10"/>
    <p:sldId id="380" r:id="rId11"/>
    <p:sldId id="382" r:id="rId12"/>
    <p:sldId id="383" r:id="rId13"/>
    <p:sldId id="384" r:id="rId14"/>
    <p:sldId id="381" r:id="rId15"/>
    <p:sldId id="385" r:id="rId16"/>
    <p:sldId id="386" r:id="rId17"/>
    <p:sldId id="387" r:id="rId18"/>
    <p:sldId id="388" r:id="rId19"/>
    <p:sldId id="389" r:id="rId20"/>
    <p:sldId id="390" r:id="rId21"/>
    <p:sldId id="374" r:id="rId22"/>
    <p:sldId id="375" r:id="rId23"/>
    <p:sldId id="391" r:id="rId24"/>
    <p:sldId id="376" r:id="rId25"/>
    <p:sldId id="392" r:id="rId26"/>
    <p:sldId id="393" r:id="rId27"/>
    <p:sldId id="397" r:id="rId28"/>
    <p:sldId id="398" r:id="rId29"/>
    <p:sldId id="395" r:id="rId30"/>
    <p:sldId id="399" r:id="rId31"/>
    <p:sldId id="394" r:id="rId32"/>
    <p:sldId id="400" r:id="rId33"/>
    <p:sldId id="401" r:id="rId34"/>
    <p:sldId id="402" r:id="rId35"/>
    <p:sldId id="403" r:id="rId36"/>
    <p:sldId id="40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5660-7D8C-4A71-9C2C-2A254C633336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F18FB-0FA2-4278-AD54-AB9B4564A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7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453601" y="64940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M&amp;S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9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9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6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9BE7-0248-41CD-8FEC-7EC7DF984270}" type="datetimeFigureOut">
              <a:rPr lang="ko-KR" altLang="en-US" smtClean="0"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A2E1-BB71-43FC-B5CF-ED9EC24D7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0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2880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</a:t>
            </a:r>
            <a:endParaRPr lang="en-US" altLang="ko-KR" sz="6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6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코드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/>
          <p:cNvCxnSpPr>
            <a:stCxn id="46" idx="6"/>
            <a:endCxn id="53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6"/>
            <a:endCxn id="54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6"/>
            <a:endCxn id="56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9" idx="6"/>
            <a:endCxn id="57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7" idx="6"/>
            <a:endCxn id="53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0" idx="6"/>
            <a:endCxn id="57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6"/>
            <a:endCxn id="56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6"/>
            <a:endCxn id="53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8" idx="6"/>
            <a:endCxn id="54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1" idx="6"/>
            <a:endCxn id="57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0" idx="6"/>
            <a:endCxn id="56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6"/>
            <a:endCxn id="54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158588" y="12891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7252" y="116632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85044" y="128916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527884" y="90872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27884" y="6281936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endCxn id="52" idx="2"/>
          </p:cNvCxnSpPr>
          <p:nvPr/>
        </p:nvCxnSpPr>
        <p:spPr>
          <a:xfrm>
            <a:off x="4031940" y="1196752"/>
            <a:ext cx="1512168" cy="6806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6"/>
            <a:endCxn id="52" idx="2"/>
          </p:cNvCxnSpPr>
          <p:nvPr/>
        </p:nvCxnSpPr>
        <p:spPr>
          <a:xfrm>
            <a:off x="4031940" y="1877361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6"/>
            <a:endCxn id="52" idx="2"/>
          </p:cNvCxnSpPr>
          <p:nvPr/>
        </p:nvCxnSpPr>
        <p:spPr>
          <a:xfrm flipV="1">
            <a:off x="4031940" y="1877361"/>
            <a:ext cx="1512168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94" idx="6"/>
            <a:endCxn id="58" idx="2"/>
          </p:cNvCxnSpPr>
          <p:nvPr/>
        </p:nvCxnSpPr>
        <p:spPr>
          <a:xfrm flipV="1">
            <a:off x="4031940" y="5856943"/>
            <a:ext cx="1512168" cy="7130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1" idx="6"/>
            <a:endCxn id="58" idx="2"/>
          </p:cNvCxnSpPr>
          <p:nvPr/>
        </p:nvCxnSpPr>
        <p:spPr>
          <a:xfrm>
            <a:off x="4031940" y="5856943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0" idx="6"/>
            <a:endCxn id="58" idx="2"/>
          </p:cNvCxnSpPr>
          <p:nvPr/>
        </p:nvCxnSpPr>
        <p:spPr>
          <a:xfrm>
            <a:off x="4031940" y="5032581"/>
            <a:ext cx="1512168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/>
          <p:cNvCxnSpPr>
            <a:stCxn id="46" idx="6"/>
            <a:endCxn id="53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6"/>
            <a:endCxn id="54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6"/>
            <a:endCxn id="56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9" idx="6"/>
            <a:endCxn id="57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7" idx="6"/>
            <a:endCxn id="53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0" idx="6"/>
            <a:endCxn id="57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6"/>
            <a:endCxn id="56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6"/>
            <a:endCxn id="53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8" idx="6"/>
            <a:endCxn id="54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1" idx="6"/>
            <a:endCxn id="57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0" idx="6"/>
            <a:endCxn id="56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6"/>
            <a:endCxn id="54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158588" y="12891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7252" y="116632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85044" y="128916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527884" y="90872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27884" y="6281936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endCxn id="52" idx="2"/>
          </p:cNvCxnSpPr>
          <p:nvPr/>
        </p:nvCxnSpPr>
        <p:spPr>
          <a:xfrm>
            <a:off x="4031940" y="1196752"/>
            <a:ext cx="1512168" cy="6806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6"/>
            <a:endCxn id="52" idx="2"/>
          </p:cNvCxnSpPr>
          <p:nvPr/>
        </p:nvCxnSpPr>
        <p:spPr>
          <a:xfrm>
            <a:off x="4031940" y="1877361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6"/>
            <a:endCxn id="52" idx="2"/>
          </p:cNvCxnSpPr>
          <p:nvPr/>
        </p:nvCxnSpPr>
        <p:spPr>
          <a:xfrm flipV="1">
            <a:off x="4031940" y="1877361"/>
            <a:ext cx="1512168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94" idx="6"/>
            <a:endCxn id="58" idx="2"/>
          </p:cNvCxnSpPr>
          <p:nvPr/>
        </p:nvCxnSpPr>
        <p:spPr>
          <a:xfrm flipV="1">
            <a:off x="4031940" y="5856943"/>
            <a:ext cx="1512168" cy="7130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1" idx="6"/>
            <a:endCxn id="58" idx="2"/>
          </p:cNvCxnSpPr>
          <p:nvPr/>
        </p:nvCxnSpPr>
        <p:spPr>
          <a:xfrm>
            <a:off x="4031940" y="5856943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0" idx="6"/>
            <a:endCxn id="58" idx="2"/>
          </p:cNvCxnSpPr>
          <p:nvPr/>
        </p:nvCxnSpPr>
        <p:spPr>
          <a:xfrm>
            <a:off x="4031940" y="5032581"/>
            <a:ext cx="1512168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2" idx="6"/>
            <a:endCxn id="60" idx="2"/>
          </p:cNvCxnSpPr>
          <p:nvPr/>
        </p:nvCxnSpPr>
        <p:spPr>
          <a:xfrm>
            <a:off x="6048164" y="1877361"/>
            <a:ext cx="1368152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3" idx="6"/>
            <a:endCxn id="60" idx="2"/>
          </p:cNvCxnSpPr>
          <p:nvPr/>
        </p:nvCxnSpPr>
        <p:spPr>
          <a:xfrm>
            <a:off x="6048164" y="2651697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6"/>
            <a:endCxn id="60" idx="2"/>
          </p:cNvCxnSpPr>
          <p:nvPr/>
        </p:nvCxnSpPr>
        <p:spPr>
          <a:xfrm flipV="1">
            <a:off x="6048164" y="2651697"/>
            <a:ext cx="1368152" cy="7822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56" idx="6"/>
            <a:endCxn id="66" idx="2"/>
          </p:cNvCxnSpPr>
          <p:nvPr/>
        </p:nvCxnSpPr>
        <p:spPr>
          <a:xfrm>
            <a:off x="6048164" y="4230750"/>
            <a:ext cx="1368152" cy="8018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7" idx="6"/>
            <a:endCxn id="66" idx="2"/>
          </p:cNvCxnSpPr>
          <p:nvPr/>
        </p:nvCxnSpPr>
        <p:spPr>
          <a:xfrm>
            <a:off x="6048164" y="5032581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8" idx="6"/>
            <a:endCxn id="66" idx="2"/>
          </p:cNvCxnSpPr>
          <p:nvPr/>
        </p:nvCxnSpPr>
        <p:spPr>
          <a:xfrm flipV="1">
            <a:off x="6048164" y="5032581"/>
            <a:ext cx="1368152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/>
          <p:cNvCxnSpPr>
            <a:stCxn id="46" idx="6"/>
            <a:endCxn id="53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6"/>
            <a:endCxn id="54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6"/>
            <a:endCxn id="56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9" idx="6"/>
            <a:endCxn id="57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7" idx="6"/>
            <a:endCxn id="53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0" idx="6"/>
            <a:endCxn id="57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6"/>
            <a:endCxn id="56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6"/>
            <a:endCxn id="53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8" idx="6"/>
            <a:endCxn id="54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1" idx="6"/>
            <a:endCxn id="57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0" idx="6"/>
            <a:endCxn id="56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6"/>
            <a:endCxn id="54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158588" y="12891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7252" y="116632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85044" y="128916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527884" y="90872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27884" y="6281936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endCxn id="52" idx="2"/>
          </p:cNvCxnSpPr>
          <p:nvPr/>
        </p:nvCxnSpPr>
        <p:spPr>
          <a:xfrm>
            <a:off x="4031940" y="1196752"/>
            <a:ext cx="1512168" cy="6806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6"/>
            <a:endCxn id="52" idx="2"/>
          </p:cNvCxnSpPr>
          <p:nvPr/>
        </p:nvCxnSpPr>
        <p:spPr>
          <a:xfrm>
            <a:off x="4031940" y="1877361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6"/>
            <a:endCxn id="52" idx="2"/>
          </p:cNvCxnSpPr>
          <p:nvPr/>
        </p:nvCxnSpPr>
        <p:spPr>
          <a:xfrm flipV="1">
            <a:off x="4031940" y="1877361"/>
            <a:ext cx="1512168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94" idx="6"/>
            <a:endCxn id="58" idx="2"/>
          </p:cNvCxnSpPr>
          <p:nvPr/>
        </p:nvCxnSpPr>
        <p:spPr>
          <a:xfrm flipV="1">
            <a:off x="4031940" y="5856943"/>
            <a:ext cx="1512168" cy="7130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1" idx="6"/>
            <a:endCxn id="58" idx="2"/>
          </p:cNvCxnSpPr>
          <p:nvPr/>
        </p:nvCxnSpPr>
        <p:spPr>
          <a:xfrm>
            <a:off x="4031940" y="5856943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0" idx="6"/>
            <a:endCxn id="58" idx="2"/>
          </p:cNvCxnSpPr>
          <p:nvPr/>
        </p:nvCxnSpPr>
        <p:spPr>
          <a:xfrm>
            <a:off x="4031940" y="5032581"/>
            <a:ext cx="1512168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2" idx="6"/>
            <a:endCxn id="60" idx="2"/>
          </p:cNvCxnSpPr>
          <p:nvPr/>
        </p:nvCxnSpPr>
        <p:spPr>
          <a:xfrm>
            <a:off x="6048164" y="1877361"/>
            <a:ext cx="1368152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3" idx="6"/>
            <a:endCxn id="60" idx="2"/>
          </p:cNvCxnSpPr>
          <p:nvPr/>
        </p:nvCxnSpPr>
        <p:spPr>
          <a:xfrm>
            <a:off x="6048164" y="2651697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6"/>
            <a:endCxn id="60" idx="2"/>
          </p:cNvCxnSpPr>
          <p:nvPr/>
        </p:nvCxnSpPr>
        <p:spPr>
          <a:xfrm flipV="1">
            <a:off x="6048164" y="2651697"/>
            <a:ext cx="1368152" cy="7822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56" idx="6"/>
            <a:endCxn id="66" idx="2"/>
          </p:cNvCxnSpPr>
          <p:nvPr/>
        </p:nvCxnSpPr>
        <p:spPr>
          <a:xfrm>
            <a:off x="6048164" y="4230750"/>
            <a:ext cx="1368152" cy="8018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7" idx="6"/>
            <a:endCxn id="66" idx="2"/>
          </p:cNvCxnSpPr>
          <p:nvPr/>
        </p:nvCxnSpPr>
        <p:spPr>
          <a:xfrm>
            <a:off x="6048164" y="5032581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8" idx="6"/>
            <a:endCxn id="66" idx="2"/>
          </p:cNvCxnSpPr>
          <p:nvPr/>
        </p:nvCxnSpPr>
        <p:spPr>
          <a:xfrm flipV="1">
            <a:off x="6048164" y="5032581"/>
            <a:ext cx="1368152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5540076" y="890525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5540076" y="6246548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6"/>
            <a:endCxn id="59" idx="2"/>
          </p:cNvCxnSpPr>
          <p:nvPr/>
        </p:nvCxnSpPr>
        <p:spPr>
          <a:xfrm>
            <a:off x="6044132" y="1178557"/>
            <a:ext cx="1372184" cy="6988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2" idx="6"/>
            <a:endCxn id="59" idx="2"/>
          </p:cNvCxnSpPr>
          <p:nvPr/>
        </p:nvCxnSpPr>
        <p:spPr>
          <a:xfrm>
            <a:off x="6048164" y="1877361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3" idx="6"/>
            <a:endCxn id="59" idx="2"/>
          </p:cNvCxnSpPr>
          <p:nvPr/>
        </p:nvCxnSpPr>
        <p:spPr>
          <a:xfrm flipV="1">
            <a:off x="6048164" y="1877361"/>
            <a:ext cx="1368152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67" idx="2"/>
          </p:cNvCxnSpPr>
          <p:nvPr/>
        </p:nvCxnSpPr>
        <p:spPr>
          <a:xfrm>
            <a:off x="6048164" y="5032581"/>
            <a:ext cx="1368152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58" idx="6"/>
            <a:endCxn id="67" idx="2"/>
          </p:cNvCxnSpPr>
          <p:nvPr/>
        </p:nvCxnSpPr>
        <p:spPr>
          <a:xfrm>
            <a:off x="6048164" y="5856943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6"/>
            <a:endCxn id="67" idx="2"/>
          </p:cNvCxnSpPr>
          <p:nvPr/>
        </p:nvCxnSpPr>
        <p:spPr>
          <a:xfrm flipV="1">
            <a:off x="6044132" y="5856943"/>
            <a:ext cx="1372184" cy="6776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/>
          <p:cNvCxnSpPr>
            <a:stCxn id="46" idx="6"/>
            <a:endCxn id="53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6"/>
            <a:endCxn id="54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6"/>
            <a:endCxn id="56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9" idx="6"/>
            <a:endCxn id="57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7" idx="6"/>
            <a:endCxn id="53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0" idx="6"/>
            <a:endCxn id="57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6"/>
            <a:endCxn id="56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6"/>
            <a:endCxn id="53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8" idx="6"/>
            <a:endCxn id="54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1" idx="6"/>
            <a:endCxn id="57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0" idx="6"/>
            <a:endCxn id="56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6"/>
            <a:endCxn id="54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158588" y="12891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7252" y="116632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85044" y="128916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527884" y="90872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27884" y="6281936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endCxn id="52" idx="2"/>
          </p:cNvCxnSpPr>
          <p:nvPr/>
        </p:nvCxnSpPr>
        <p:spPr>
          <a:xfrm>
            <a:off x="4031940" y="1196752"/>
            <a:ext cx="1512168" cy="6806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6"/>
            <a:endCxn id="52" idx="2"/>
          </p:cNvCxnSpPr>
          <p:nvPr/>
        </p:nvCxnSpPr>
        <p:spPr>
          <a:xfrm>
            <a:off x="4031940" y="1877361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6"/>
            <a:endCxn id="52" idx="2"/>
          </p:cNvCxnSpPr>
          <p:nvPr/>
        </p:nvCxnSpPr>
        <p:spPr>
          <a:xfrm flipV="1">
            <a:off x="4031940" y="1877361"/>
            <a:ext cx="1512168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94" idx="6"/>
            <a:endCxn id="58" idx="2"/>
          </p:cNvCxnSpPr>
          <p:nvPr/>
        </p:nvCxnSpPr>
        <p:spPr>
          <a:xfrm flipV="1">
            <a:off x="4031940" y="5856943"/>
            <a:ext cx="1512168" cy="7130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1" idx="6"/>
            <a:endCxn id="58" idx="2"/>
          </p:cNvCxnSpPr>
          <p:nvPr/>
        </p:nvCxnSpPr>
        <p:spPr>
          <a:xfrm>
            <a:off x="4031940" y="5856943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0" idx="6"/>
            <a:endCxn id="58" idx="2"/>
          </p:cNvCxnSpPr>
          <p:nvPr/>
        </p:nvCxnSpPr>
        <p:spPr>
          <a:xfrm>
            <a:off x="4031940" y="5032581"/>
            <a:ext cx="1512168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2" idx="6"/>
            <a:endCxn id="60" idx="2"/>
          </p:cNvCxnSpPr>
          <p:nvPr/>
        </p:nvCxnSpPr>
        <p:spPr>
          <a:xfrm>
            <a:off x="6048164" y="1877361"/>
            <a:ext cx="1368152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3" idx="6"/>
            <a:endCxn id="60" idx="2"/>
          </p:cNvCxnSpPr>
          <p:nvPr/>
        </p:nvCxnSpPr>
        <p:spPr>
          <a:xfrm>
            <a:off x="6048164" y="2651697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6"/>
            <a:endCxn id="60" idx="2"/>
          </p:cNvCxnSpPr>
          <p:nvPr/>
        </p:nvCxnSpPr>
        <p:spPr>
          <a:xfrm flipV="1">
            <a:off x="6048164" y="2651697"/>
            <a:ext cx="1368152" cy="7822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56" idx="6"/>
            <a:endCxn id="66" idx="2"/>
          </p:cNvCxnSpPr>
          <p:nvPr/>
        </p:nvCxnSpPr>
        <p:spPr>
          <a:xfrm>
            <a:off x="6048164" y="4230750"/>
            <a:ext cx="1368152" cy="8018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57" idx="6"/>
            <a:endCxn id="66" idx="2"/>
          </p:cNvCxnSpPr>
          <p:nvPr/>
        </p:nvCxnSpPr>
        <p:spPr>
          <a:xfrm>
            <a:off x="6048164" y="5032581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8" idx="6"/>
            <a:endCxn id="66" idx="2"/>
          </p:cNvCxnSpPr>
          <p:nvPr/>
        </p:nvCxnSpPr>
        <p:spPr>
          <a:xfrm flipV="1">
            <a:off x="6048164" y="5032581"/>
            <a:ext cx="1368152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5540076" y="890525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5540076" y="6246548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6"/>
            <a:endCxn id="59" idx="2"/>
          </p:cNvCxnSpPr>
          <p:nvPr/>
        </p:nvCxnSpPr>
        <p:spPr>
          <a:xfrm>
            <a:off x="6044132" y="1178557"/>
            <a:ext cx="1372184" cy="6988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52" idx="6"/>
            <a:endCxn id="59" idx="2"/>
          </p:cNvCxnSpPr>
          <p:nvPr/>
        </p:nvCxnSpPr>
        <p:spPr>
          <a:xfrm>
            <a:off x="6048164" y="1877361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3" idx="6"/>
            <a:endCxn id="59" idx="2"/>
          </p:cNvCxnSpPr>
          <p:nvPr/>
        </p:nvCxnSpPr>
        <p:spPr>
          <a:xfrm flipV="1">
            <a:off x="6048164" y="1877361"/>
            <a:ext cx="1368152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endCxn id="67" idx="2"/>
          </p:cNvCxnSpPr>
          <p:nvPr/>
        </p:nvCxnSpPr>
        <p:spPr>
          <a:xfrm>
            <a:off x="6048164" y="5032581"/>
            <a:ext cx="1368152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58" idx="6"/>
            <a:endCxn id="67" idx="2"/>
          </p:cNvCxnSpPr>
          <p:nvPr/>
        </p:nvCxnSpPr>
        <p:spPr>
          <a:xfrm>
            <a:off x="6048164" y="5856943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6"/>
            <a:endCxn id="67" idx="2"/>
          </p:cNvCxnSpPr>
          <p:nvPr/>
        </p:nvCxnSpPr>
        <p:spPr>
          <a:xfrm flipV="1">
            <a:off x="6044132" y="5856943"/>
            <a:ext cx="1372184" cy="6776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91333" y="1942013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3191333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3191333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191333" y="432289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5063541" y="1942013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5063541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063541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63541" y="4322897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3695389" y="3809098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3695389" y="2230045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3695389" y="3809098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3695389" y="3012299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168087" y="1207148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187301" y="509558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8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91333" y="1942013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3191333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3191333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191333" y="432289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5063541" y="1942013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5063541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063541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63541" y="4322897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3695389" y="3809098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3695389" y="2230045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3695389" y="3809098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3695389" y="3012299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168087" y="1207148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187301" y="509558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98" name="직선 화살표 연결선 97"/>
          <p:cNvCxnSpPr>
            <a:stCxn id="75" idx="6"/>
            <a:endCxn id="66" idx="2"/>
          </p:cNvCxnSpPr>
          <p:nvPr/>
        </p:nvCxnSpPr>
        <p:spPr>
          <a:xfrm flipV="1">
            <a:off x="3691357" y="4610929"/>
            <a:ext cx="1372184" cy="7726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7" idx="6"/>
            <a:endCxn id="66" idx="2"/>
          </p:cNvCxnSpPr>
          <p:nvPr/>
        </p:nvCxnSpPr>
        <p:spPr>
          <a:xfrm>
            <a:off x="3695389" y="4610929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6" idx="6"/>
            <a:endCxn id="66" idx="2"/>
          </p:cNvCxnSpPr>
          <p:nvPr/>
        </p:nvCxnSpPr>
        <p:spPr>
          <a:xfrm>
            <a:off x="3695389" y="3809098"/>
            <a:ext cx="1368152" cy="8018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3" idx="6"/>
            <a:endCxn id="60" idx="2"/>
          </p:cNvCxnSpPr>
          <p:nvPr/>
        </p:nvCxnSpPr>
        <p:spPr>
          <a:xfrm>
            <a:off x="3672143" y="1495180"/>
            <a:ext cx="1391398" cy="73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3" idx="6"/>
            <a:endCxn id="60" idx="2"/>
          </p:cNvCxnSpPr>
          <p:nvPr/>
        </p:nvCxnSpPr>
        <p:spPr>
          <a:xfrm>
            <a:off x="3695389" y="2230045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6"/>
            <a:endCxn id="60" idx="2"/>
          </p:cNvCxnSpPr>
          <p:nvPr/>
        </p:nvCxnSpPr>
        <p:spPr>
          <a:xfrm flipV="1">
            <a:off x="3695389" y="2230045"/>
            <a:ext cx="1368152" cy="7822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91333" y="1942013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3191333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3191333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191333" y="432289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5063541" y="1942013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5063541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063541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63541" y="4322897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3695389" y="3809098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3695389" y="2230045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3695389" y="3809098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3695389" y="3012299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168087" y="1207148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187301" y="509558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98" name="직선 화살표 연결선 97"/>
          <p:cNvCxnSpPr>
            <a:stCxn id="75" idx="6"/>
            <a:endCxn id="66" idx="2"/>
          </p:cNvCxnSpPr>
          <p:nvPr/>
        </p:nvCxnSpPr>
        <p:spPr>
          <a:xfrm flipV="1">
            <a:off x="3691357" y="4610929"/>
            <a:ext cx="1372184" cy="7726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7" idx="6"/>
            <a:endCxn id="66" idx="2"/>
          </p:cNvCxnSpPr>
          <p:nvPr/>
        </p:nvCxnSpPr>
        <p:spPr>
          <a:xfrm>
            <a:off x="3695389" y="4610929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6" idx="6"/>
            <a:endCxn id="66" idx="2"/>
          </p:cNvCxnSpPr>
          <p:nvPr/>
        </p:nvCxnSpPr>
        <p:spPr>
          <a:xfrm>
            <a:off x="3695389" y="3809098"/>
            <a:ext cx="1368152" cy="8018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3" idx="6"/>
            <a:endCxn id="60" idx="2"/>
          </p:cNvCxnSpPr>
          <p:nvPr/>
        </p:nvCxnSpPr>
        <p:spPr>
          <a:xfrm>
            <a:off x="3672143" y="1495180"/>
            <a:ext cx="1391398" cy="73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3" idx="6"/>
            <a:endCxn id="60" idx="2"/>
          </p:cNvCxnSpPr>
          <p:nvPr/>
        </p:nvCxnSpPr>
        <p:spPr>
          <a:xfrm>
            <a:off x="3695389" y="2230045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6"/>
            <a:endCxn id="60" idx="2"/>
          </p:cNvCxnSpPr>
          <p:nvPr/>
        </p:nvCxnSpPr>
        <p:spPr>
          <a:xfrm flipV="1">
            <a:off x="3695389" y="2230045"/>
            <a:ext cx="1368152" cy="7822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91333" y="1942013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3191333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3191333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191333" y="432289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5063541" y="1942013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5063541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063541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63541" y="4322897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3695389" y="3809098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3695389" y="2230045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3695389" y="3809098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3695389" y="3012299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189107" y="1207148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187301" y="509558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98" name="직선 화살표 연결선 97"/>
          <p:cNvCxnSpPr>
            <a:stCxn id="75" idx="6"/>
            <a:endCxn id="66" idx="2"/>
          </p:cNvCxnSpPr>
          <p:nvPr/>
        </p:nvCxnSpPr>
        <p:spPr>
          <a:xfrm flipV="1">
            <a:off x="3691357" y="4610929"/>
            <a:ext cx="1372184" cy="7726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7" idx="6"/>
            <a:endCxn id="66" idx="2"/>
          </p:cNvCxnSpPr>
          <p:nvPr/>
        </p:nvCxnSpPr>
        <p:spPr>
          <a:xfrm>
            <a:off x="3695389" y="4610929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6" idx="6"/>
            <a:endCxn id="66" idx="2"/>
          </p:cNvCxnSpPr>
          <p:nvPr/>
        </p:nvCxnSpPr>
        <p:spPr>
          <a:xfrm>
            <a:off x="3695389" y="3809098"/>
            <a:ext cx="1368152" cy="8018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3" idx="6"/>
            <a:endCxn id="60" idx="2"/>
          </p:cNvCxnSpPr>
          <p:nvPr/>
        </p:nvCxnSpPr>
        <p:spPr>
          <a:xfrm>
            <a:off x="3693163" y="1495180"/>
            <a:ext cx="1370378" cy="73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3" idx="6"/>
            <a:endCxn id="60" idx="2"/>
          </p:cNvCxnSpPr>
          <p:nvPr/>
        </p:nvCxnSpPr>
        <p:spPr>
          <a:xfrm>
            <a:off x="3695389" y="2230045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6"/>
            <a:endCxn id="60" idx="2"/>
          </p:cNvCxnSpPr>
          <p:nvPr/>
        </p:nvCxnSpPr>
        <p:spPr>
          <a:xfrm flipV="1">
            <a:off x="3695389" y="2230045"/>
            <a:ext cx="1368152" cy="7822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89107" y="436194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191333" y="5877272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9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91333" y="1942013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3191333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3191333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191333" y="432289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5063541" y="1942013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5063541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063541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63541" y="4322897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3695389" y="3809098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3695389" y="2230045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3695389" y="3809098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3695389" y="3012299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189107" y="1207148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187301" y="509558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98" name="직선 화살표 연결선 97"/>
          <p:cNvCxnSpPr>
            <a:stCxn id="75" idx="6"/>
            <a:endCxn id="66" idx="2"/>
          </p:cNvCxnSpPr>
          <p:nvPr/>
        </p:nvCxnSpPr>
        <p:spPr>
          <a:xfrm flipV="1">
            <a:off x="3691357" y="4610929"/>
            <a:ext cx="1372184" cy="7726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7" idx="6"/>
            <a:endCxn id="66" idx="2"/>
          </p:cNvCxnSpPr>
          <p:nvPr/>
        </p:nvCxnSpPr>
        <p:spPr>
          <a:xfrm>
            <a:off x="3695389" y="4610929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6" idx="6"/>
            <a:endCxn id="66" idx="2"/>
          </p:cNvCxnSpPr>
          <p:nvPr/>
        </p:nvCxnSpPr>
        <p:spPr>
          <a:xfrm>
            <a:off x="3695389" y="3809098"/>
            <a:ext cx="1368152" cy="8018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3" idx="6"/>
            <a:endCxn id="60" idx="2"/>
          </p:cNvCxnSpPr>
          <p:nvPr/>
        </p:nvCxnSpPr>
        <p:spPr>
          <a:xfrm>
            <a:off x="3693163" y="1495180"/>
            <a:ext cx="1370378" cy="73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3" idx="6"/>
            <a:endCxn id="60" idx="2"/>
          </p:cNvCxnSpPr>
          <p:nvPr/>
        </p:nvCxnSpPr>
        <p:spPr>
          <a:xfrm>
            <a:off x="3695389" y="2230045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6"/>
            <a:endCxn id="60" idx="2"/>
          </p:cNvCxnSpPr>
          <p:nvPr/>
        </p:nvCxnSpPr>
        <p:spPr>
          <a:xfrm flipV="1">
            <a:off x="3695389" y="2230045"/>
            <a:ext cx="1368152" cy="7822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89107" y="436194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191333" y="5877272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6"/>
          </p:cNvCxnSpPr>
          <p:nvPr/>
        </p:nvCxnSpPr>
        <p:spPr>
          <a:xfrm>
            <a:off x="3693163" y="724226"/>
            <a:ext cx="1370378" cy="7709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3" idx="6"/>
          </p:cNvCxnSpPr>
          <p:nvPr/>
        </p:nvCxnSpPr>
        <p:spPr>
          <a:xfrm>
            <a:off x="3693163" y="1495180"/>
            <a:ext cx="137037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3" idx="6"/>
          </p:cNvCxnSpPr>
          <p:nvPr/>
        </p:nvCxnSpPr>
        <p:spPr>
          <a:xfrm flipV="1">
            <a:off x="3695389" y="1495180"/>
            <a:ext cx="1368152" cy="73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695389" y="4608385"/>
            <a:ext cx="1370378" cy="7709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95389" y="5379339"/>
            <a:ext cx="137037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97615" y="5379339"/>
            <a:ext cx="1368152" cy="73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191333" y="1942013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3191333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3191333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191333" y="432289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5063541" y="1942013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5063541" y="2724267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5063541" y="3521066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63541" y="4322897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3695389" y="3809098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3695389" y="2230045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3695389" y="3012299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3695389" y="3809098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3695389" y="3012299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3189107" y="1207148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187301" y="509558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98" name="직선 화살표 연결선 97"/>
          <p:cNvCxnSpPr>
            <a:stCxn id="75" idx="6"/>
            <a:endCxn id="66" idx="2"/>
          </p:cNvCxnSpPr>
          <p:nvPr/>
        </p:nvCxnSpPr>
        <p:spPr>
          <a:xfrm flipV="1">
            <a:off x="3691357" y="4610929"/>
            <a:ext cx="1372184" cy="7726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57" idx="6"/>
            <a:endCxn id="66" idx="2"/>
          </p:cNvCxnSpPr>
          <p:nvPr/>
        </p:nvCxnSpPr>
        <p:spPr>
          <a:xfrm>
            <a:off x="3695389" y="4610929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56" idx="6"/>
            <a:endCxn id="66" idx="2"/>
          </p:cNvCxnSpPr>
          <p:nvPr/>
        </p:nvCxnSpPr>
        <p:spPr>
          <a:xfrm>
            <a:off x="3695389" y="3809098"/>
            <a:ext cx="1368152" cy="8018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3" idx="6"/>
            <a:endCxn id="60" idx="2"/>
          </p:cNvCxnSpPr>
          <p:nvPr/>
        </p:nvCxnSpPr>
        <p:spPr>
          <a:xfrm>
            <a:off x="3693163" y="1495180"/>
            <a:ext cx="1370378" cy="73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53" idx="6"/>
            <a:endCxn id="60" idx="2"/>
          </p:cNvCxnSpPr>
          <p:nvPr/>
        </p:nvCxnSpPr>
        <p:spPr>
          <a:xfrm>
            <a:off x="3695389" y="2230045"/>
            <a:ext cx="136815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6"/>
            <a:endCxn id="60" idx="2"/>
          </p:cNvCxnSpPr>
          <p:nvPr/>
        </p:nvCxnSpPr>
        <p:spPr>
          <a:xfrm flipV="1">
            <a:off x="3695389" y="2230045"/>
            <a:ext cx="1368152" cy="7822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189107" y="436194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191333" y="5877272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6"/>
          </p:cNvCxnSpPr>
          <p:nvPr/>
        </p:nvCxnSpPr>
        <p:spPr>
          <a:xfrm>
            <a:off x="3693163" y="724226"/>
            <a:ext cx="1370378" cy="7709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3" idx="6"/>
          </p:cNvCxnSpPr>
          <p:nvPr/>
        </p:nvCxnSpPr>
        <p:spPr>
          <a:xfrm>
            <a:off x="3693163" y="1495180"/>
            <a:ext cx="137037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3" idx="6"/>
          </p:cNvCxnSpPr>
          <p:nvPr/>
        </p:nvCxnSpPr>
        <p:spPr>
          <a:xfrm flipV="1">
            <a:off x="3695389" y="1495180"/>
            <a:ext cx="1368152" cy="73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695389" y="4608385"/>
            <a:ext cx="1370378" cy="7709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95389" y="5379339"/>
            <a:ext cx="137037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97615" y="5379339"/>
            <a:ext cx="1368152" cy="73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063541" y="1187804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065767" y="5095580"/>
            <a:ext cx="504056" cy="57606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5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overall procedures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2589714"/>
            <a:ext cx="208823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2582" y="1653610"/>
            <a:ext cx="2088232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1497200" y="2224629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242730" y="2113802"/>
            <a:ext cx="2341322" cy="2797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2730" y="2113803"/>
            <a:ext cx="648072" cy="782254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3167844" y="2113801"/>
            <a:ext cx="2341322" cy="2797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843808" y="1733187"/>
            <a:ext cx="648072" cy="782254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6300192" y="2113803"/>
            <a:ext cx="2341322" cy="2797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724128" y="1382808"/>
            <a:ext cx="648072" cy="782254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6766" y="2504930"/>
            <a:ext cx="1628970" cy="2076198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167844" y="2113800"/>
            <a:ext cx="2341322" cy="2797331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048164" y="1773935"/>
            <a:ext cx="2844316" cy="3383257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174" y="908720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zero-padding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491880" y="90872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 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663399" y="829508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 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95536" y="59933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감소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411052" y="5993311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일치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599222" y="6011996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증가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048164" y="1198840"/>
            <a:ext cx="2700300" cy="4606424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Zero-padding in 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Theano</a:t>
            </a:r>
            <a:endParaRPr lang="ko-KR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3508" y="1294845"/>
            <a:ext cx="2700300" cy="4606424"/>
          </a:xfrm>
          <a:prstGeom prst="ellipse">
            <a:avLst/>
          </a:prstGeom>
          <a:solidFill>
            <a:srgbClr val="FFC000">
              <a:alpha val="7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Default in 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Theano</a:t>
            </a:r>
            <a:endParaRPr lang="ko-KR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 animBg="1"/>
      <p:bldP spid="46" grpId="0" animBg="1"/>
      <p:bldP spid="4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Zero-Padding setting in </a:t>
            </a:r>
            <a:r>
              <a:rPr lang="en-US" altLang="ko-K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ko-K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6415" y="940078"/>
            <a:ext cx="282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onv.py (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라이브러리 파일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86548" y="1406388"/>
            <a:ext cx="666079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conv2d(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input, filters, 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image_shape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filter_shape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</a:p>
          <a:p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border_mode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=‘valid’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subsample=(1, 1), **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kargs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59832" y="269457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‘valid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68008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‘full’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226944" y="2712896"/>
            <a:ext cx="684076" cy="3653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1113" y="5230941"/>
            <a:ext cx="735329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변화는 위와 같으며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코드 내에서 모드 반영하여 수작업으로 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수정해주어야 한다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28129" y="3395576"/>
            <a:ext cx="329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Image_shape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filter_shape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64391" y="339557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Image_shape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filter_shape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4225269" y="3399552"/>
            <a:ext cx="684076" cy="3653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52120" y="4077072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+ 5 – 1 = 32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12608" y="4077072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28 - 5 + 1 = 24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213882" y="4081048"/>
            <a:ext cx="684076" cy="3653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 animBg="1"/>
      <p:bldP spid="7" grpId="0" animBg="1"/>
      <p:bldP spid="8" grpId="0"/>
      <p:bldP spid="10" grpId="0"/>
      <p:bldP spid="11" grpId="0" animBg="1"/>
      <p:bldP spid="12" grpId="0"/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Border in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 r="71103"/>
          <a:stretch/>
        </p:blipFill>
        <p:spPr bwMode="auto">
          <a:xfrm>
            <a:off x="611560" y="1875561"/>
            <a:ext cx="2448272" cy="328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 r="77503"/>
          <a:stretch/>
        </p:blipFill>
        <p:spPr bwMode="auto">
          <a:xfrm>
            <a:off x="3589387" y="1855415"/>
            <a:ext cx="1906034" cy="328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07" y="1855415"/>
            <a:ext cx="19907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01031" y="1268761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problem in Border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63888" y="1331476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Ingore_border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3915" y="1307411"/>
            <a:ext cx="2327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Ingore_border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Border in Pooling (Code)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 r="71103"/>
          <a:stretch/>
        </p:blipFill>
        <p:spPr bwMode="auto">
          <a:xfrm>
            <a:off x="611560" y="1875561"/>
            <a:ext cx="2448272" cy="328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2" r="77503"/>
          <a:stretch/>
        </p:blipFill>
        <p:spPr bwMode="auto">
          <a:xfrm>
            <a:off x="3589387" y="919311"/>
            <a:ext cx="1906034" cy="328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707" y="919311"/>
            <a:ext cx="19907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01031" y="1268761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problem in Border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63888" y="467380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Ingore_border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3915" y="443315"/>
            <a:ext cx="2327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Ingore_border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44416" y="5144843"/>
            <a:ext cx="4572000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pooled_out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downsample.max_pool_2d(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input=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conv_out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ds=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ignore_border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92266" y="4509120"/>
            <a:ext cx="305564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LeNetConvPoolLayer</a:t>
            </a: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76242" y="429934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ko-KR" altLang="en-US" i="1" u="sng" dirty="0"/>
          </a:p>
        </p:txBody>
      </p:sp>
      <p:sp>
        <p:nvSpPr>
          <p:cNvPr id="6" name="직사각형 5"/>
          <p:cNvSpPr/>
          <p:nvPr/>
        </p:nvSpPr>
        <p:spPr>
          <a:xfrm>
            <a:off x="3731467" y="6282477"/>
            <a:ext cx="517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라이브러리 </a:t>
            </a:r>
            <a:r>
              <a:rPr lang="en-US" altLang="ko-KR" b="1" i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Theano</a:t>
            </a:r>
            <a:r>
              <a:rPr lang="ko-KR" altLang="en-US" b="1" dirty="0" smtClean="0"/>
              <a:t>안에는 </a:t>
            </a:r>
            <a:r>
              <a:rPr lang="en-US" altLang="ko-KR" b="1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False</a:t>
            </a:r>
            <a:r>
              <a:rPr lang="ko-KR" altLang="en-US" b="1" dirty="0" smtClean="0"/>
              <a:t>가 </a:t>
            </a:r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Default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16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Stride in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395536" y="836712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1" t="37272" r="10839" b="44862"/>
          <a:stretch/>
        </p:blipFill>
        <p:spPr bwMode="auto">
          <a:xfrm>
            <a:off x="1188018" y="4947375"/>
            <a:ext cx="697541" cy="72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71600" y="868242"/>
            <a:ext cx="1080120" cy="108012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9952" y="914840"/>
            <a:ext cx="306205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in </a:t>
            </a:r>
            <a:r>
              <a:rPr lang="en-US" altLang="ko-KR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size =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겹치지 않게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1497898" y="3573016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Stride in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395536" y="836712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71600" y="868242"/>
            <a:ext cx="1080120" cy="108012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511660" y="780032"/>
            <a:ext cx="1071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907704" y="40466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139952" y="914840"/>
            <a:ext cx="306205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in </a:t>
            </a:r>
            <a:r>
              <a:rPr lang="en-US" altLang="ko-KR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size =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겹치지 않게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1" t="37272" r="10839" b="44862"/>
          <a:stretch/>
        </p:blipFill>
        <p:spPr bwMode="auto">
          <a:xfrm>
            <a:off x="1188018" y="4947375"/>
            <a:ext cx="697541" cy="72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1497898" y="3573016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Stride in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395536" y="836712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1" t="37272" r="729" b="44862"/>
          <a:stretch/>
        </p:blipFill>
        <p:spPr bwMode="auto">
          <a:xfrm>
            <a:off x="1188018" y="4947375"/>
            <a:ext cx="1395082" cy="72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51720" y="868242"/>
            <a:ext cx="1080120" cy="108012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511660" y="780032"/>
            <a:ext cx="1071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907704" y="40466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39952" y="914840"/>
            <a:ext cx="31021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in </a:t>
            </a:r>
            <a:r>
              <a:rPr lang="en-US" altLang="ko-KR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size =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(2,2)</a:t>
            </a:r>
          </a:p>
          <a:p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겹치지 않게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1497898" y="3573016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Stride in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395536" y="836712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51720" y="868242"/>
            <a:ext cx="1080120" cy="108012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03848" y="1408302"/>
            <a:ext cx="0" cy="115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19130" y="174830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39952" y="914840"/>
            <a:ext cx="31021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in </a:t>
            </a:r>
            <a:r>
              <a:rPr lang="en-US" altLang="ko-KR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size =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(2,2)</a:t>
            </a:r>
          </a:p>
          <a:p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겹치지 않게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1" t="37272" r="729" b="44862"/>
          <a:stretch/>
        </p:blipFill>
        <p:spPr bwMode="auto">
          <a:xfrm>
            <a:off x="1188018" y="4947375"/>
            <a:ext cx="1395082" cy="72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1497898" y="3573016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Stride in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395536" y="836712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51720" y="1967820"/>
            <a:ext cx="1080120" cy="108012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03848" y="1408302"/>
            <a:ext cx="0" cy="115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19130" y="174830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39952" y="914840"/>
            <a:ext cx="31021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in </a:t>
            </a:r>
            <a:r>
              <a:rPr lang="en-US" altLang="ko-KR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ko-KR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size =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(2,2)</a:t>
            </a:r>
          </a:p>
          <a:p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겹치지 않게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82" y="5125662"/>
            <a:ext cx="11811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1" t="37272" r="729" b="44862"/>
          <a:stretch/>
        </p:blipFill>
        <p:spPr bwMode="auto">
          <a:xfrm>
            <a:off x="1188018" y="4947375"/>
            <a:ext cx="1395082" cy="72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아래쪽 화살표 11"/>
          <p:cNvSpPr/>
          <p:nvPr/>
        </p:nvSpPr>
        <p:spPr>
          <a:xfrm>
            <a:off x="1497898" y="3573016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Stride in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395536" y="836712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71600" y="868242"/>
            <a:ext cx="1080120" cy="108012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9952" y="914840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stride size = (1, 1)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87624" y="4941168"/>
            <a:ext cx="457200" cy="52879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1497898" y="3573016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2352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10641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917" y="1424241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Input Images - 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3899" y="781692"/>
            <a:ext cx="142539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 tensor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701427" y="1685603"/>
            <a:ext cx="421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해당 배치 내 데이터 번호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인풋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높이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너비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90140"/>
              </p:ext>
            </p:extLst>
          </p:nvPr>
        </p:nvGraphicFramePr>
        <p:xfrm>
          <a:off x="815591" y="1844824"/>
          <a:ext cx="606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수식" r:id="rId3" imgW="190440" imgH="241200" progId="Equation.3">
                  <p:embed/>
                </p:oleObj>
              </mc:Choice>
              <mc:Fallback>
                <p:oleObj name="수식" r:id="rId3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591" y="1844824"/>
                        <a:ext cx="6064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5347979" y="2665776"/>
            <a:ext cx="3887477" cy="3520894"/>
            <a:chOff x="2793803" y="3212976"/>
            <a:chExt cx="3887477" cy="3520894"/>
          </a:xfrm>
        </p:grpSpPr>
        <p:pic>
          <p:nvPicPr>
            <p:cNvPr id="94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1"/>
            <a:stretch/>
          </p:blipFill>
          <p:spPr bwMode="auto">
            <a:xfrm>
              <a:off x="4361689" y="3377665"/>
              <a:ext cx="2010771" cy="19994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5" name="직사각형 94"/>
            <p:cNvSpPr/>
            <p:nvPr/>
          </p:nvSpPr>
          <p:spPr>
            <a:xfrm>
              <a:off x="4973518" y="3641829"/>
              <a:ext cx="74892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28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352226" y="3377665"/>
              <a:ext cx="2010771" cy="1999434"/>
            </a:xfrm>
            <a:prstGeom prst="rect">
              <a:avLst/>
            </a:prstGeom>
            <a:solidFill>
              <a:srgbClr val="7030A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37749" y="3861048"/>
              <a:ext cx="2010771" cy="1999434"/>
            </a:xfrm>
            <a:prstGeom prst="rect">
              <a:avLst/>
            </a:prstGeom>
            <a:solidFill>
              <a:srgbClr val="0070C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563888" y="3989899"/>
              <a:ext cx="2010771" cy="1999434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374196" y="4182284"/>
              <a:ext cx="2010771" cy="1999434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1"/>
            <a:stretch/>
          </p:blipFill>
          <p:spPr bwMode="auto">
            <a:xfrm>
              <a:off x="3214414" y="4361996"/>
              <a:ext cx="2010771" cy="19994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1" name="직사각형 100"/>
            <p:cNvSpPr/>
            <p:nvPr/>
          </p:nvSpPr>
          <p:spPr>
            <a:xfrm>
              <a:off x="3209301" y="4365104"/>
              <a:ext cx="2010771" cy="1999434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798386" y="531171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964083" y="636453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793803" y="512757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ko-KR" altLang="en-US" dirty="0"/>
            </a:p>
          </p:txBody>
        </p:sp>
        <p:sp>
          <p:nvSpPr>
            <p:cNvPr id="106" name="왼쪽/오른쪽 화살표 105"/>
            <p:cNvSpPr/>
            <p:nvPr/>
          </p:nvSpPr>
          <p:spPr>
            <a:xfrm rot="18952612">
              <a:off x="5141911" y="5971573"/>
              <a:ext cx="1539369" cy="106082"/>
            </a:xfrm>
            <a:prstGeom prst="leftRightArrow">
              <a:avLst>
                <a:gd name="adj1" fmla="val 0"/>
                <a:gd name="adj2" fmla="val 4270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781889" y="597864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500</a:t>
              </a:r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23077" y="4581128"/>
              <a:ext cx="74892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28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813261" y="3212976"/>
              <a:ext cx="3722413" cy="3520894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001778" y="2008769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j, k, l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 =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79912" y="284364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batch 1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2793803" y="3212976"/>
            <a:ext cx="3887477" cy="3520894"/>
            <a:chOff x="2793803" y="3212976"/>
            <a:chExt cx="3887477" cy="3520894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1"/>
            <a:stretch/>
          </p:blipFill>
          <p:spPr bwMode="auto">
            <a:xfrm>
              <a:off x="4361689" y="3377665"/>
              <a:ext cx="2010771" cy="19994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5" name="직사각형 74"/>
            <p:cNvSpPr/>
            <p:nvPr/>
          </p:nvSpPr>
          <p:spPr>
            <a:xfrm>
              <a:off x="4973518" y="3641829"/>
              <a:ext cx="74892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28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352226" y="3377665"/>
              <a:ext cx="2010771" cy="1999434"/>
            </a:xfrm>
            <a:prstGeom prst="rect">
              <a:avLst/>
            </a:prstGeom>
            <a:solidFill>
              <a:srgbClr val="7030A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37749" y="3861048"/>
              <a:ext cx="2010771" cy="1999434"/>
            </a:xfrm>
            <a:prstGeom prst="rect">
              <a:avLst/>
            </a:prstGeom>
            <a:solidFill>
              <a:srgbClr val="0070C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63888" y="3989899"/>
              <a:ext cx="2010771" cy="1999434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374196" y="4182284"/>
              <a:ext cx="2010771" cy="1999434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71"/>
            <a:stretch/>
          </p:blipFill>
          <p:spPr bwMode="auto">
            <a:xfrm>
              <a:off x="3214414" y="4361996"/>
              <a:ext cx="2010771" cy="19994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209301" y="4365104"/>
              <a:ext cx="2010771" cy="1999434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98386" y="531171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64083" y="636453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93803" y="512757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13261" y="3212976"/>
              <a:ext cx="3722413" cy="3520894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왼쪽/오른쪽 화살표 71"/>
            <p:cNvSpPr/>
            <p:nvPr/>
          </p:nvSpPr>
          <p:spPr>
            <a:xfrm rot="18952612">
              <a:off x="5141911" y="5971573"/>
              <a:ext cx="1539369" cy="106082"/>
            </a:xfrm>
            <a:prstGeom prst="leftRightArrow">
              <a:avLst>
                <a:gd name="adj1" fmla="val 0"/>
                <a:gd name="adj2" fmla="val 4270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781889" y="597864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500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23077" y="4581128"/>
              <a:ext cx="74892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2800" dirty="0"/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6595836" y="229644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batch 100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6751714" y="6236535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.  .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740856" y="3221195"/>
            <a:ext cx="2024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50,000 images </a:t>
            </a:r>
          </a:p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training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Stride in Pooling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395536" y="836712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17696" y="878752"/>
            <a:ext cx="1080120" cy="108012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511660" y="780032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619672" y="40466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52053" y="4944130"/>
            <a:ext cx="457200" cy="528797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624" y="4941168"/>
            <a:ext cx="457200" cy="52879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497898" y="3573016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Stride in Pooling (Code)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1" r="56808"/>
          <a:stretch/>
        </p:blipFill>
        <p:spPr bwMode="auto">
          <a:xfrm>
            <a:off x="395536" y="836712"/>
            <a:ext cx="2980047" cy="2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1497898" y="3573016"/>
            <a:ext cx="769915" cy="1120914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52053" y="4944130"/>
            <a:ext cx="457200" cy="528797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624" y="4941168"/>
            <a:ext cx="457200" cy="52879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09253" y="4941168"/>
            <a:ext cx="457200" cy="528797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624" y="5469965"/>
            <a:ext cx="457200" cy="528797"/>
          </a:xfrm>
          <a:prstGeom prst="rect">
            <a:avLst/>
          </a:prstGeom>
          <a:solidFill>
            <a:schemeClr val="accent5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4256" y="5473138"/>
            <a:ext cx="457200" cy="528797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11456" y="5469965"/>
            <a:ext cx="457200" cy="528797"/>
          </a:xfrm>
          <a:prstGeom prst="rect">
            <a:avLst/>
          </a:prstGeom>
          <a:solidFill>
            <a:schemeClr val="tx1">
              <a:lumMod val="75000"/>
              <a:lumOff val="25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7624" y="6001935"/>
            <a:ext cx="457200" cy="528797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54256" y="6005108"/>
            <a:ext cx="457200" cy="528797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11456" y="6001935"/>
            <a:ext cx="457200" cy="528797"/>
          </a:xfrm>
          <a:prstGeom prst="rect">
            <a:avLst/>
          </a:prstGeom>
          <a:solidFill>
            <a:srgbClr val="0070C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36736" y="1948362"/>
            <a:ext cx="1080120" cy="108012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23928" y="1486697"/>
            <a:ext cx="4572000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pooled_out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downsample.max_pool_2d(input=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conv_out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ds=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ignore_border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947439" y="3356992"/>
            <a:ext cx="4572000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pooled_out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downsample.max_pool_2d(input=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conv_out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ds=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ignore_border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(1,1)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sp>
        <p:nvSpPr>
          <p:cNvPr id="36" name="아래쪽 화살표 35"/>
          <p:cNvSpPr/>
          <p:nvPr/>
        </p:nvSpPr>
        <p:spPr>
          <a:xfrm>
            <a:off x="5652120" y="2636912"/>
            <a:ext cx="769915" cy="560457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75856" y="4823634"/>
            <a:ext cx="475252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 바뀌는 것은 이것 또한 수작업으로 계산하여 수정해주어야 한다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1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in Convolutional Layer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96360" y="4582869"/>
            <a:ext cx="45720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elf.output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T.tanh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pooled_out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self.b.dimshuffle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(‘x’,0,‘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’,‘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1079104" y="1042926"/>
            <a:ext cx="2052736" cy="2088232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Convolution</a:t>
            </a:r>
            <a:endParaRPr lang="ko-KR" altLang="en-US" sz="2000" b="1" i="1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617132" y="1000141"/>
            <a:ext cx="2052736" cy="2088232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Pooling</a:t>
            </a:r>
            <a:endParaRPr lang="ko-KR" altLang="en-US" sz="2000" b="1" i="1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6263680" y="1000141"/>
            <a:ext cx="2052736" cy="20882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 smtClean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Activation</a:t>
            </a:r>
            <a:endParaRPr lang="ko-KR" altLang="en-US" sz="2000" b="1" i="1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87855" y="3843896"/>
            <a:ext cx="305564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LeNetConvPoolLayer</a:t>
            </a: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71831" y="363411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ko-KR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32277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2D </a:t>
            </a:r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1D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2589714"/>
            <a:ext cx="208823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1497200" y="2224629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5800" y="908720"/>
            <a:ext cx="4572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ayer2_input = layer1_input.output.flatten(2)</a:t>
            </a:r>
            <a:endParaRPr lang="ko-KR" alt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3136817" y="2243561"/>
            <a:ext cx="3448050" cy="342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타원 19"/>
          <p:cNvSpPr/>
          <p:nvPr/>
        </p:nvSpPr>
        <p:spPr>
          <a:xfrm>
            <a:off x="766834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66834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66834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6834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66834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66834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6634210" y="3468787"/>
            <a:ext cx="925869" cy="506390"/>
          </a:xfrm>
          <a:prstGeom prst="downArrow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7383" y="1052628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- Output neurons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760094" y="1692695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- Output neurons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4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MLP in </a:t>
            </a:r>
            <a:r>
              <a:rPr lang="en-US" altLang="ko-K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2589714"/>
            <a:ext cx="208823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1497200" y="2224629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54699" y="2584055"/>
            <a:ext cx="4572000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layer2 =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HiddenLayer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rng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input=layer2_input, </a:t>
            </a:r>
          </a:p>
          <a:p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n_in-nkerns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*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* 4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n_out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=500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= </a:t>
            </a:r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T.tanh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95936" y="1770584"/>
            <a:ext cx="194476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HiddenLayer</a:t>
            </a: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79912" y="156080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ko-KR" altLang="en-US" i="1" u="sng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52120" y="3429000"/>
            <a:ext cx="1296144" cy="133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788024" y="3581400"/>
            <a:ext cx="1368152" cy="1563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156176" y="4775075"/>
            <a:ext cx="310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C+P</a:t>
            </a:r>
            <a:r>
              <a:rPr lang="ko-KR" altLang="en-US" dirty="0" smtClean="0"/>
              <a:t>의 마지막 </a:t>
            </a:r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output</a:t>
            </a:r>
            <a:r>
              <a:rPr lang="ko-KR" altLang="en-US" dirty="0" smtClean="0"/>
              <a:t>의 크기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652120" y="5264869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Hidden layer</a:t>
            </a:r>
            <a:r>
              <a:rPr lang="ko-KR" altLang="en-US" dirty="0" smtClean="0"/>
              <a:t>의</a:t>
            </a:r>
            <a:r>
              <a:rPr lang="ko-KR" altLang="en-US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Node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4788024" y="4061383"/>
            <a:ext cx="504056" cy="1572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66605" y="579397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Hidden layer</a:t>
            </a:r>
            <a:r>
              <a:rPr lang="ko-KR" altLang="en-US" dirty="0" smtClean="0"/>
              <a:t>의 </a:t>
            </a:r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Activation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28755" y="360475"/>
            <a:ext cx="40382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*** </a:t>
            </a:r>
            <a:r>
              <a:rPr lang="en-US" altLang="ko-KR" b="1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MLP</a:t>
            </a:r>
            <a:r>
              <a:rPr lang="ko-KR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에서 </a:t>
            </a:r>
            <a:r>
              <a:rPr lang="en-US" altLang="ko-KR" b="1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Hidden Layer</a:t>
            </a:r>
            <a:r>
              <a:rPr lang="ko-KR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의 개수를 </a:t>
            </a:r>
            <a:endParaRPr lang="en-US" altLang="ko-KR" b="1" dirty="0" smtClean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늘리기 위해서는 아래의 코드를 </a:t>
            </a:r>
            <a:endParaRPr lang="en-US" altLang="ko-KR" b="1" dirty="0" smtClean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반복하여 </a:t>
            </a:r>
            <a:r>
              <a:rPr lang="en-US" altLang="ko-KR" b="1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layer3</a:t>
            </a:r>
            <a:r>
              <a:rPr lang="ko-KR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를 자체 제작 해야</a:t>
            </a:r>
            <a:endParaRPr lang="en-US" altLang="ko-KR" b="1" dirty="0" smtClean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한다</a:t>
            </a:r>
            <a:r>
              <a:rPr lang="en-US" altLang="ko-KR" b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***</a:t>
            </a:r>
            <a:endParaRPr lang="ko-KR" altLang="en-US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30" grpId="0"/>
      <p:bldP spid="9" grpId="0"/>
      <p:bldP spid="32" grpId="0"/>
      <p:bldP spid="35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</a:t>
            </a:r>
            <a:r>
              <a:rPr lang="en-US" altLang="ko-K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in </a:t>
            </a:r>
            <a:r>
              <a:rPr lang="en-US" altLang="ko-KR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2589714"/>
            <a:ext cx="2088232" cy="43204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2582" y="1653610"/>
            <a:ext cx="2088232" cy="43204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1497200" y="2224629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84832" y="2541513"/>
            <a:ext cx="457200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layer3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input=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.output, </a:t>
            </a:r>
          </a:p>
          <a:p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n_in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=500, </a:t>
            </a:r>
          </a:p>
          <a:p>
            <a:r>
              <a:rPr lang="en-US" altLang="ko-K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_out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95936" y="1770584"/>
            <a:ext cx="265733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79912" y="156080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ko-KR" altLang="en-US" i="1" u="sng" dirty="0"/>
          </a:p>
        </p:txBody>
      </p:sp>
      <p:sp>
        <p:nvSpPr>
          <p:cNvPr id="21" name="직사각형 20"/>
          <p:cNvSpPr/>
          <p:nvPr/>
        </p:nvSpPr>
        <p:spPr>
          <a:xfrm>
            <a:off x="3984832" y="4258032"/>
            <a:ext cx="4572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=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layer3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.negative_log_likelihood(y)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247964" y="3645024"/>
            <a:ext cx="684076" cy="1716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932040" y="3335348"/>
            <a:ext cx="1944216" cy="202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508104" y="5361927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이전</a:t>
            </a:r>
            <a:r>
              <a:rPr lang="ko-KR" altLang="en-US" b="1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Hidden Layer</a:t>
            </a:r>
            <a:r>
              <a:rPr lang="ko-K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의</a:t>
            </a:r>
            <a:r>
              <a:rPr lang="ko-KR" altLang="en-US" b="1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Node </a:t>
            </a:r>
            <a:r>
              <a:rPr lang="ko-K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개수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087414" y="5385896"/>
            <a:ext cx="2121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최종</a:t>
            </a:r>
            <a:r>
              <a:rPr lang="ko-KR" altLang="en-US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Output</a:t>
            </a:r>
            <a:r>
              <a:rPr lang="ko-K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의 개수</a:t>
            </a:r>
            <a:endParaRPr lang="en-US" altLang="ko-KR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Ex) </a:t>
            </a:r>
            <a:r>
              <a:rPr lang="en-US" altLang="ko-KR" dirty="0" smtClean="0">
                <a:latin typeface="times" panose="02020603050405020304" pitchFamily="18" charset="0"/>
                <a:cs typeface="times" panose="02020603050405020304" pitchFamily="18" charset="0"/>
              </a:rPr>
              <a:t>0, 1, 2, ,,, 9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12160" y="1500302"/>
            <a:ext cx="301236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8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/>
      <p:bldP spid="21" grpId="0" animBg="1"/>
      <p:bldP spid="23" grpId="0"/>
      <p:bldP spid="24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application in bioinformatics problem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48045"/>
            <a:ext cx="72675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1477" b="76173"/>
          <a:stretch/>
        </p:blipFill>
        <p:spPr bwMode="auto">
          <a:xfrm>
            <a:off x="179512" y="908720"/>
            <a:ext cx="8424936" cy="112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" y="6165304"/>
            <a:ext cx="5724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6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tensor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3899" y="781692"/>
            <a:ext cx="142539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 tensor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2797611"/>
            <a:ext cx="793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m-1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번째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번호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높이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너비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31396"/>
              </p:ext>
            </p:extLst>
          </p:nvPr>
        </p:nvGraphicFramePr>
        <p:xfrm>
          <a:off x="688316" y="1857895"/>
          <a:ext cx="8890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수식" r:id="rId3" imgW="279360" imgH="253800" progId="Equation.3">
                  <p:embed/>
                </p:oleObj>
              </mc:Choice>
              <mc:Fallback>
                <p:oleObj name="수식" r:id="rId3" imgW="27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16" y="1857895"/>
                        <a:ext cx="88900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911142" y="2047661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o, p, q, r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=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4300" y="1501467"/>
            <a:ext cx="111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Weight -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아래쪽 화살표 22"/>
          <p:cNvSpPr/>
          <p:nvPr/>
        </p:nvSpPr>
        <p:spPr>
          <a:xfrm rot="10800000">
            <a:off x="1466453" y="407322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5456583" cy="342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8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1927264" y="954059"/>
            <a:ext cx="532385" cy="5504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2089256" y="102678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800" dirty="0"/>
          </a:p>
        </p:txBody>
      </p:sp>
      <p:sp>
        <p:nvSpPr>
          <p:cNvPr id="64" name="직사각형 63"/>
          <p:cNvSpPr/>
          <p:nvPr/>
        </p:nvSpPr>
        <p:spPr>
          <a:xfrm>
            <a:off x="1924758" y="954059"/>
            <a:ext cx="532385" cy="550447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762065" y="1087135"/>
            <a:ext cx="532385" cy="550447"/>
          </a:xfrm>
          <a:prstGeom prst="rect">
            <a:avLst/>
          </a:prstGeom>
          <a:solidFill>
            <a:srgbClr val="0070C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716033" y="1122608"/>
            <a:ext cx="532385" cy="550447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65809" y="1175572"/>
            <a:ext cx="532385" cy="550447"/>
          </a:xfrm>
          <a:prstGeom prst="rect">
            <a:avLst/>
          </a:prstGeom>
          <a:solidFill>
            <a:srgbClr val="FFFF0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1623504" y="1225047"/>
            <a:ext cx="532385" cy="5504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1622150" y="1225903"/>
            <a:ext cx="532385" cy="550447"/>
          </a:xfrm>
          <a:prstGeom prst="rect">
            <a:avLst/>
          </a:prstGeom>
          <a:solidFill>
            <a:srgbClr val="FF000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517292" y="908720"/>
            <a:ext cx="985571" cy="969308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784657" y="1285375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800" dirty="0"/>
          </a:p>
        </p:txBody>
      </p:sp>
      <p:sp>
        <p:nvSpPr>
          <p:cNvPr id="100" name="직사각형 99"/>
          <p:cNvSpPr/>
          <p:nvPr/>
        </p:nvSpPr>
        <p:spPr>
          <a:xfrm>
            <a:off x="4496497" y="1510108"/>
            <a:ext cx="532385" cy="550447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3272362" y="1617183"/>
            <a:ext cx="353726" cy="348574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153256" y="1726505"/>
            <a:ext cx="353726" cy="348574"/>
          </a:xfrm>
          <a:prstGeom prst="rect">
            <a:avLst/>
          </a:prstGeom>
          <a:solidFill>
            <a:srgbClr val="00B0F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889696" y="1510108"/>
            <a:ext cx="1116473" cy="34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889696" y="1501126"/>
            <a:ext cx="1263560" cy="224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1889696" y="1501126"/>
            <a:ext cx="1382666" cy="116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377391" y="1619430"/>
            <a:ext cx="532385" cy="550447"/>
          </a:xfrm>
          <a:prstGeom prst="rect">
            <a:avLst/>
          </a:prstGeom>
          <a:solidFill>
            <a:srgbClr val="00B0F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 flipH="1">
            <a:off x="3359895" y="1744226"/>
            <a:ext cx="870409" cy="13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>
            <a:off x="3506983" y="1617183"/>
            <a:ext cx="875722" cy="12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H="1">
            <a:off x="3626089" y="1510108"/>
            <a:ext cx="870407" cy="107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6008665" y="1557352"/>
            <a:ext cx="353726" cy="348574"/>
          </a:xfrm>
          <a:prstGeom prst="rect">
            <a:avLst/>
          </a:prstGeom>
          <a:solidFill>
            <a:srgbClr val="FFC00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5889559" y="1666674"/>
            <a:ext cx="353726" cy="348574"/>
          </a:xfrm>
          <a:prstGeom prst="rect">
            <a:avLst/>
          </a:prstGeom>
          <a:solidFill>
            <a:srgbClr val="FF000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006169" y="1851301"/>
            <a:ext cx="353726" cy="348574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/>
          <p:nvPr/>
        </p:nvCxnSpPr>
        <p:spPr>
          <a:xfrm flipV="1">
            <a:off x="4496496" y="1673055"/>
            <a:ext cx="1422839" cy="35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4496496" y="1546985"/>
            <a:ext cx="1512169" cy="51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4230304" y="1744226"/>
            <a:ext cx="532385" cy="550447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7067370" y="1627728"/>
            <a:ext cx="569498" cy="568654"/>
          </a:xfrm>
          <a:prstGeom prst="rect">
            <a:avLst/>
          </a:prstGeom>
          <a:solidFill>
            <a:srgbClr val="FFC00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6948264" y="1737050"/>
            <a:ext cx="569498" cy="568654"/>
          </a:xfrm>
          <a:prstGeom prst="rect">
            <a:avLst/>
          </a:prstGeom>
          <a:solidFill>
            <a:srgbClr val="FF000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/>
          <p:nvPr/>
        </p:nvCxnSpPr>
        <p:spPr>
          <a:xfrm flipH="1" flipV="1">
            <a:off x="6243285" y="1680704"/>
            <a:ext cx="704980" cy="6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H="1" flipV="1">
            <a:off x="6362391" y="1557352"/>
            <a:ext cx="704979" cy="80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for Input and Weight tensor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56307"/>
              </p:ext>
            </p:extLst>
          </p:nvPr>
        </p:nvGraphicFramePr>
        <p:xfrm>
          <a:off x="467544" y="3356992"/>
          <a:ext cx="6461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수식" r:id="rId4" imgW="203040" imgH="228600" progId="Equation.3">
                  <p:embed/>
                </p:oleObj>
              </mc:Choice>
              <mc:Fallback>
                <p:oleObj name="수식" r:id="rId4" imgW="203040" imgH="228600" progId="Equation.3">
                  <p:embed/>
                  <p:pic>
                    <p:nvPicPr>
                      <p:cNvPr id="0" name="개체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6992"/>
                        <a:ext cx="64611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43217"/>
              </p:ext>
            </p:extLst>
          </p:nvPr>
        </p:nvGraphicFramePr>
        <p:xfrm>
          <a:off x="365182" y="4581128"/>
          <a:ext cx="8493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수식" r:id="rId6" imgW="266400" imgH="228600" progId="Equation.3">
                  <p:embed/>
                </p:oleObj>
              </mc:Choice>
              <mc:Fallback>
                <p:oleObj name="수식" r:id="rId6" imgW="266400" imgH="22860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82" y="4581128"/>
                        <a:ext cx="8493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직선 연결선 43"/>
          <p:cNvCxnSpPr/>
          <p:nvPr/>
        </p:nvCxnSpPr>
        <p:spPr>
          <a:xfrm flipH="1">
            <a:off x="3624826" y="755618"/>
            <a:ext cx="478506" cy="19294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H="1">
            <a:off x="6356522" y="811646"/>
            <a:ext cx="478506" cy="192940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1214495" y="2294673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624987" y="2413761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1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384338" y="240935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2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 flipV="1">
            <a:off x="1151305" y="1253845"/>
            <a:ext cx="493219" cy="235964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1296424" y="1878028"/>
            <a:ext cx="1741275" cy="298739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1303705" y="1791470"/>
            <a:ext cx="2944259" cy="1974425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1288599" y="1712465"/>
            <a:ext cx="4630736" cy="3330921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198114" y="401410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1, 1, 1 ]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55408" y="530120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1, 1, 1 ]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/>
          <p:cNvCxnSpPr/>
          <p:nvPr/>
        </p:nvCxnSpPr>
        <p:spPr>
          <a:xfrm flipH="1">
            <a:off x="2570123" y="952229"/>
            <a:ext cx="146219" cy="184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Convolutional Layer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/>
          <a:stretch/>
        </p:blipFill>
        <p:spPr bwMode="auto">
          <a:xfrm>
            <a:off x="401683" y="1227636"/>
            <a:ext cx="1011487" cy="120849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97404" y="1227635"/>
            <a:ext cx="1015766" cy="1211219"/>
          </a:xfrm>
          <a:prstGeom prst="rect">
            <a:avLst/>
          </a:prstGeom>
          <a:solidFill>
            <a:srgbClr val="FF000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3555" y="2436126"/>
            <a:ext cx="347742" cy="324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9853" y="1671070"/>
            <a:ext cx="347742" cy="324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22569" y="1313316"/>
            <a:ext cx="5693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4233862"/>
            <a:ext cx="4022255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aluate_lenet5(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=0.1, </a:t>
            </a:r>
          </a:p>
          <a:p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n_epochs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 dataset=‘minist.pkl.gz’,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nkerns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=[20, 50]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=500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23528" y="5559623"/>
            <a:ext cx="305564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LeNetConvPoolLayer</a:t>
            </a: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19477" y="4449886"/>
            <a:ext cx="3688830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image_shape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28, 28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filter_shape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nkerns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 1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5, 5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25069" y="5936014"/>
            <a:ext cx="4522392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image_shape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nkerns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12, 12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filter_shape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nkerns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[1], 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nkerns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5, 5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poolsize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4872" y="3923764"/>
            <a:ext cx="324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Layer0 – Convolutional layer 1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2051720" y="1497770"/>
            <a:ext cx="245248" cy="72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71405" y="5463229"/>
            <a:ext cx="3303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Layer1 – Convolutional layer 2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29245" y="1220277"/>
            <a:ext cx="347199" cy="402971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71081" y="18707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547441" y="14757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88726" y="1346916"/>
            <a:ext cx="347199" cy="402971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47523" y="1484244"/>
            <a:ext cx="347199" cy="402971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/오른쪽 화살표 51"/>
          <p:cNvSpPr/>
          <p:nvPr/>
        </p:nvSpPr>
        <p:spPr>
          <a:xfrm rot="18952612">
            <a:off x="1606510" y="1117347"/>
            <a:ext cx="867649" cy="90297"/>
          </a:xfrm>
          <a:prstGeom prst="leftRightArrow">
            <a:avLst>
              <a:gd name="adj1" fmla="val 0"/>
              <a:gd name="adj2" fmla="val 427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96609" y="851947"/>
            <a:ext cx="347199" cy="402971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47612" y="892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5" idx="3"/>
          </p:cNvCxnSpPr>
          <p:nvPr/>
        </p:nvCxnSpPr>
        <p:spPr>
          <a:xfrm flipV="1">
            <a:off x="3379173" y="4293096"/>
            <a:ext cx="976803" cy="149736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5" idx="3"/>
            <a:endCxn id="39" idx="1"/>
          </p:cNvCxnSpPr>
          <p:nvPr/>
        </p:nvCxnSpPr>
        <p:spPr>
          <a:xfrm flipV="1">
            <a:off x="3379173" y="5647895"/>
            <a:ext cx="692232" cy="14256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00845" y="1111794"/>
            <a:ext cx="587768" cy="632297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260326" y="1238433"/>
            <a:ext cx="587768" cy="632297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19123" y="1375761"/>
            <a:ext cx="587768" cy="632297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768209" y="743464"/>
            <a:ext cx="587768" cy="632297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397404" y="1254918"/>
            <a:ext cx="1473678" cy="229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97404" y="1227635"/>
            <a:ext cx="1626078" cy="15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367595" y="851947"/>
            <a:ext cx="2129014" cy="368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97404" y="1188514"/>
            <a:ext cx="1731841" cy="66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843809" y="743464"/>
            <a:ext cx="1004285" cy="10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40" idx="0"/>
          </p:cNvCxnSpPr>
          <p:nvPr/>
        </p:nvCxnSpPr>
        <p:spPr>
          <a:xfrm flipH="1">
            <a:off x="2302845" y="1111794"/>
            <a:ext cx="1110162" cy="10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2194722" y="1238433"/>
            <a:ext cx="1151229" cy="10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51" idx="0"/>
          </p:cNvCxnSpPr>
          <p:nvPr/>
        </p:nvCxnSpPr>
        <p:spPr>
          <a:xfrm flipH="1">
            <a:off x="2021123" y="1390833"/>
            <a:ext cx="1098000" cy="9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3193096" y="19954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716342" y="14864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ko-KR" altLang="en-US" dirty="0"/>
          </a:p>
        </p:txBody>
      </p:sp>
      <p:sp>
        <p:nvSpPr>
          <p:cNvPr id="86" name="왼쪽/오른쪽 화살표 85"/>
          <p:cNvSpPr/>
          <p:nvPr/>
        </p:nvSpPr>
        <p:spPr>
          <a:xfrm rot="18952612">
            <a:off x="2907385" y="981987"/>
            <a:ext cx="867649" cy="90297"/>
          </a:xfrm>
          <a:prstGeom prst="leftRightArrow">
            <a:avLst>
              <a:gd name="adj1" fmla="val 0"/>
              <a:gd name="adj2" fmla="val 427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911374" y="7675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ko-KR" altLang="en-US" dirty="0"/>
          </a:p>
        </p:txBody>
      </p:sp>
      <p:cxnSp>
        <p:nvCxnSpPr>
          <p:cNvPr id="89" name="직선 연결선 88"/>
          <p:cNvCxnSpPr/>
          <p:nvPr/>
        </p:nvCxnSpPr>
        <p:spPr>
          <a:xfrm>
            <a:off x="1943735" y="1598832"/>
            <a:ext cx="146942" cy="195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6017900" y="1230883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759736" y="18813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5436096" y="148634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5877381" y="1357522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5736178" y="1494850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6385264" y="862553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622884" y="1248519"/>
            <a:ext cx="424188" cy="482829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482365" y="1375158"/>
            <a:ext cx="424188" cy="482829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341162" y="1512486"/>
            <a:ext cx="424188" cy="482829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990248" y="880189"/>
            <a:ext cx="424188" cy="482829"/>
          </a:xfrm>
          <a:prstGeom prst="rect">
            <a:avLst/>
          </a:prstGeom>
          <a:solidFill>
            <a:srgbClr val="00B05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303979" y="19953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3972643" y="15545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ko-KR" altLang="en-US" dirty="0"/>
          </a:p>
        </p:txBody>
      </p:sp>
      <p:cxnSp>
        <p:nvCxnSpPr>
          <p:cNvPr id="118" name="직선 연결선 117"/>
          <p:cNvCxnSpPr>
            <a:endCxn id="114" idx="0"/>
          </p:cNvCxnSpPr>
          <p:nvPr/>
        </p:nvCxnSpPr>
        <p:spPr>
          <a:xfrm>
            <a:off x="3413007" y="1369581"/>
            <a:ext cx="1140249" cy="142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57" idx="0"/>
            <a:endCxn id="113" idx="0"/>
          </p:cNvCxnSpPr>
          <p:nvPr/>
        </p:nvCxnSpPr>
        <p:spPr>
          <a:xfrm>
            <a:off x="3554210" y="1238433"/>
            <a:ext cx="1140249" cy="136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56" idx="0"/>
            <a:endCxn id="112" idx="0"/>
          </p:cNvCxnSpPr>
          <p:nvPr/>
        </p:nvCxnSpPr>
        <p:spPr>
          <a:xfrm>
            <a:off x="3694729" y="1111794"/>
            <a:ext cx="1140249" cy="136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59" idx="0"/>
            <a:endCxn id="115" idx="0"/>
          </p:cNvCxnSpPr>
          <p:nvPr/>
        </p:nvCxnSpPr>
        <p:spPr>
          <a:xfrm>
            <a:off x="4062093" y="743464"/>
            <a:ext cx="1140249" cy="136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14" idx="0"/>
            <a:endCxn id="109" idx="0"/>
          </p:cNvCxnSpPr>
          <p:nvPr/>
        </p:nvCxnSpPr>
        <p:spPr>
          <a:xfrm flipV="1">
            <a:off x="4553256" y="1494850"/>
            <a:ext cx="1356522" cy="17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6966320" y="1230883"/>
            <a:ext cx="513423" cy="505236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825801" y="1357522"/>
            <a:ext cx="513423" cy="505236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684598" y="1494850"/>
            <a:ext cx="513423" cy="505236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7333684" y="862553"/>
            <a:ext cx="513423" cy="505236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8066080" y="1303740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7925561" y="1430379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7784358" y="1567707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8433444" y="935410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791268" y="19779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dirty="0"/>
          </a:p>
        </p:txBody>
      </p:sp>
      <p:sp>
        <p:nvSpPr>
          <p:cNvPr id="142" name="직사각형 141"/>
          <p:cNvSpPr/>
          <p:nvPr/>
        </p:nvSpPr>
        <p:spPr>
          <a:xfrm>
            <a:off x="6384516" y="15466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>
          <a:xfrm>
            <a:off x="7807916" y="19546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dirty="0"/>
          </a:p>
        </p:txBody>
      </p:sp>
      <p:sp>
        <p:nvSpPr>
          <p:cNvPr id="144" name="직사각형 143"/>
          <p:cNvSpPr/>
          <p:nvPr/>
        </p:nvSpPr>
        <p:spPr>
          <a:xfrm>
            <a:off x="7484276" y="158835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dirty="0"/>
          </a:p>
        </p:txBody>
      </p:sp>
      <p:cxnSp>
        <p:nvCxnSpPr>
          <p:cNvPr id="145" name="직선 연결선 144"/>
          <p:cNvCxnSpPr>
            <a:stCxn id="134" idx="0"/>
            <a:endCxn id="138" idx="0"/>
          </p:cNvCxnSpPr>
          <p:nvPr/>
        </p:nvCxnSpPr>
        <p:spPr>
          <a:xfrm>
            <a:off x="7082513" y="1357522"/>
            <a:ext cx="1016648" cy="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08" idx="0"/>
            <a:endCxn id="134" idx="0"/>
          </p:cNvCxnSpPr>
          <p:nvPr/>
        </p:nvCxnSpPr>
        <p:spPr>
          <a:xfrm>
            <a:off x="6050981" y="1357522"/>
            <a:ext cx="1031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133" idx="0"/>
            <a:endCxn id="137" idx="0"/>
          </p:cNvCxnSpPr>
          <p:nvPr/>
        </p:nvCxnSpPr>
        <p:spPr>
          <a:xfrm>
            <a:off x="7223032" y="1230883"/>
            <a:ext cx="1016648" cy="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14" idx="0"/>
            <a:endCxn id="108" idx="0"/>
          </p:cNvCxnSpPr>
          <p:nvPr/>
        </p:nvCxnSpPr>
        <p:spPr>
          <a:xfrm flipV="1">
            <a:off x="4553256" y="1357522"/>
            <a:ext cx="1497725" cy="154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05" idx="0"/>
            <a:endCxn id="133" idx="0"/>
          </p:cNvCxnSpPr>
          <p:nvPr/>
        </p:nvCxnSpPr>
        <p:spPr>
          <a:xfrm>
            <a:off x="6191500" y="1230883"/>
            <a:ext cx="1031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14" idx="0"/>
            <a:endCxn id="105" idx="0"/>
          </p:cNvCxnSpPr>
          <p:nvPr/>
        </p:nvCxnSpPr>
        <p:spPr>
          <a:xfrm flipV="1">
            <a:off x="4553256" y="1230883"/>
            <a:ext cx="1638244" cy="281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10" idx="0"/>
            <a:endCxn id="136" idx="0"/>
          </p:cNvCxnSpPr>
          <p:nvPr/>
        </p:nvCxnSpPr>
        <p:spPr>
          <a:xfrm>
            <a:off x="6558864" y="862553"/>
            <a:ext cx="1031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14" idx="0"/>
            <a:endCxn id="110" idx="0"/>
          </p:cNvCxnSpPr>
          <p:nvPr/>
        </p:nvCxnSpPr>
        <p:spPr>
          <a:xfrm flipV="1">
            <a:off x="4553256" y="862553"/>
            <a:ext cx="2005608" cy="649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36" idx="0"/>
            <a:endCxn id="140" idx="0"/>
          </p:cNvCxnSpPr>
          <p:nvPr/>
        </p:nvCxnSpPr>
        <p:spPr>
          <a:xfrm>
            <a:off x="7590396" y="862553"/>
            <a:ext cx="1016648" cy="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35" idx="0"/>
            <a:endCxn id="139" idx="0"/>
          </p:cNvCxnSpPr>
          <p:nvPr/>
        </p:nvCxnSpPr>
        <p:spPr>
          <a:xfrm>
            <a:off x="6941310" y="1494850"/>
            <a:ext cx="1016648" cy="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09" idx="0"/>
            <a:endCxn id="135" idx="0"/>
          </p:cNvCxnSpPr>
          <p:nvPr/>
        </p:nvCxnSpPr>
        <p:spPr>
          <a:xfrm>
            <a:off x="5909778" y="1494850"/>
            <a:ext cx="1031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왼쪽/오른쪽 화살표 182"/>
          <p:cNvSpPr/>
          <p:nvPr/>
        </p:nvSpPr>
        <p:spPr>
          <a:xfrm rot="18952612">
            <a:off x="4189059" y="1123456"/>
            <a:ext cx="867649" cy="90297"/>
          </a:xfrm>
          <a:prstGeom prst="leftRightArrow">
            <a:avLst>
              <a:gd name="adj1" fmla="val 0"/>
              <a:gd name="adj2" fmla="val 427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193048" y="9090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ko-KR" altLang="en-US" dirty="0"/>
          </a:p>
        </p:txBody>
      </p:sp>
      <p:sp>
        <p:nvSpPr>
          <p:cNvPr id="185" name="왼쪽/오른쪽 화살표 184"/>
          <p:cNvSpPr/>
          <p:nvPr/>
        </p:nvSpPr>
        <p:spPr>
          <a:xfrm rot="18952612">
            <a:off x="5566192" y="1079811"/>
            <a:ext cx="867649" cy="90297"/>
          </a:xfrm>
          <a:prstGeom prst="leftRightArrow">
            <a:avLst>
              <a:gd name="adj1" fmla="val 0"/>
              <a:gd name="adj2" fmla="val 427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5570181" y="8653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dirty="0"/>
          </a:p>
        </p:txBody>
      </p:sp>
      <p:sp>
        <p:nvSpPr>
          <p:cNvPr id="187" name="왼쪽/오른쪽 화살표 186"/>
          <p:cNvSpPr/>
          <p:nvPr/>
        </p:nvSpPr>
        <p:spPr>
          <a:xfrm rot="18952612">
            <a:off x="6475774" y="1091746"/>
            <a:ext cx="867649" cy="90297"/>
          </a:xfrm>
          <a:prstGeom prst="leftRightArrow">
            <a:avLst>
              <a:gd name="adj1" fmla="val 0"/>
              <a:gd name="adj2" fmla="val 427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6479763" y="8773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dirty="0"/>
          </a:p>
        </p:txBody>
      </p:sp>
      <p:sp>
        <p:nvSpPr>
          <p:cNvPr id="189" name="왼쪽/오른쪽 화살표 188"/>
          <p:cNvSpPr/>
          <p:nvPr/>
        </p:nvSpPr>
        <p:spPr>
          <a:xfrm rot="18952612">
            <a:off x="7623884" y="1143364"/>
            <a:ext cx="867649" cy="90297"/>
          </a:xfrm>
          <a:prstGeom prst="leftRightArrow">
            <a:avLst>
              <a:gd name="adj1" fmla="val 0"/>
              <a:gd name="adj2" fmla="val 427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7627873" y="9289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ko-KR" altLang="en-US" dirty="0"/>
          </a:p>
        </p:txBody>
      </p:sp>
      <p:sp>
        <p:nvSpPr>
          <p:cNvPr id="191" name="직사각형 190"/>
          <p:cNvSpPr/>
          <p:nvPr/>
        </p:nvSpPr>
        <p:spPr>
          <a:xfrm>
            <a:off x="1544476" y="3075144"/>
            <a:ext cx="1601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– 5 + 1 = 24</a:t>
            </a:r>
          </a:p>
          <a:p>
            <a:pPr algn="ctr"/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3458044" y="3021225"/>
            <a:ext cx="1188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/ 2 = 12</a:t>
            </a:r>
          </a:p>
          <a:p>
            <a:pPr algn="ctr"/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dirty="0"/>
          </a:p>
        </p:txBody>
      </p:sp>
      <p:sp>
        <p:nvSpPr>
          <p:cNvPr id="193" name="직사각형 192"/>
          <p:cNvSpPr/>
          <p:nvPr/>
        </p:nvSpPr>
        <p:spPr>
          <a:xfrm>
            <a:off x="5047072" y="2935137"/>
            <a:ext cx="148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– 5 + 1 = 8</a:t>
            </a:r>
          </a:p>
          <a:p>
            <a:pPr algn="ctr"/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ko-KR" altLang="en-US" dirty="0"/>
          </a:p>
        </p:txBody>
      </p:sp>
      <p:sp>
        <p:nvSpPr>
          <p:cNvPr id="194" name="직사각형 193"/>
          <p:cNvSpPr/>
          <p:nvPr/>
        </p:nvSpPr>
        <p:spPr>
          <a:xfrm>
            <a:off x="6992677" y="2855905"/>
            <a:ext cx="957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2 = 4</a:t>
            </a:r>
          </a:p>
          <a:p>
            <a:pPr algn="ctr"/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dirty="0"/>
          </a:p>
        </p:txBody>
      </p:sp>
      <p:sp>
        <p:nvSpPr>
          <p:cNvPr id="195" name="위로 구부러진 화살표 194"/>
          <p:cNvSpPr/>
          <p:nvPr/>
        </p:nvSpPr>
        <p:spPr>
          <a:xfrm>
            <a:off x="1304024" y="2499721"/>
            <a:ext cx="2082627" cy="521504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위로 구부러진 화살표 195"/>
          <p:cNvSpPr/>
          <p:nvPr/>
        </p:nvSpPr>
        <p:spPr>
          <a:xfrm>
            <a:off x="4751861" y="2323975"/>
            <a:ext cx="2082627" cy="521504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위로 구부러진 화살표 196"/>
          <p:cNvSpPr/>
          <p:nvPr/>
        </p:nvSpPr>
        <p:spPr>
          <a:xfrm>
            <a:off x="3503511" y="2537421"/>
            <a:ext cx="1049746" cy="397715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위로 구부러진 화살표 197"/>
          <p:cNvSpPr/>
          <p:nvPr/>
        </p:nvSpPr>
        <p:spPr>
          <a:xfrm>
            <a:off x="6959403" y="2399441"/>
            <a:ext cx="1049746" cy="397715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07504" y="534984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ko-KR" altLang="en-US" i="1" u="sng" dirty="0"/>
          </a:p>
        </p:txBody>
      </p:sp>
      <p:sp>
        <p:nvSpPr>
          <p:cNvPr id="236" name="직사각형 235"/>
          <p:cNvSpPr/>
          <p:nvPr/>
        </p:nvSpPr>
        <p:spPr>
          <a:xfrm>
            <a:off x="6665972" y="-19069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>
            <a:off x="6525453" y="107570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>
            <a:off x="6384250" y="244898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7033336" y="-387399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7614392" y="-19069"/>
            <a:ext cx="513423" cy="505236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7473873" y="107570"/>
            <a:ext cx="513423" cy="505236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7332670" y="244898"/>
            <a:ext cx="513423" cy="505236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7981756" y="-387399"/>
            <a:ext cx="513423" cy="505236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8714152" y="53788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8573633" y="180427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8432430" y="317755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9081516" y="-314542"/>
            <a:ext cx="347199" cy="402971"/>
          </a:xfrm>
          <a:prstGeom prst="rect">
            <a:avLst/>
          </a:prstGeom>
          <a:solidFill>
            <a:srgbClr val="7030A0">
              <a:alpha val="27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4" name="직선 연결선 253"/>
          <p:cNvCxnSpPr>
            <a:stCxn id="243" idx="0"/>
            <a:endCxn id="247" idx="0"/>
          </p:cNvCxnSpPr>
          <p:nvPr/>
        </p:nvCxnSpPr>
        <p:spPr>
          <a:xfrm>
            <a:off x="7730585" y="107570"/>
            <a:ext cx="1016648" cy="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39" idx="0"/>
            <a:endCxn id="243" idx="0"/>
          </p:cNvCxnSpPr>
          <p:nvPr/>
        </p:nvCxnSpPr>
        <p:spPr>
          <a:xfrm>
            <a:off x="6699053" y="107570"/>
            <a:ext cx="1031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>
            <a:stCxn id="242" idx="0"/>
            <a:endCxn id="246" idx="0"/>
          </p:cNvCxnSpPr>
          <p:nvPr/>
        </p:nvCxnSpPr>
        <p:spPr>
          <a:xfrm>
            <a:off x="7871104" y="-19069"/>
            <a:ext cx="1016648" cy="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236" idx="0"/>
            <a:endCxn id="242" idx="0"/>
          </p:cNvCxnSpPr>
          <p:nvPr/>
        </p:nvCxnSpPr>
        <p:spPr>
          <a:xfrm>
            <a:off x="6839572" y="-19069"/>
            <a:ext cx="1031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41" idx="0"/>
            <a:endCxn id="245" idx="0"/>
          </p:cNvCxnSpPr>
          <p:nvPr/>
        </p:nvCxnSpPr>
        <p:spPr>
          <a:xfrm>
            <a:off x="7206936" y="-387399"/>
            <a:ext cx="1031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45" idx="0"/>
            <a:endCxn id="249" idx="0"/>
          </p:cNvCxnSpPr>
          <p:nvPr/>
        </p:nvCxnSpPr>
        <p:spPr>
          <a:xfrm>
            <a:off x="8238468" y="-387399"/>
            <a:ext cx="1016648" cy="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직선 연결선 259"/>
          <p:cNvCxnSpPr>
            <a:stCxn id="244" idx="0"/>
            <a:endCxn id="248" idx="0"/>
          </p:cNvCxnSpPr>
          <p:nvPr/>
        </p:nvCxnSpPr>
        <p:spPr>
          <a:xfrm>
            <a:off x="7589382" y="244898"/>
            <a:ext cx="1016648" cy="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/>
          <p:cNvCxnSpPr>
            <a:stCxn id="240" idx="0"/>
            <a:endCxn id="244" idx="0"/>
          </p:cNvCxnSpPr>
          <p:nvPr/>
        </p:nvCxnSpPr>
        <p:spPr>
          <a:xfrm>
            <a:off x="6557850" y="244898"/>
            <a:ext cx="1031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115" idx="0"/>
          </p:cNvCxnSpPr>
          <p:nvPr/>
        </p:nvCxnSpPr>
        <p:spPr>
          <a:xfrm flipV="1">
            <a:off x="5202342" y="255273"/>
            <a:ext cx="1181908" cy="62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115" idx="0"/>
            <a:endCxn id="239" idx="0"/>
          </p:cNvCxnSpPr>
          <p:nvPr/>
        </p:nvCxnSpPr>
        <p:spPr>
          <a:xfrm flipV="1">
            <a:off x="5202342" y="107570"/>
            <a:ext cx="1496711" cy="772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/>
          <p:cNvCxnSpPr>
            <a:stCxn id="115" idx="0"/>
            <a:endCxn id="236" idx="0"/>
          </p:cNvCxnSpPr>
          <p:nvPr/>
        </p:nvCxnSpPr>
        <p:spPr>
          <a:xfrm flipV="1">
            <a:off x="5202342" y="-19069"/>
            <a:ext cx="1637230" cy="899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덧셈 기호 277"/>
          <p:cNvSpPr/>
          <p:nvPr/>
        </p:nvSpPr>
        <p:spPr>
          <a:xfrm>
            <a:off x="7164288" y="331093"/>
            <a:ext cx="826723" cy="937667"/>
          </a:xfrm>
          <a:prstGeom prst="mathPlus">
            <a:avLst>
              <a:gd name="adj1" fmla="val 12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8" grpId="0" animBg="1"/>
      <p:bldP spid="6" grpId="0"/>
      <p:bldP spid="39" grpId="0"/>
      <p:bldP spid="191" grpId="0"/>
      <p:bldP spid="192" grpId="0"/>
      <p:bldP spid="193" grpId="0"/>
      <p:bldP spid="194" grpId="0"/>
      <p:bldP spid="195" grpId="0" animBg="1"/>
      <p:bldP spid="196" grpId="0" animBg="1"/>
      <p:bldP spid="197" grpId="0" animBg="1"/>
      <p:bldP spid="198" grpId="0" animBg="1"/>
      <p:bldP spid="200" grpId="0"/>
      <p:bldP spid="2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/>
          <p:cNvCxnSpPr>
            <a:stCxn id="46" idx="6"/>
            <a:endCxn id="53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6"/>
            <a:endCxn id="54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6"/>
            <a:endCxn id="56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9" idx="6"/>
            <a:endCxn id="57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7" idx="6"/>
            <a:endCxn id="53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0" idx="6"/>
            <a:endCxn id="57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6"/>
            <a:endCxn id="56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6"/>
            <a:endCxn id="53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8" idx="6"/>
            <a:endCxn id="54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1" idx="6"/>
            <a:endCxn id="57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0" idx="6"/>
            <a:endCxn id="56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6"/>
            <a:endCxn id="54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158588" y="12891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7252" y="116632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85044" y="128916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83568" y="5546593"/>
            <a:ext cx="208823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02470" y="4443156"/>
            <a:ext cx="2088232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83568" y="3525818"/>
            <a:ext cx="2088232" cy="43204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아래쪽 화살표 100"/>
          <p:cNvSpPr/>
          <p:nvPr/>
        </p:nvSpPr>
        <p:spPr>
          <a:xfrm rot="10800000">
            <a:off x="1466453" y="5182001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아래쪽 화살표 101"/>
          <p:cNvSpPr/>
          <p:nvPr/>
        </p:nvSpPr>
        <p:spPr>
          <a:xfrm rot="10800000">
            <a:off x="1489954" y="4072906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아래쪽 화살표 102"/>
          <p:cNvSpPr/>
          <p:nvPr/>
        </p:nvSpPr>
        <p:spPr>
          <a:xfrm rot="10800000">
            <a:off x="1513347" y="3155635"/>
            <a:ext cx="498772" cy="359425"/>
          </a:xfrm>
          <a:prstGeom prst="down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/>
          <p:cNvCxnSpPr>
            <a:stCxn id="46" idx="6"/>
            <a:endCxn id="53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6"/>
            <a:endCxn id="54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6"/>
            <a:endCxn id="56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9" idx="6"/>
            <a:endCxn id="57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7" idx="6"/>
            <a:endCxn id="53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0" idx="6"/>
            <a:endCxn id="57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6"/>
            <a:endCxn id="56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6"/>
            <a:endCxn id="53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8" idx="6"/>
            <a:endCxn id="54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1" idx="6"/>
            <a:endCxn id="57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0" idx="6"/>
            <a:endCxn id="56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6"/>
            <a:endCxn id="54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158588" y="12891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7252" y="116632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85044" y="128916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527884" y="90872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27884" y="6281936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9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179512" y="11663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endParaRPr lang="ko-KR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27884" y="158932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527884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527884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527884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527884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527884" y="5568911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5544108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5544108" y="2363665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544108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5544108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5544108" y="474454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544108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416316" y="158932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7416316" y="2363665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7416316" y="3145919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416316" y="3942718"/>
            <a:ext cx="504056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7416316" y="4744549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7416316" y="5568911"/>
            <a:ext cx="504056" cy="5760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/>
          <p:cNvCxnSpPr>
            <a:stCxn id="46" idx="6"/>
            <a:endCxn id="53" idx="2"/>
          </p:cNvCxnSpPr>
          <p:nvPr/>
        </p:nvCxnSpPr>
        <p:spPr>
          <a:xfrm>
            <a:off x="4031940" y="1877361"/>
            <a:ext cx="1512168" cy="774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7" idx="6"/>
            <a:endCxn id="54" idx="2"/>
          </p:cNvCxnSpPr>
          <p:nvPr/>
        </p:nvCxnSpPr>
        <p:spPr>
          <a:xfrm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6"/>
            <a:endCxn id="56" idx="2"/>
          </p:cNvCxnSpPr>
          <p:nvPr/>
        </p:nvCxnSpPr>
        <p:spPr>
          <a:xfrm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9" idx="6"/>
            <a:endCxn id="57" idx="2"/>
          </p:cNvCxnSpPr>
          <p:nvPr/>
        </p:nvCxnSpPr>
        <p:spPr>
          <a:xfrm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7" idx="6"/>
            <a:endCxn id="53" idx="2"/>
          </p:cNvCxnSpPr>
          <p:nvPr/>
        </p:nvCxnSpPr>
        <p:spPr>
          <a:xfrm>
            <a:off x="4031940" y="26516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0" idx="6"/>
            <a:endCxn id="57" idx="2"/>
          </p:cNvCxnSpPr>
          <p:nvPr/>
        </p:nvCxnSpPr>
        <p:spPr>
          <a:xfrm>
            <a:off x="4031940" y="503258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6"/>
            <a:endCxn id="62" idx="2"/>
          </p:cNvCxnSpPr>
          <p:nvPr/>
        </p:nvCxnSpPr>
        <p:spPr>
          <a:xfrm flipV="1">
            <a:off x="6048164" y="4230750"/>
            <a:ext cx="1368152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6"/>
            <a:endCxn id="56" idx="2"/>
          </p:cNvCxnSpPr>
          <p:nvPr/>
        </p:nvCxnSpPr>
        <p:spPr>
          <a:xfrm>
            <a:off x="4031940" y="423075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48" idx="6"/>
            <a:endCxn id="53" idx="2"/>
          </p:cNvCxnSpPr>
          <p:nvPr/>
        </p:nvCxnSpPr>
        <p:spPr>
          <a:xfrm flipV="1">
            <a:off x="4031940" y="2651697"/>
            <a:ext cx="1512168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8" idx="6"/>
            <a:endCxn id="54" idx="2"/>
          </p:cNvCxnSpPr>
          <p:nvPr/>
        </p:nvCxnSpPr>
        <p:spPr>
          <a:xfrm>
            <a:off x="4031940" y="3433951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1" idx="6"/>
            <a:endCxn id="57" idx="2"/>
          </p:cNvCxnSpPr>
          <p:nvPr/>
        </p:nvCxnSpPr>
        <p:spPr>
          <a:xfrm flipV="1">
            <a:off x="4031940" y="5032581"/>
            <a:ext cx="1512168" cy="824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0" idx="6"/>
            <a:endCxn id="56" idx="2"/>
          </p:cNvCxnSpPr>
          <p:nvPr/>
        </p:nvCxnSpPr>
        <p:spPr>
          <a:xfrm flipV="1">
            <a:off x="4031940" y="4230750"/>
            <a:ext cx="1512168" cy="8018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49" idx="6"/>
            <a:endCxn id="54" idx="2"/>
          </p:cNvCxnSpPr>
          <p:nvPr/>
        </p:nvCxnSpPr>
        <p:spPr>
          <a:xfrm flipV="1">
            <a:off x="4031940" y="3433951"/>
            <a:ext cx="1512168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6" idx="6"/>
            <a:endCxn id="61" idx="2"/>
          </p:cNvCxnSpPr>
          <p:nvPr/>
        </p:nvCxnSpPr>
        <p:spPr>
          <a:xfrm flipV="1"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3" idx="6"/>
            <a:endCxn id="61" idx="2"/>
          </p:cNvCxnSpPr>
          <p:nvPr/>
        </p:nvCxnSpPr>
        <p:spPr>
          <a:xfrm>
            <a:off x="6048164" y="2651697"/>
            <a:ext cx="1368152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4" idx="6"/>
            <a:endCxn id="62" idx="2"/>
          </p:cNvCxnSpPr>
          <p:nvPr/>
        </p:nvCxnSpPr>
        <p:spPr>
          <a:xfrm>
            <a:off x="6048164" y="3433951"/>
            <a:ext cx="1368152" cy="7967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6" idx="6"/>
            <a:endCxn id="62" idx="2"/>
          </p:cNvCxnSpPr>
          <p:nvPr/>
        </p:nvCxnSpPr>
        <p:spPr>
          <a:xfrm>
            <a:off x="6048164" y="423075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4" idx="6"/>
            <a:endCxn id="61" idx="2"/>
          </p:cNvCxnSpPr>
          <p:nvPr/>
        </p:nvCxnSpPr>
        <p:spPr>
          <a:xfrm>
            <a:off x="6048164" y="3433951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3158588" y="128916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57252" y="116632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ko-KR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85044" y="128916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(Feature map)</a:t>
            </a:r>
            <a:endParaRPr lang="ko-KR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527884" y="908720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27884" y="6281936"/>
            <a:ext cx="504056" cy="576064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endCxn id="52" idx="2"/>
          </p:cNvCxnSpPr>
          <p:nvPr/>
        </p:nvCxnSpPr>
        <p:spPr>
          <a:xfrm>
            <a:off x="4031940" y="1196752"/>
            <a:ext cx="1512168" cy="6806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6"/>
            <a:endCxn id="52" idx="2"/>
          </p:cNvCxnSpPr>
          <p:nvPr/>
        </p:nvCxnSpPr>
        <p:spPr>
          <a:xfrm>
            <a:off x="4031940" y="1877361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7" idx="6"/>
            <a:endCxn id="52" idx="2"/>
          </p:cNvCxnSpPr>
          <p:nvPr/>
        </p:nvCxnSpPr>
        <p:spPr>
          <a:xfrm flipV="1">
            <a:off x="4031940" y="1877361"/>
            <a:ext cx="1512168" cy="7743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94" idx="6"/>
            <a:endCxn id="58" idx="2"/>
          </p:cNvCxnSpPr>
          <p:nvPr/>
        </p:nvCxnSpPr>
        <p:spPr>
          <a:xfrm flipV="1">
            <a:off x="4031940" y="5856943"/>
            <a:ext cx="1512168" cy="7130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1" idx="6"/>
            <a:endCxn id="58" idx="2"/>
          </p:cNvCxnSpPr>
          <p:nvPr/>
        </p:nvCxnSpPr>
        <p:spPr>
          <a:xfrm>
            <a:off x="4031940" y="5856943"/>
            <a:ext cx="15121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0" idx="6"/>
            <a:endCxn id="58" idx="2"/>
          </p:cNvCxnSpPr>
          <p:nvPr/>
        </p:nvCxnSpPr>
        <p:spPr>
          <a:xfrm>
            <a:off x="4031940" y="5032581"/>
            <a:ext cx="1512168" cy="8243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903</Words>
  <Application>Microsoft Office PowerPoint</Application>
  <PresentationFormat>화면 슬라이드 쇼(4:3)</PresentationFormat>
  <Paragraphs>298</Paragraphs>
  <Slides>36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8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</dc:creator>
  <cp:lastModifiedBy>Hwang</cp:lastModifiedBy>
  <cp:revision>131</cp:revision>
  <dcterms:created xsi:type="dcterms:W3CDTF">2016-01-09T13:37:58Z</dcterms:created>
  <dcterms:modified xsi:type="dcterms:W3CDTF">2016-01-25T10:21:35Z</dcterms:modified>
</cp:coreProperties>
</file>