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74" r:id="rId10"/>
    <p:sldId id="275" r:id="rId11"/>
    <p:sldId id="268" r:id="rId12"/>
    <p:sldId id="269" r:id="rId13"/>
    <p:sldId id="2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D98B6-4B30-493F-AFF1-9C32A5028A4E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306D5-9294-4FF4-BFBE-1B1A1B101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M&amp;S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5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1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04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M&amp;S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9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M&amp;S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62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ko-KR" dirty="0" smtClean="0"/>
              <a:t>M&amp;S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94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8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66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284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M&amp;S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A2E1-BB71-43FC-B5CF-ED9EC24D72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00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9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28800"/>
            <a:ext cx="81369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</a:t>
            </a:r>
            <a:r>
              <a:rPr lang="en-US" altLang="ko-KR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ko-KR" sz="6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ko-KR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색인 표기법</a:t>
            </a: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(Index Notation)</a:t>
            </a:r>
            <a:endParaRPr lang="ko-KR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56347"/>
              </p:ext>
            </p:extLst>
          </p:nvPr>
        </p:nvGraphicFramePr>
        <p:xfrm>
          <a:off x="755576" y="404664"/>
          <a:ext cx="1097422" cy="141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수식" r:id="rId3" imgW="177480" imgH="228600" progId="Equation.3">
                  <p:embed/>
                </p:oleObj>
              </mc:Choice>
              <mc:Fallback>
                <p:oleObj name="수식" r:id="rId3" imgW="177480" imgH="22860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4664"/>
                        <a:ext cx="1097422" cy="1412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03063"/>
              </p:ext>
            </p:extLst>
          </p:nvPr>
        </p:nvGraphicFramePr>
        <p:xfrm>
          <a:off x="6516216" y="476672"/>
          <a:ext cx="855344" cy="100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수식" r:id="rId5" imgW="215640" imgH="253800" progId="Equation.3">
                  <p:embed/>
                </p:oleObj>
              </mc:Choice>
              <mc:Fallback>
                <p:oleObj name="수식" r:id="rId5" imgW="215640" imgH="253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76672"/>
                        <a:ext cx="855344" cy="1008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3971"/>
              </p:ext>
            </p:extLst>
          </p:nvPr>
        </p:nvGraphicFramePr>
        <p:xfrm>
          <a:off x="323528" y="3573016"/>
          <a:ext cx="1440160" cy="137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수식" r:id="rId7" imgW="266400" imgH="253800" progId="Equation.3">
                  <p:embed/>
                </p:oleObj>
              </mc:Choice>
              <mc:Fallback>
                <p:oleObj name="수식" r:id="rId7" imgW="266400" imgH="2538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73016"/>
                        <a:ext cx="1440160" cy="1374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94304"/>
              </p:ext>
            </p:extLst>
          </p:nvPr>
        </p:nvGraphicFramePr>
        <p:xfrm>
          <a:off x="3491880" y="188640"/>
          <a:ext cx="1200001" cy="120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수식" r:id="rId9" imgW="203040" imgH="203040" progId="Equation.3">
                  <p:embed/>
                </p:oleObj>
              </mc:Choice>
              <mc:Fallback>
                <p:oleObj name="수식" r:id="rId9" imgW="203040" imgH="2030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88640"/>
                        <a:ext cx="1200001" cy="1202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8023"/>
              </p:ext>
            </p:extLst>
          </p:nvPr>
        </p:nvGraphicFramePr>
        <p:xfrm>
          <a:off x="2771800" y="5589240"/>
          <a:ext cx="7921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수식" r:id="rId11" imgW="203040" imgH="241200" progId="Equation.3">
                  <p:embed/>
                </p:oleObj>
              </mc:Choice>
              <mc:Fallback>
                <p:oleObj name="수식" r:id="rId11" imgW="203040" imgH="2412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589240"/>
                        <a:ext cx="7921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66770"/>
              </p:ext>
            </p:extLst>
          </p:nvPr>
        </p:nvGraphicFramePr>
        <p:xfrm>
          <a:off x="6948264" y="4869160"/>
          <a:ext cx="9906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수식" r:id="rId13" imgW="164880" imgH="228600" progId="Equation.3">
                  <p:embed/>
                </p:oleObj>
              </mc:Choice>
              <mc:Fallback>
                <p:oleObj name="수식" r:id="rId13" imgW="164880" imgH="2286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869160"/>
                        <a:ext cx="9906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13460"/>
              </p:ext>
            </p:extLst>
          </p:nvPr>
        </p:nvGraphicFramePr>
        <p:xfrm>
          <a:off x="7524328" y="2924944"/>
          <a:ext cx="685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수식" r:id="rId15" imgW="228600" imgH="253800" progId="Equation.3">
                  <p:embed/>
                </p:oleObj>
              </mc:Choice>
              <mc:Fallback>
                <p:oleObj name="수식" r:id="rId15" imgW="228600" imgH="25380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2924944"/>
                        <a:ext cx="685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0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Determinant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79523"/>
              </p:ext>
            </p:extLst>
          </p:nvPr>
        </p:nvGraphicFramePr>
        <p:xfrm>
          <a:off x="467544" y="1484784"/>
          <a:ext cx="82597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수식" r:id="rId3" imgW="2590560" imgH="253800" progId="Equation.3">
                  <p:embed/>
                </p:oleObj>
              </mc:Choice>
              <mc:Fallback>
                <p:oleObj name="수식" r:id="rId3" imgW="2590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84784"/>
                        <a:ext cx="82597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9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Kronecker</a:t>
            </a:r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delta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" y="1008668"/>
            <a:ext cx="900479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42686"/>
            <a:ext cx="267674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4592468"/>
            <a:ext cx="3348372" cy="63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40539"/>
            <a:ext cx="161382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1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미분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60553"/>
              </p:ext>
            </p:extLst>
          </p:nvPr>
        </p:nvGraphicFramePr>
        <p:xfrm>
          <a:off x="2051720" y="980728"/>
          <a:ext cx="50212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수식" r:id="rId3" imgW="1574640" imgH="419040" progId="Equation.3">
                  <p:embed/>
                </p:oleObj>
              </mc:Choice>
              <mc:Fallback>
                <p:oleObj name="수식" r:id="rId3" imgW="1574640" imgH="4190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980728"/>
                        <a:ext cx="5021262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52924"/>
              </p:ext>
            </p:extLst>
          </p:nvPr>
        </p:nvGraphicFramePr>
        <p:xfrm>
          <a:off x="139700" y="4437063"/>
          <a:ext cx="8834438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수식" r:id="rId5" imgW="2768400" imgH="419040" progId="Equation.3">
                  <p:embed/>
                </p:oleObj>
              </mc:Choice>
              <mc:Fallback>
                <p:oleObj name="수식" r:id="rId5" imgW="2768400" imgH="4190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4437063"/>
                        <a:ext cx="8834438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341207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Gradient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Tensor</a:t>
            </a:r>
            <a:r>
              <a:rPr lang="ko-KR" alt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 in </a:t>
            </a:r>
            <a:r>
              <a:rPr lang="en-US" altLang="ko-KR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4917" y="1424241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Input Images - 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3899" y="781692"/>
            <a:ext cx="142539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 tensor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4917" y="4911551"/>
            <a:ext cx="142539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</a:t>
            </a:r>
            <a:r>
              <a:rPr lang="en-US" altLang="ko-K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66852" y="4293096"/>
            <a:ext cx="793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m-1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높이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너비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6058"/>
              </p:ext>
            </p:extLst>
          </p:nvPr>
        </p:nvGraphicFramePr>
        <p:xfrm>
          <a:off x="815591" y="1844824"/>
          <a:ext cx="606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수식" r:id="rId3" imgW="190440" imgH="241200" progId="Equation.3">
                  <p:embed/>
                </p:oleObj>
              </mc:Choice>
              <mc:Fallback>
                <p:oleObj name="수식" r:id="rId3" imgW="190440" imgH="2412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591" y="1844824"/>
                        <a:ext cx="6064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255460"/>
              </p:ext>
            </p:extLst>
          </p:nvPr>
        </p:nvGraphicFramePr>
        <p:xfrm>
          <a:off x="755576" y="3353380"/>
          <a:ext cx="8890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수식" r:id="rId5" imgW="279360" imgH="253800" progId="Equation.3">
                  <p:embed/>
                </p:oleObj>
              </mc:Choice>
              <mc:Fallback>
                <p:oleObj name="수식" r:id="rId5" imgW="279360" imgH="25380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53380"/>
                        <a:ext cx="88900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397352"/>
              </p:ext>
            </p:extLst>
          </p:nvPr>
        </p:nvGraphicFramePr>
        <p:xfrm>
          <a:off x="885163" y="5882272"/>
          <a:ext cx="5651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수식" r:id="rId7" imgW="177480" imgH="228600" progId="Equation.3">
                  <p:embed/>
                </p:oleObj>
              </mc:Choice>
              <mc:Fallback>
                <p:oleObj name="수식" r:id="rId7" imgW="177480" imgH="22860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63" y="5882272"/>
                        <a:ext cx="5651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001778" y="2008769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j, k, l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 =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78402" y="354314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o, p, q, r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=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402" y="602068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=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2996952"/>
            <a:ext cx="111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Weight -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9156" y="550794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-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6048359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61971" y="1870269"/>
            <a:ext cx="421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해당 배치 내 데이터 번호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인풋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높이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너비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(Rank)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052736"/>
            <a:ext cx="9145016" cy="457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9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9312" y="1700808"/>
                <a:ext cx="1152128" cy="715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12" y="1700808"/>
                <a:ext cx="1152128" cy="7157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52957" y="3891012"/>
                <a:ext cx="1626510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57" y="3891012"/>
                <a:ext cx="1626510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94529" y="3926410"/>
                <a:ext cx="2173815" cy="1518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529" y="3926410"/>
                <a:ext cx="2173815" cy="15188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9592" y="2492896"/>
                <a:ext cx="946285" cy="69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92896"/>
                <a:ext cx="946285" cy="6908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flipH="1">
            <a:off x="2683288" y="1044655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j = 2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555776" y="3303486"/>
            <a:ext cx="183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j = 3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646324" y="3284984"/>
            <a:ext cx="183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4, j = 4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2669" y="1628800"/>
                <a:ext cx="1626510" cy="1141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69" y="1628800"/>
                <a:ext cx="1626510" cy="11410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flipH="1">
            <a:off x="5709748" y="1044655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j = 2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index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변에 반복되지 않는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3684" y="1172245"/>
                <a:ext cx="2563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i="1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>
                            <a:effectLst/>
                            <a:latin typeface="Cambria Math"/>
                          </a:rPr>
                          <m:t>1</m:t>
                        </m:r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84" y="1172245"/>
                <a:ext cx="256371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1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11069" y="1815207"/>
                <a:ext cx="2585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i="1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69" y="1815207"/>
                <a:ext cx="258506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08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0087" y="3282986"/>
                <a:ext cx="3724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𝑘</m:t>
                        </m:r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i="1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𝑘</m:t>
                        </m:r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i="1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k = 1,2</a:t>
                </a:r>
                <a:endParaRPr lang="ko-KR" altLang="en-US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87" y="3282986"/>
                <a:ext cx="372499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91" t="-10667" r="-1473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아래쪽 화살표 3"/>
          <p:cNvSpPr/>
          <p:nvPr/>
        </p:nvSpPr>
        <p:spPr>
          <a:xfrm>
            <a:off x="4017489" y="2681004"/>
            <a:ext cx="936104" cy="343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4035550" y="4237894"/>
            <a:ext cx="936104" cy="343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465688"/>
              </p:ext>
            </p:extLst>
          </p:nvPr>
        </p:nvGraphicFramePr>
        <p:xfrm>
          <a:off x="3570152" y="5013176"/>
          <a:ext cx="18669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수식" r:id="rId6" imgW="799753" imgH="431613" progId="Equation.3">
                  <p:embed/>
                </p:oleObj>
              </mc:Choice>
              <mc:Fallback>
                <p:oleObj name="수식" r:id="rId6" imgW="79975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152" y="5013176"/>
                        <a:ext cx="18669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798780" y="5517232"/>
            <a:ext cx="160222" cy="2187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79842" y="5517532"/>
            <a:ext cx="160222" cy="2187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62063" y="5517232"/>
            <a:ext cx="160222" cy="21879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9188" y="5517232"/>
            <a:ext cx="160222" cy="21879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19872" y="3513818"/>
            <a:ext cx="160222" cy="2187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24565" y="3506276"/>
            <a:ext cx="160222" cy="2187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80870" y="3519256"/>
            <a:ext cx="160222" cy="2187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894850"/>
              </p:ext>
            </p:extLst>
          </p:nvPr>
        </p:nvGraphicFramePr>
        <p:xfrm>
          <a:off x="415687" y="1500486"/>
          <a:ext cx="1719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수식" r:id="rId8" imgW="736560" imgH="215640" progId="Equation.3">
                  <p:embed/>
                </p:oleObj>
              </mc:Choice>
              <mc:Fallback>
                <p:oleObj name="수식" r:id="rId8" imgW="736560" imgH="21564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87" y="1500486"/>
                        <a:ext cx="1719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>
            <a:off x="437721" y="1582165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3" idx="1"/>
          </p:cNvCxnSpPr>
          <p:nvPr/>
        </p:nvCxnSpPr>
        <p:spPr>
          <a:xfrm flipV="1">
            <a:off x="1331640" y="1403078"/>
            <a:ext cx="1872044" cy="230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5" idx="1"/>
          </p:cNvCxnSpPr>
          <p:nvPr/>
        </p:nvCxnSpPr>
        <p:spPr>
          <a:xfrm>
            <a:off x="1907704" y="1988840"/>
            <a:ext cx="1303365" cy="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Dummy index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변에 반복되는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247964" y="2448489"/>
            <a:ext cx="936104" cy="343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952263"/>
              </p:ext>
            </p:extLst>
          </p:nvPr>
        </p:nvGraphicFramePr>
        <p:xfrm>
          <a:off x="3995936" y="3212976"/>
          <a:ext cx="3614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수식" r:id="rId3" imgW="1549080" imgH="228600" progId="Equation.3">
                  <p:embed/>
                </p:oleObj>
              </mc:Choice>
              <mc:Fallback>
                <p:oleObj name="수식" r:id="rId3" imgW="1549080" imgH="2286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212976"/>
                        <a:ext cx="36147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H="1">
            <a:off x="3923928" y="3645024"/>
            <a:ext cx="1008112" cy="9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084440" y="3645024"/>
            <a:ext cx="423664" cy="9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296272" y="3645024"/>
            <a:ext cx="211832" cy="9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97292" y="458964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index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22486" y="458951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index </a:t>
            </a:r>
            <a:endParaRPr lang="ko-KR" altLang="en-US" dirty="0"/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061642"/>
              </p:ext>
            </p:extLst>
          </p:nvPr>
        </p:nvGraphicFramePr>
        <p:xfrm>
          <a:off x="3782566" y="1052736"/>
          <a:ext cx="18669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수식" r:id="rId5" imgW="799753" imgH="431613" progId="Equation.3">
                  <p:embed/>
                </p:oleObj>
              </mc:Choice>
              <mc:Fallback>
                <p:oleObj name="수식" r:id="rId5" imgW="799753" imgH="431613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566" y="1052736"/>
                        <a:ext cx="18669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6143" y="3012641"/>
                <a:ext cx="25637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i="1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>
                            <a:effectLst/>
                            <a:latin typeface="Cambria Math"/>
                          </a:rPr>
                          <m:t>1</m:t>
                        </m:r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3" y="3012641"/>
                <a:ext cx="256371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71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3528" y="3655603"/>
                <a:ext cx="2585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i="1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55603"/>
                <a:ext cx="2585067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72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아래쪽 화살표 27"/>
          <p:cNvSpPr/>
          <p:nvPr/>
        </p:nvSpPr>
        <p:spPr>
          <a:xfrm rot="5400000">
            <a:off x="2712167" y="3481971"/>
            <a:ext cx="936104" cy="343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241966" y="3498236"/>
            <a:ext cx="160222" cy="21879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23846" y="3506077"/>
            <a:ext cx="160222" cy="21879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45268" y="3522720"/>
            <a:ext cx="160222" cy="2187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63624" y="3508746"/>
            <a:ext cx="160222" cy="2187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11194" y="1556792"/>
            <a:ext cx="160222" cy="2187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92256" y="1557092"/>
            <a:ext cx="160222" cy="2187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474477" y="1556792"/>
            <a:ext cx="160222" cy="21879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51602" y="1556792"/>
            <a:ext cx="160222" cy="21879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 rot="16200000">
            <a:off x="3051430" y="3484424"/>
            <a:ext cx="936104" cy="343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/>
      <p:bldP spid="27" grpId="0"/>
      <p:bldP spid="28" grpId="0" animBg="1"/>
      <p:bldP spid="29" grpId="0" animBg="1"/>
      <p:bldP spid="30" grpId="0" animBg="1"/>
      <p:bldP spid="32" grpId="0" animBg="1"/>
      <p:bldP spid="33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739602"/>
              </p:ext>
            </p:extLst>
          </p:nvPr>
        </p:nvGraphicFramePr>
        <p:xfrm>
          <a:off x="546100" y="1052513"/>
          <a:ext cx="12112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수식" r:id="rId3" imgW="330120" imgH="241200" progId="Equation.3">
                  <p:embed/>
                </p:oleObj>
              </mc:Choice>
              <mc:Fallback>
                <p:oleObj name="수식" r:id="rId3" imgW="330120" imgH="2412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052513"/>
                        <a:ext cx="121126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717154"/>
              </p:ext>
            </p:extLst>
          </p:nvPr>
        </p:nvGraphicFramePr>
        <p:xfrm>
          <a:off x="2400114" y="961251"/>
          <a:ext cx="36957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수식" r:id="rId5" imgW="850680" imgH="241200" progId="Equation.3">
                  <p:embed/>
                </p:oleObj>
              </mc:Choice>
              <mc:Fallback>
                <p:oleObj name="수식" r:id="rId5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114" y="961251"/>
                        <a:ext cx="36957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1836088" y="1052736"/>
            <a:ext cx="503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57909"/>
              </p:ext>
            </p:extLst>
          </p:nvPr>
        </p:nvGraphicFramePr>
        <p:xfrm>
          <a:off x="1990725" y="2303463"/>
          <a:ext cx="51625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수식" r:id="rId7" imgW="1206360" imgH="215640" progId="Equation.3">
                  <p:embed/>
                </p:oleObj>
              </mc:Choice>
              <mc:Fallback>
                <p:oleObj name="수식" r:id="rId7" imgW="1206360" imgH="2156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2303463"/>
                        <a:ext cx="51625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57033"/>
              </p:ext>
            </p:extLst>
          </p:nvPr>
        </p:nvGraphicFramePr>
        <p:xfrm>
          <a:off x="1970088" y="3500438"/>
          <a:ext cx="5324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수식" r:id="rId9" imgW="1244520" imgH="215640" progId="Equation.3">
                  <p:embed/>
                </p:oleObj>
              </mc:Choice>
              <mc:Fallback>
                <p:oleObj name="수식" r:id="rId9" imgW="1244520" imgH="21564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3500438"/>
                        <a:ext cx="53244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72483"/>
              </p:ext>
            </p:extLst>
          </p:nvPr>
        </p:nvGraphicFramePr>
        <p:xfrm>
          <a:off x="1573213" y="5300663"/>
          <a:ext cx="74374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수식" r:id="rId11" imgW="1854000" imgH="215640" progId="Equation.3">
                  <p:embed/>
                </p:oleObj>
              </mc:Choice>
              <mc:Fallback>
                <p:oleObj name="수식" r:id="rId11" imgW="1854000" imgH="21564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5300663"/>
                        <a:ext cx="74374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03597"/>
              </p:ext>
            </p:extLst>
          </p:nvPr>
        </p:nvGraphicFramePr>
        <p:xfrm>
          <a:off x="20633" y="5373216"/>
          <a:ext cx="12112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수식" r:id="rId13" imgW="330120" imgH="241200" progId="Equation.3">
                  <p:embed/>
                </p:oleObj>
              </mc:Choice>
              <mc:Fallback>
                <p:oleObj name="수식" r:id="rId13" imgW="330120" imgH="2412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3" y="5373216"/>
                        <a:ext cx="121126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5616" y="5323855"/>
            <a:ext cx="503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2429" y="2060848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 </a:t>
            </a:r>
            <a:r>
              <a:rPr lang="en-US" altLang="ko-K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1,2</a:t>
            </a:r>
            <a:endParaRPr lang="ko-KR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89550"/>
              </p:ext>
            </p:extLst>
          </p:nvPr>
        </p:nvGraphicFramePr>
        <p:xfrm>
          <a:off x="755576" y="1052736"/>
          <a:ext cx="792088" cy="88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수식" r:id="rId3" imgW="215640" imgH="241200" progId="Equation.3">
                  <p:embed/>
                </p:oleObj>
              </mc:Choice>
              <mc:Fallback>
                <p:oleObj name="수식" r:id="rId3" imgW="215640" imgH="2412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052736"/>
                        <a:ext cx="792088" cy="88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41755"/>
              </p:ext>
            </p:extLst>
          </p:nvPr>
        </p:nvGraphicFramePr>
        <p:xfrm>
          <a:off x="2339975" y="981075"/>
          <a:ext cx="42481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수식" r:id="rId5" imgW="977760" imgH="228600" progId="Equation.3">
                  <p:embed/>
                </p:oleObj>
              </mc:Choice>
              <mc:Fallback>
                <p:oleObj name="수식" r:id="rId5" imgW="977760" imgH="2286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81075"/>
                        <a:ext cx="42481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523207"/>
              </p:ext>
            </p:extLst>
          </p:nvPr>
        </p:nvGraphicFramePr>
        <p:xfrm>
          <a:off x="179512" y="5805264"/>
          <a:ext cx="87010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수식" r:id="rId7" imgW="3314520" imgH="228600" progId="Equation.3">
                  <p:embed/>
                </p:oleObj>
              </mc:Choice>
              <mc:Fallback>
                <p:oleObj name="수식" r:id="rId7" imgW="3314520" imgH="2286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805264"/>
                        <a:ext cx="870108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144462"/>
              </p:ext>
            </p:extLst>
          </p:nvPr>
        </p:nvGraphicFramePr>
        <p:xfrm>
          <a:off x="1691680" y="2276872"/>
          <a:ext cx="5760640" cy="98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수식" r:id="rId9" imgW="1346040" imgH="228600" progId="Equation.3">
                  <p:embed/>
                </p:oleObj>
              </mc:Choice>
              <mc:Fallback>
                <p:oleObj name="수식" r:id="rId9" imgW="1346040" imgH="2286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76872"/>
                        <a:ext cx="5760640" cy="980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584538"/>
              </p:ext>
            </p:extLst>
          </p:nvPr>
        </p:nvGraphicFramePr>
        <p:xfrm>
          <a:off x="1557338" y="3357563"/>
          <a:ext cx="60309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수식" r:id="rId11" imgW="1409400" imgH="228600" progId="Equation.3">
                  <p:embed/>
                </p:oleObj>
              </mc:Choice>
              <mc:Fallback>
                <p:oleObj name="수식" r:id="rId11" imgW="14094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357563"/>
                        <a:ext cx="60309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92167"/>
              </p:ext>
            </p:extLst>
          </p:nvPr>
        </p:nvGraphicFramePr>
        <p:xfrm>
          <a:off x="1611313" y="4508500"/>
          <a:ext cx="59229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수식" r:id="rId13" imgW="1384200" imgH="228600" progId="Equation.3">
                  <p:embed/>
                </p:oleObj>
              </mc:Choice>
              <mc:Fallback>
                <p:oleObj name="수식" r:id="rId13" imgW="13842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4508500"/>
                        <a:ext cx="592296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91680" y="1101994"/>
            <a:ext cx="503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9512" y="2045908"/>
            <a:ext cx="1665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 </a:t>
            </a:r>
            <a:r>
              <a:rPr lang="en-US" altLang="ko-K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endParaRPr lang="ko-KR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e-Permutation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" y="836712"/>
            <a:ext cx="896911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967398"/>
            <a:ext cx="3600400" cy="208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15667"/>
              </p:ext>
            </p:extLst>
          </p:nvPr>
        </p:nvGraphicFramePr>
        <p:xfrm>
          <a:off x="4572047" y="4365104"/>
          <a:ext cx="869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수식" r:id="rId5" imgW="203040" imgH="241200" progId="Equation.3">
                  <p:embed/>
                </p:oleObj>
              </mc:Choice>
              <mc:Fallback>
                <p:oleObj name="수식" r:id="rId5" imgW="203040" imgH="24120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47" y="4365104"/>
                        <a:ext cx="8699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아래쪽 화살표 6"/>
          <p:cNvSpPr/>
          <p:nvPr/>
        </p:nvSpPr>
        <p:spPr>
          <a:xfrm rot="16200000">
            <a:off x="5283677" y="4837779"/>
            <a:ext cx="936104" cy="3432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98447"/>
            <a:ext cx="2178312" cy="162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1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Determinant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607308"/>
              </p:ext>
            </p:extLst>
          </p:nvPr>
        </p:nvGraphicFramePr>
        <p:xfrm>
          <a:off x="395536" y="1268760"/>
          <a:ext cx="821848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수식" r:id="rId3" imgW="2577960" imgH="482400" progId="Equation.3">
                  <p:embed/>
                </p:oleObj>
              </mc:Choice>
              <mc:Fallback>
                <p:oleObj name="수식" r:id="rId3" imgW="2577960" imgH="4824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68760"/>
                        <a:ext cx="8218488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866198"/>
              </p:ext>
            </p:extLst>
          </p:nvPr>
        </p:nvGraphicFramePr>
        <p:xfrm>
          <a:off x="600154" y="3068960"/>
          <a:ext cx="7731125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수식" r:id="rId5" imgW="2425680" imgH="888840" progId="Equation.3">
                  <p:embed/>
                </p:oleObj>
              </mc:Choice>
              <mc:Fallback>
                <p:oleObj name="수식" r:id="rId5" imgW="2425680" imgH="8888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54" y="3068960"/>
                        <a:ext cx="7731125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9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367</Words>
  <Application>Microsoft Office PowerPoint</Application>
  <PresentationFormat>화면 슬라이드 쇼(4:3)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50</cp:revision>
  <dcterms:created xsi:type="dcterms:W3CDTF">2016-01-09T13:37:58Z</dcterms:created>
  <dcterms:modified xsi:type="dcterms:W3CDTF">2016-01-25T09:36:05Z</dcterms:modified>
</cp:coreProperties>
</file>