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7" r:id="rId2"/>
    <p:sldId id="298" r:id="rId3"/>
    <p:sldId id="258" r:id="rId4"/>
    <p:sldId id="279" r:id="rId5"/>
    <p:sldId id="280" r:id="rId6"/>
    <p:sldId id="290" r:id="rId7"/>
    <p:sldId id="291" r:id="rId8"/>
    <p:sldId id="299" r:id="rId9"/>
    <p:sldId id="300" r:id="rId10"/>
    <p:sldId id="381" r:id="rId11"/>
    <p:sldId id="383" r:id="rId12"/>
    <p:sldId id="382" r:id="rId13"/>
    <p:sldId id="301" r:id="rId14"/>
    <p:sldId id="303" r:id="rId15"/>
    <p:sldId id="304" r:id="rId16"/>
    <p:sldId id="305" r:id="rId17"/>
    <p:sldId id="306" r:id="rId18"/>
    <p:sldId id="307" r:id="rId19"/>
    <p:sldId id="302" r:id="rId20"/>
    <p:sldId id="308" r:id="rId21"/>
    <p:sldId id="310" r:id="rId22"/>
    <p:sldId id="311" r:id="rId23"/>
    <p:sldId id="320" r:id="rId24"/>
    <p:sldId id="319" r:id="rId25"/>
    <p:sldId id="317" r:id="rId26"/>
    <p:sldId id="318" r:id="rId27"/>
    <p:sldId id="316" r:id="rId28"/>
    <p:sldId id="314" r:id="rId29"/>
    <p:sldId id="315" r:id="rId30"/>
    <p:sldId id="386" r:id="rId31"/>
    <p:sldId id="388" r:id="rId32"/>
    <p:sldId id="327" r:id="rId33"/>
    <p:sldId id="309" r:id="rId34"/>
    <p:sldId id="363" r:id="rId35"/>
    <p:sldId id="321" r:id="rId36"/>
    <p:sldId id="294" r:id="rId37"/>
    <p:sldId id="323" r:id="rId38"/>
    <p:sldId id="322" r:id="rId39"/>
    <p:sldId id="295" r:id="rId40"/>
    <p:sldId id="326" r:id="rId41"/>
    <p:sldId id="324" r:id="rId42"/>
    <p:sldId id="328" r:id="rId43"/>
    <p:sldId id="329" r:id="rId44"/>
    <p:sldId id="297" r:id="rId45"/>
    <p:sldId id="330" r:id="rId46"/>
    <p:sldId id="331" r:id="rId47"/>
    <p:sldId id="292" r:id="rId48"/>
    <p:sldId id="332" r:id="rId49"/>
    <p:sldId id="263" r:id="rId50"/>
    <p:sldId id="333" r:id="rId51"/>
    <p:sldId id="384" r:id="rId52"/>
    <p:sldId id="334" r:id="rId53"/>
    <p:sldId id="335" r:id="rId54"/>
    <p:sldId id="336" r:id="rId55"/>
    <p:sldId id="344" r:id="rId56"/>
    <p:sldId id="343" r:id="rId57"/>
    <p:sldId id="337" r:id="rId58"/>
    <p:sldId id="338" r:id="rId59"/>
    <p:sldId id="339" r:id="rId60"/>
    <p:sldId id="340" r:id="rId61"/>
    <p:sldId id="345" r:id="rId62"/>
    <p:sldId id="346" r:id="rId63"/>
    <p:sldId id="347" r:id="rId64"/>
    <p:sldId id="348" r:id="rId65"/>
    <p:sldId id="349" r:id="rId66"/>
    <p:sldId id="350" r:id="rId67"/>
    <p:sldId id="351" r:id="rId68"/>
    <p:sldId id="352" r:id="rId69"/>
    <p:sldId id="353" r:id="rId70"/>
    <p:sldId id="354" r:id="rId71"/>
    <p:sldId id="355" r:id="rId72"/>
    <p:sldId id="356" r:id="rId73"/>
    <p:sldId id="357" r:id="rId74"/>
    <p:sldId id="358" r:id="rId75"/>
    <p:sldId id="360" r:id="rId76"/>
    <p:sldId id="362" r:id="rId77"/>
    <p:sldId id="365" r:id="rId78"/>
    <p:sldId id="366" r:id="rId79"/>
    <p:sldId id="367" r:id="rId80"/>
    <p:sldId id="368" r:id="rId81"/>
    <p:sldId id="369" r:id="rId82"/>
    <p:sldId id="370" r:id="rId83"/>
    <p:sldId id="371" r:id="rId84"/>
    <p:sldId id="373" r:id="rId85"/>
    <p:sldId id="374" r:id="rId86"/>
    <p:sldId id="375" r:id="rId87"/>
    <p:sldId id="376" r:id="rId88"/>
    <p:sldId id="377" r:id="rId89"/>
    <p:sldId id="378" r:id="rId90"/>
    <p:sldId id="273" r:id="rId91"/>
    <p:sldId id="379" r:id="rId92"/>
    <p:sldId id="274" r:id="rId93"/>
    <p:sldId id="380" r:id="rId9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94660"/>
  </p:normalViewPr>
  <p:slideViewPr>
    <p:cSldViewPr>
      <p:cViewPr>
        <p:scale>
          <a:sx n="75" d="100"/>
          <a:sy n="75" d="100"/>
        </p:scale>
        <p:origin x="-143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79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42.wmf"/><Relationship Id="rId18" Type="http://schemas.openxmlformats.org/officeDocument/2006/relationships/image" Target="../media/image47.wmf"/><Relationship Id="rId26" Type="http://schemas.openxmlformats.org/officeDocument/2006/relationships/image" Target="../media/image55.wmf"/><Relationship Id="rId3" Type="http://schemas.openxmlformats.org/officeDocument/2006/relationships/image" Target="../media/image28.wmf"/><Relationship Id="rId21" Type="http://schemas.openxmlformats.org/officeDocument/2006/relationships/image" Target="../media/image50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17" Type="http://schemas.openxmlformats.org/officeDocument/2006/relationships/image" Target="../media/image46.wmf"/><Relationship Id="rId25" Type="http://schemas.openxmlformats.org/officeDocument/2006/relationships/image" Target="../media/image54.wmf"/><Relationship Id="rId2" Type="http://schemas.openxmlformats.org/officeDocument/2006/relationships/image" Target="../media/image27.wmf"/><Relationship Id="rId16" Type="http://schemas.openxmlformats.org/officeDocument/2006/relationships/image" Target="../media/image45.wmf"/><Relationship Id="rId20" Type="http://schemas.openxmlformats.org/officeDocument/2006/relationships/image" Target="../media/image49.wmf"/><Relationship Id="rId1" Type="http://schemas.openxmlformats.org/officeDocument/2006/relationships/image" Target="../media/image40.wmf"/><Relationship Id="rId6" Type="http://schemas.openxmlformats.org/officeDocument/2006/relationships/image" Target="../media/image32.wmf"/><Relationship Id="rId11" Type="http://schemas.openxmlformats.org/officeDocument/2006/relationships/image" Target="../media/image41.wmf"/><Relationship Id="rId24" Type="http://schemas.openxmlformats.org/officeDocument/2006/relationships/image" Target="../media/image53.wmf"/><Relationship Id="rId5" Type="http://schemas.openxmlformats.org/officeDocument/2006/relationships/image" Target="../media/image30.wmf"/><Relationship Id="rId15" Type="http://schemas.openxmlformats.org/officeDocument/2006/relationships/image" Target="../media/image44.wmf"/><Relationship Id="rId23" Type="http://schemas.openxmlformats.org/officeDocument/2006/relationships/image" Target="../media/image52.wmf"/><Relationship Id="rId10" Type="http://schemas.openxmlformats.org/officeDocument/2006/relationships/image" Target="../media/image36.wmf"/><Relationship Id="rId19" Type="http://schemas.openxmlformats.org/officeDocument/2006/relationships/image" Target="../media/image48.wmf"/><Relationship Id="rId4" Type="http://schemas.openxmlformats.org/officeDocument/2006/relationships/image" Target="../media/image29.wmf"/><Relationship Id="rId9" Type="http://schemas.openxmlformats.org/officeDocument/2006/relationships/image" Target="../media/image35.wmf"/><Relationship Id="rId14" Type="http://schemas.openxmlformats.org/officeDocument/2006/relationships/image" Target="../media/image43.wmf"/><Relationship Id="rId22" Type="http://schemas.openxmlformats.org/officeDocument/2006/relationships/image" Target="../media/image51.wmf"/><Relationship Id="rId27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43.wmf"/><Relationship Id="rId3" Type="http://schemas.openxmlformats.org/officeDocument/2006/relationships/image" Target="../media/image28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32.wmf"/><Relationship Id="rId11" Type="http://schemas.openxmlformats.org/officeDocument/2006/relationships/image" Target="../media/image41.wmf"/><Relationship Id="rId5" Type="http://schemas.openxmlformats.org/officeDocument/2006/relationships/image" Target="../media/image30.wmf"/><Relationship Id="rId10" Type="http://schemas.openxmlformats.org/officeDocument/2006/relationships/image" Target="../media/image36.wmf"/><Relationship Id="rId4" Type="http://schemas.openxmlformats.org/officeDocument/2006/relationships/image" Target="../media/image29.wmf"/><Relationship Id="rId9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43.wmf"/><Relationship Id="rId3" Type="http://schemas.openxmlformats.org/officeDocument/2006/relationships/image" Target="../media/image60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59.wmf"/><Relationship Id="rId1" Type="http://schemas.openxmlformats.org/officeDocument/2006/relationships/image" Target="../media/image57.wmf"/><Relationship Id="rId6" Type="http://schemas.openxmlformats.org/officeDocument/2006/relationships/image" Target="../media/image32.wmf"/><Relationship Id="rId11" Type="http://schemas.openxmlformats.org/officeDocument/2006/relationships/image" Target="../media/image41.wmf"/><Relationship Id="rId5" Type="http://schemas.openxmlformats.org/officeDocument/2006/relationships/image" Target="../media/image62.wmf"/><Relationship Id="rId10" Type="http://schemas.openxmlformats.org/officeDocument/2006/relationships/image" Target="../media/image36.wmf"/><Relationship Id="rId4" Type="http://schemas.openxmlformats.org/officeDocument/2006/relationships/image" Target="../media/image61.wmf"/><Relationship Id="rId9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43.wmf"/><Relationship Id="rId3" Type="http://schemas.openxmlformats.org/officeDocument/2006/relationships/image" Target="../media/image28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27.wmf"/><Relationship Id="rId1" Type="http://schemas.openxmlformats.org/officeDocument/2006/relationships/image" Target="../media/image40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30.wmf"/><Relationship Id="rId15" Type="http://schemas.openxmlformats.org/officeDocument/2006/relationships/image" Target="../media/image71.wmf"/><Relationship Id="rId10" Type="http://schemas.openxmlformats.org/officeDocument/2006/relationships/image" Target="../media/image67.wmf"/><Relationship Id="rId4" Type="http://schemas.openxmlformats.org/officeDocument/2006/relationships/image" Target="../media/image29.wmf"/><Relationship Id="rId9" Type="http://schemas.openxmlformats.org/officeDocument/2006/relationships/image" Target="../media/image66.wmf"/><Relationship Id="rId14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Relationship Id="rId14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7.wmf"/><Relationship Id="rId5" Type="http://schemas.openxmlformats.org/officeDocument/2006/relationships/image" Target="../media/image77.wmf"/><Relationship Id="rId15" Type="http://schemas.openxmlformats.org/officeDocument/2006/relationships/image" Target="../media/image88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Relationship Id="rId14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7.wmf"/><Relationship Id="rId5" Type="http://schemas.openxmlformats.org/officeDocument/2006/relationships/image" Target="../media/image77.wmf"/><Relationship Id="rId15" Type="http://schemas.openxmlformats.org/officeDocument/2006/relationships/image" Target="../media/image89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Relationship Id="rId14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6.wmf"/><Relationship Id="rId7" Type="http://schemas.openxmlformats.org/officeDocument/2006/relationships/image" Target="../media/image109.wmf"/><Relationship Id="rId12" Type="http://schemas.openxmlformats.org/officeDocument/2006/relationships/image" Target="../media/image114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56.wmf"/><Relationship Id="rId10" Type="http://schemas.openxmlformats.org/officeDocument/2006/relationships/image" Target="../media/image112.wmf"/><Relationship Id="rId4" Type="http://schemas.openxmlformats.org/officeDocument/2006/relationships/image" Target="../media/image107.wmf"/><Relationship Id="rId9" Type="http://schemas.openxmlformats.org/officeDocument/2006/relationships/image" Target="../media/image11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09.wmf"/><Relationship Id="rId7" Type="http://schemas.openxmlformats.org/officeDocument/2006/relationships/image" Target="../media/image117.wmf"/><Relationship Id="rId2" Type="http://schemas.openxmlformats.org/officeDocument/2006/relationships/image" Target="../media/image108.wmf"/><Relationship Id="rId1" Type="http://schemas.openxmlformats.org/officeDocument/2006/relationships/image" Target="../media/image115.wmf"/><Relationship Id="rId6" Type="http://schemas.openxmlformats.org/officeDocument/2006/relationships/image" Target="../media/image116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8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0.wmf"/><Relationship Id="rId7" Type="http://schemas.openxmlformats.org/officeDocument/2006/relationships/image" Target="../media/image118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7.wmf"/><Relationship Id="rId11" Type="http://schemas.openxmlformats.org/officeDocument/2006/relationships/image" Target="../media/image122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1.wmf"/><Relationship Id="rId9" Type="http://schemas.openxmlformats.org/officeDocument/2006/relationships/image" Target="../media/image12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09.wmf"/><Relationship Id="rId7" Type="http://schemas.openxmlformats.org/officeDocument/2006/relationships/image" Target="../media/image117.wmf"/><Relationship Id="rId2" Type="http://schemas.openxmlformats.org/officeDocument/2006/relationships/image" Target="../media/image108.wmf"/><Relationship Id="rId1" Type="http://schemas.openxmlformats.org/officeDocument/2006/relationships/image" Target="../media/image123.wmf"/><Relationship Id="rId6" Type="http://schemas.openxmlformats.org/officeDocument/2006/relationships/image" Target="../media/image116.wmf"/><Relationship Id="rId11" Type="http://schemas.openxmlformats.org/officeDocument/2006/relationships/image" Target="../media/image126.wmf"/><Relationship Id="rId5" Type="http://schemas.openxmlformats.org/officeDocument/2006/relationships/image" Target="../media/image111.wmf"/><Relationship Id="rId10" Type="http://schemas.openxmlformats.org/officeDocument/2006/relationships/image" Target="../media/image125.wmf"/><Relationship Id="rId4" Type="http://schemas.openxmlformats.org/officeDocument/2006/relationships/image" Target="../media/image110.wmf"/><Relationship Id="rId9" Type="http://schemas.openxmlformats.org/officeDocument/2006/relationships/image" Target="../media/image1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09.wmf"/><Relationship Id="rId7" Type="http://schemas.openxmlformats.org/officeDocument/2006/relationships/image" Target="../media/image117.wmf"/><Relationship Id="rId2" Type="http://schemas.openxmlformats.org/officeDocument/2006/relationships/image" Target="../media/image108.wmf"/><Relationship Id="rId1" Type="http://schemas.openxmlformats.org/officeDocument/2006/relationships/image" Target="../media/image127.wmf"/><Relationship Id="rId6" Type="http://schemas.openxmlformats.org/officeDocument/2006/relationships/image" Target="../media/image116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9" Type="http://schemas.openxmlformats.org/officeDocument/2006/relationships/image" Target="../media/image12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10.wmf"/><Relationship Id="rId7" Type="http://schemas.openxmlformats.org/officeDocument/2006/relationships/image" Target="../media/image118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1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40.wmf"/><Relationship Id="rId7" Type="http://schemas.openxmlformats.org/officeDocument/2006/relationships/image" Target="../media/image117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16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9" Type="http://schemas.openxmlformats.org/officeDocument/2006/relationships/image" Target="../media/image143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46.wmf"/><Relationship Id="rId7" Type="http://schemas.openxmlformats.org/officeDocument/2006/relationships/image" Target="../media/image117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16.wmf"/><Relationship Id="rId11" Type="http://schemas.openxmlformats.org/officeDocument/2006/relationships/image" Target="../media/image151.wmf"/><Relationship Id="rId5" Type="http://schemas.openxmlformats.org/officeDocument/2006/relationships/image" Target="../media/image148.wmf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image" Target="../media/image14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12" Type="http://schemas.openxmlformats.org/officeDocument/2006/relationships/image" Target="../media/image168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11" Type="http://schemas.openxmlformats.org/officeDocument/2006/relationships/image" Target="../media/image167.wmf"/><Relationship Id="rId5" Type="http://schemas.openxmlformats.org/officeDocument/2006/relationships/image" Target="../media/image161.wmf"/><Relationship Id="rId10" Type="http://schemas.openxmlformats.org/officeDocument/2006/relationships/image" Target="../media/image166.wmf"/><Relationship Id="rId4" Type="http://schemas.openxmlformats.org/officeDocument/2006/relationships/image" Target="../media/image160.wmf"/><Relationship Id="rId9" Type="http://schemas.openxmlformats.org/officeDocument/2006/relationships/image" Target="../media/image165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1.wmf"/><Relationship Id="rId7" Type="http://schemas.openxmlformats.org/officeDocument/2006/relationships/image" Target="../media/image17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70.wmf"/><Relationship Id="rId5" Type="http://schemas.openxmlformats.org/officeDocument/2006/relationships/image" Target="../media/image163.wmf"/><Relationship Id="rId4" Type="http://schemas.openxmlformats.org/officeDocument/2006/relationships/image" Target="../media/image169.wmf"/><Relationship Id="rId9" Type="http://schemas.openxmlformats.org/officeDocument/2006/relationships/image" Target="../media/image17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5" Type="http://schemas.openxmlformats.org/officeDocument/2006/relationships/image" Target="../media/image171.wmf"/><Relationship Id="rId4" Type="http://schemas.openxmlformats.org/officeDocument/2006/relationships/image" Target="../media/image163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46.wmf"/><Relationship Id="rId7" Type="http://schemas.openxmlformats.org/officeDocument/2006/relationships/image" Target="../media/image117.wmf"/><Relationship Id="rId2" Type="http://schemas.openxmlformats.org/officeDocument/2006/relationships/image" Target="../media/image145.wmf"/><Relationship Id="rId1" Type="http://schemas.openxmlformats.org/officeDocument/2006/relationships/image" Target="../media/image174.wmf"/><Relationship Id="rId6" Type="http://schemas.openxmlformats.org/officeDocument/2006/relationships/image" Target="../media/image116.wmf"/><Relationship Id="rId11" Type="http://schemas.openxmlformats.org/officeDocument/2006/relationships/image" Target="../media/image151.wmf"/><Relationship Id="rId5" Type="http://schemas.openxmlformats.org/officeDocument/2006/relationships/image" Target="../media/image148.wmf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image" Target="../media/image14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41.wmf"/><Relationship Id="rId7" Type="http://schemas.openxmlformats.org/officeDocument/2006/relationships/image" Target="../media/image118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10" Type="http://schemas.openxmlformats.org/officeDocument/2006/relationships/image" Target="../media/image180.wmf"/><Relationship Id="rId4" Type="http://schemas.openxmlformats.org/officeDocument/2006/relationships/image" Target="../media/image142.wmf"/><Relationship Id="rId9" Type="http://schemas.openxmlformats.org/officeDocument/2006/relationships/image" Target="../media/image179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41.wmf"/><Relationship Id="rId7" Type="http://schemas.openxmlformats.org/officeDocument/2006/relationships/image" Target="../media/image118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17.wmf"/><Relationship Id="rId5" Type="http://schemas.openxmlformats.org/officeDocument/2006/relationships/image" Target="../media/image181.wmf"/><Relationship Id="rId10" Type="http://schemas.openxmlformats.org/officeDocument/2006/relationships/image" Target="../media/image180.wmf"/><Relationship Id="rId4" Type="http://schemas.openxmlformats.org/officeDocument/2006/relationships/image" Target="../media/image142.wmf"/><Relationship Id="rId9" Type="http://schemas.openxmlformats.org/officeDocument/2006/relationships/image" Target="../media/image179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09.wmf"/><Relationship Id="rId7" Type="http://schemas.openxmlformats.org/officeDocument/2006/relationships/image" Target="../media/image117.wmf"/><Relationship Id="rId2" Type="http://schemas.openxmlformats.org/officeDocument/2006/relationships/image" Target="../media/image108.wmf"/><Relationship Id="rId1" Type="http://schemas.openxmlformats.org/officeDocument/2006/relationships/image" Target="../media/image127.wmf"/><Relationship Id="rId6" Type="http://schemas.openxmlformats.org/officeDocument/2006/relationships/image" Target="../media/image116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9" Type="http://schemas.openxmlformats.org/officeDocument/2006/relationships/image" Target="../media/image128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41.wmf"/><Relationship Id="rId7" Type="http://schemas.openxmlformats.org/officeDocument/2006/relationships/image" Target="../media/image118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17.wmf"/><Relationship Id="rId11" Type="http://schemas.openxmlformats.org/officeDocument/2006/relationships/image" Target="../media/image182.wmf"/><Relationship Id="rId5" Type="http://schemas.openxmlformats.org/officeDocument/2006/relationships/image" Target="../media/image181.wmf"/><Relationship Id="rId10" Type="http://schemas.openxmlformats.org/officeDocument/2006/relationships/image" Target="../media/image180.wmf"/><Relationship Id="rId4" Type="http://schemas.openxmlformats.org/officeDocument/2006/relationships/image" Target="../media/image142.wmf"/><Relationship Id="rId9" Type="http://schemas.openxmlformats.org/officeDocument/2006/relationships/image" Target="../media/image179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41.wmf"/><Relationship Id="rId7" Type="http://schemas.openxmlformats.org/officeDocument/2006/relationships/image" Target="../media/image118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83.wmf"/><Relationship Id="rId11" Type="http://schemas.openxmlformats.org/officeDocument/2006/relationships/image" Target="../media/image182.wmf"/><Relationship Id="rId5" Type="http://schemas.openxmlformats.org/officeDocument/2006/relationships/image" Target="../media/image181.wmf"/><Relationship Id="rId10" Type="http://schemas.openxmlformats.org/officeDocument/2006/relationships/image" Target="../media/image180.wmf"/><Relationship Id="rId4" Type="http://schemas.openxmlformats.org/officeDocument/2006/relationships/image" Target="../media/image142.wmf"/><Relationship Id="rId9" Type="http://schemas.openxmlformats.org/officeDocument/2006/relationships/image" Target="../media/image179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41.wmf"/><Relationship Id="rId7" Type="http://schemas.openxmlformats.org/officeDocument/2006/relationships/image" Target="../media/image184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83.wmf"/><Relationship Id="rId11" Type="http://schemas.openxmlformats.org/officeDocument/2006/relationships/image" Target="../media/image182.wmf"/><Relationship Id="rId5" Type="http://schemas.openxmlformats.org/officeDocument/2006/relationships/image" Target="../media/image181.wmf"/><Relationship Id="rId10" Type="http://schemas.openxmlformats.org/officeDocument/2006/relationships/image" Target="../media/image180.wmf"/><Relationship Id="rId4" Type="http://schemas.openxmlformats.org/officeDocument/2006/relationships/image" Target="../media/image142.wmf"/><Relationship Id="rId9" Type="http://schemas.openxmlformats.org/officeDocument/2006/relationships/image" Target="../media/image179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41.wmf"/><Relationship Id="rId7" Type="http://schemas.openxmlformats.org/officeDocument/2006/relationships/image" Target="../media/image184.wmf"/><Relationship Id="rId2" Type="http://schemas.openxmlformats.org/officeDocument/2006/relationships/image" Target="../media/image140.wmf"/><Relationship Id="rId1" Type="http://schemas.openxmlformats.org/officeDocument/2006/relationships/image" Target="../media/image185.wmf"/><Relationship Id="rId6" Type="http://schemas.openxmlformats.org/officeDocument/2006/relationships/image" Target="../media/image183.wmf"/><Relationship Id="rId5" Type="http://schemas.openxmlformats.org/officeDocument/2006/relationships/image" Target="../media/image181.wmf"/><Relationship Id="rId4" Type="http://schemas.openxmlformats.org/officeDocument/2006/relationships/image" Target="../media/image142.wmf"/><Relationship Id="rId9" Type="http://schemas.openxmlformats.org/officeDocument/2006/relationships/image" Target="../media/image18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10.wmf"/><Relationship Id="rId7" Type="http://schemas.openxmlformats.org/officeDocument/2006/relationships/image" Target="../media/image118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1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41.wmf"/><Relationship Id="rId7" Type="http://schemas.openxmlformats.org/officeDocument/2006/relationships/image" Target="../media/image184.wmf"/><Relationship Id="rId2" Type="http://schemas.openxmlformats.org/officeDocument/2006/relationships/image" Target="../media/image140.wmf"/><Relationship Id="rId1" Type="http://schemas.openxmlformats.org/officeDocument/2006/relationships/image" Target="../media/image185.wmf"/><Relationship Id="rId6" Type="http://schemas.openxmlformats.org/officeDocument/2006/relationships/image" Target="../media/image183.wmf"/><Relationship Id="rId5" Type="http://schemas.openxmlformats.org/officeDocument/2006/relationships/image" Target="../media/image181.wmf"/><Relationship Id="rId10" Type="http://schemas.openxmlformats.org/officeDocument/2006/relationships/image" Target="../media/image129.wmf"/><Relationship Id="rId4" Type="http://schemas.openxmlformats.org/officeDocument/2006/relationships/image" Target="../media/image142.wmf"/><Relationship Id="rId9" Type="http://schemas.openxmlformats.org/officeDocument/2006/relationships/image" Target="../media/image180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41.wmf"/><Relationship Id="rId7" Type="http://schemas.openxmlformats.org/officeDocument/2006/relationships/image" Target="../media/image184.wmf"/><Relationship Id="rId2" Type="http://schemas.openxmlformats.org/officeDocument/2006/relationships/image" Target="../media/image140.wmf"/><Relationship Id="rId1" Type="http://schemas.openxmlformats.org/officeDocument/2006/relationships/image" Target="../media/image185.wmf"/><Relationship Id="rId6" Type="http://schemas.openxmlformats.org/officeDocument/2006/relationships/image" Target="../media/image183.wmf"/><Relationship Id="rId5" Type="http://schemas.openxmlformats.org/officeDocument/2006/relationships/image" Target="../media/image181.wmf"/><Relationship Id="rId10" Type="http://schemas.openxmlformats.org/officeDocument/2006/relationships/image" Target="../media/image129.wmf"/><Relationship Id="rId4" Type="http://schemas.openxmlformats.org/officeDocument/2006/relationships/image" Target="../media/image142.wmf"/><Relationship Id="rId9" Type="http://schemas.openxmlformats.org/officeDocument/2006/relationships/image" Target="../media/image180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41.wmf"/><Relationship Id="rId7" Type="http://schemas.openxmlformats.org/officeDocument/2006/relationships/image" Target="../media/image184.wmf"/><Relationship Id="rId2" Type="http://schemas.openxmlformats.org/officeDocument/2006/relationships/image" Target="../media/image140.wmf"/><Relationship Id="rId1" Type="http://schemas.openxmlformats.org/officeDocument/2006/relationships/image" Target="../media/image185.wmf"/><Relationship Id="rId6" Type="http://schemas.openxmlformats.org/officeDocument/2006/relationships/image" Target="../media/image183.wmf"/><Relationship Id="rId5" Type="http://schemas.openxmlformats.org/officeDocument/2006/relationships/image" Target="../media/image181.wmf"/><Relationship Id="rId10" Type="http://schemas.openxmlformats.org/officeDocument/2006/relationships/image" Target="../media/image129.wmf"/><Relationship Id="rId4" Type="http://schemas.openxmlformats.org/officeDocument/2006/relationships/image" Target="../media/image142.wmf"/><Relationship Id="rId9" Type="http://schemas.openxmlformats.org/officeDocument/2006/relationships/image" Target="../media/image180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41.wmf"/><Relationship Id="rId7" Type="http://schemas.openxmlformats.org/officeDocument/2006/relationships/image" Target="../media/image184.wmf"/><Relationship Id="rId2" Type="http://schemas.openxmlformats.org/officeDocument/2006/relationships/image" Target="../media/image140.wmf"/><Relationship Id="rId1" Type="http://schemas.openxmlformats.org/officeDocument/2006/relationships/image" Target="../media/image185.wmf"/><Relationship Id="rId6" Type="http://schemas.openxmlformats.org/officeDocument/2006/relationships/image" Target="../media/image183.wmf"/><Relationship Id="rId5" Type="http://schemas.openxmlformats.org/officeDocument/2006/relationships/image" Target="../media/image181.wmf"/><Relationship Id="rId10" Type="http://schemas.openxmlformats.org/officeDocument/2006/relationships/image" Target="../media/image129.wmf"/><Relationship Id="rId4" Type="http://schemas.openxmlformats.org/officeDocument/2006/relationships/image" Target="../media/image186.wmf"/><Relationship Id="rId9" Type="http://schemas.openxmlformats.org/officeDocument/2006/relationships/image" Target="../media/image180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12" Type="http://schemas.openxmlformats.org/officeDocument/2006/relationships/image" Target="../media/image198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11" Type="http://schemas.openxmlformats.org/officeDocument/2006/relationships/image" Target="../media/image197.wmf"/><Relationship Id="rId5" Type="http://schemas.openxmlformats.org/officeDocument/2006/relationships/image" Target="../media/image191.wmf"/><Relationship Id="rId10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5" Type="http://schemas.openxmlformats.org/officeDocument/2006/relationships/image" Target="../media/image196.wmf"/><Relationship Id="rId10" Type="http://schemas.openxmlformats.org/officeDocument/2006/relationships/image" Target="../media/image199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image" Target="../media/image202.wmf"/><Relationship Id="rId7" Type="http://schemas.openxmlformats.org/officeDocument/2006/relationships/image" Target="../media/image208.wmf"/><Relationship Id="rId2" Type="http://schemas.openxmlformats.org/officeDocument/2006/relationships/image" Target="../media/image201.wmf"/><Relationship Id="rId1" Type="http://schemas.openxmlformats.org/officeDocument/2006/relationships/image" Target="../media/image206.wmf"/><Relationship Id="rId6" Type="http://schemas.openxmlformats.org/officeDocument/2006/relationships/image" Target="../media/image207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image" Target="../media/image207.wmf"/><Relationship Id="rId7" Type="http://schemas.openxmlformats.org/officeDocument/2006/relationships/image" Target="../media/image212.wmf"/><Relationship Id="rId2" Type="http://schemas.openxmlformats.org/officeDocument/2006/relationships/image" Target="../media/image201.wmf"/><Relationship Id="rId1" Type="http://schemas.openxmlformats.org/officeDocument/2006/relationships/image" Target="../media/image210.wmf"/><Relationship Id="rId6" Type="http://schemas.openxmlformats.org/officeDocument/2006/relationships/image" Target="../media/image211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01.wmf"/><Relationship Id="rId1" Type="http://schemas.openxmlformats.org/officeDocument/2006/relationships/image" Target="../media/image214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201.wmf"/><Relationship Id="rId1" Type="http://schemas.openxmlformats.org/officeDocument/2006/relationships/image" Target="../media/image218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4" Type="http://schemas.openxmlformats.org/officeDocument/2006/relationships/image" Target="../media/image225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4" Type="http://schemas.openxmlformats.org/officeDocument/2006/relationships/image" Target="../media/image225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image" Target="../media/image232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12" Type="http://schemas.openxmlformats.org/officeDocument/2006/relationships/image" Target="../media/image12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11" Type="http://schemas.openxmlformats.org/officeDocument/2006/relationships/image" Target="../media/image231.wmf"/><Relationship Id="rId5" Type="http://schemas.openxmlformats.org/officeDocument/2006/relationships/image" Target="../media/image229.wmf"/><Relationship Id="rId15" Type="http://schemas.openxmlformats.org/officeDocument/2006/relationships/image" Target="../media/image233.wmf"/><Relationship Id="rId10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Relationship Id="rId14" Type="http://schemas.openxmlformats.org/officeDocument/2006/relationships/image" Target="../media/image99.w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image" Target="../media/image232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12" Type="http://schemas.openxmlformats.org/officeDocument/2006/relationships/image" Target="../media/image12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11" Type="http://schemas.openxmlformats.org/officeDocument/2006/relationships/image" Target="../media/image231.wmf"/><Relationship Id="rId5" Type="http://schemas.openxmlformats.org/officeDocument/2006/relationships/image" Target="../media/image229.wmf"/><Relationship Id="rId15" Type="http://schemas.openxmlformats.org/officeDocument/2006/relationships/image" Target="../media/image233.wmf"/><Relationship Id="rId10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Relationship Id="rId14" Type="http://schemas.openxmlformats.org/officeDocument/2006/relationships/image" Target="../media/image99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image" Target="../media/image232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12" Type="http://schemas.openxmlformats.org/officeDocument/2006/relationships/image" Target="../media/image12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11" Type="http://schemas.openxmlformats.org/officeDocument/2006/relationships/image" Target="../media/image231.wmf"/><Relationship Id="rId5" Type="http://schemas.openxmlformats.org/officeDocument/2006/relationships/image" Target="../media/image229.wmf"/><Relationship Id="rId15" Type="http://schemas.openxmlformats.org/officeDocument/2006/relationships/image" Target="../media/image233.wmf"/><Relationship Id="rId10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Relationship Id="rId14" Type="http://schemas.openxmlformats.org/officeDocument/2006/relationships/image" Target="../media/image9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image" Target="../media/image232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12" Type="http://schemas.openxmlformats.org/officeDocument/2006/relationships/image" Target="../media/image12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11" Type="http://schemas.openxmlformats.org/officeDocument/2006/relationships/image" Target="../media/image231.wmf"/><Relationship Id="rId5" Type="http://schemas.openxmlformats.org/officeDocument/2006/relationships/image" Target="../media/image229.wmf"/><Relationship Id="rId15" Type="http://schemas.openxmlformats.org/officeDocument/2006/relationships/image" Target="../media/image233.wmf"/><Relationship Id="rId10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Relationship Id="rId14" Type="http://schemas.openxmlformats.org/officeDocument/2006/relationships/image" Target="../media/image99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5" Type="http://schemas.openxmlformats.org/officeDocument/2006/relationships/image" Target="../media/image229.wmf"/><Relationship Id="rId10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image" Target="../media/image245.wmf"/><Relationship Id="rId3" Type="http://schemas.openxmlformats.org/officeDocument/2006/relationships/image" Target="../media/image147.wmf"/><Relationship Id="rId7" Type="http://schemas.openxmlformats.org/officeDocument/2006/relationships/image" Target="../media/image239.wmf"/><Relationship Id="rId12" Type="http://schemas.openxmlformats.org/officeDocument/2006/relationships/image" Target="../media/image244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17.wmf"/><Relationship Id="rId11" Type="http://schemas.openxmlformats.org/officeDocument/2006/relationships/image" Target="../media/image243.wmf"/><Relationship Id="rId5" Type="http://schemas.openxmlformats.org/officeDocument/2006/relationships/image" Target="../media/image116.wmf"/><Relationship Id="rId10" Type="http://schemas.openxmlformats.org/officeDocument/2006/relationships/image" Target="../media/image242.wmf"/><Relationship Id="rId4" Type="http://schemas.openxmlformats.org/officeDocument/2006/relationships/image" Target="../media/image238.wmf"/><Relationship Id="rId9" Type="http://schemas.openxmlformats.org/officeDocument/2006/relationships/image" Target="../media/image241.wmf"/><Relationship Id="rId14" Type="http://schemas.openxmlformats.org/officeDocument/2006/relationships/image" Target="../media/image24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5660-7D8C-4A71-9C2C-2A254C633336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F18FB-0FA2-4278-AD54-AB9B4564A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7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56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56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56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56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56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5609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바른틀이라는 것은 규범의 일부분이라는 것을 의미하는데</a:t>
            </a:r>
            <a:r>
              <a:rPr lang="en-US" altLang="ko-KR" smtClean="0"/>
              <a:t>, </a:t>
            </a:r>
            <a:r>
              <a:rPr lang="ko-KR" altLang="en-US" smtClean="0"/>
              <a:t>일반적으로 받아들여지는 알아야만 하는 것들의 모음이다</a:t>
            </a:r>
            <a:r>
              <a:rPr lang="en-US" altLang="ko-KR" smtClean="0"/>
              <a:t>. </a:t>
            </a:r>
            <a:r>
              <a:rPr lang="ko-KR" altLang="en-US" smtClean="0"/>
              <a:t>이것은 이상한 용어이지만</a:t>
            </a:r>
            <a:r>
              <a:rPr lang="en-US" altLang="ko-KR" smtClean="0"/>
              <a:t>, </a:t>
            </a:r>
            <a:r>
              <a:rPr lang="ko-KR" altLang="en-US" smtClean="0"/>
              <a:t>상요하기로 한다</a:t>
            </a:r>
            <a:r>
              <a:rPr lang="en-US" altLang="ko-KR" smtClean="0"/>
              <a:t>. </a:t>
            </a:r>
            <a:r>
              <a:rPr lang="ko-KR" altLang="en-US" smtClean="0"/>
              <a:t>계의 에너지가 고정되어 있는 것은 아니지만 큰 열원과 에너지를 교환할 수 있는 계에 초점을 맞추는 것은 우리가 열물리에서 많이 다루는 주제이고</a:t>
            </a:r>
            <a:r>
              <a:rPr lang="en-US" altLang="ko-KR" smtClean="0"/>
              <a:t>, </a:t>
            </a:r>
            <a:r>
              <a:rPr lang="ko-KR" altLang="en-US" smtClean="0"/>
              <a:t>어떤 의미에서는 인정된</a:t>
            </a:r>
            <a:r>
              <a:rPr lang="en-US" altLang="ko-KR" smtClean="0"/>
              <a:t>, </a:t>
            </a:r>
            <a:r>
              <a:rPr lang="ko-KR" altLang="en-US" smtClean="0"/>
              <a:t>표주적인 것이라고 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5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453601" y="649404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M&amp;S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5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1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4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453601" y="649404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M&amp;S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9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2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4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8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6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2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8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9BE7-0248-41CD-8FEC-7EC7DF98427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0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3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oleObject" Target="../embeddings/oleObject4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oleObject" Target="../embeddings/oleObject5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52.bin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oleObject" Target="../embeddings/oleObject55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5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65.bin"/><Relationship Id="rId26" Type="http://schemas.openxmlformats.org/officeDocument/2006/relationships/oleObject" Target="../embeddings/oleObject69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34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32.wmf"/><Relationship Id="rId25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29" Type="http://schemas.openxmlformats.org/officeDocument/2006/relationships/image" Target="../media/image38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29.wmf"/><Relationship Id="rId24" Type="http://schemas.openxmlformats.org/officeDocument/2006/relationships/oleObject" Target="../embeddings/oleObject68.bin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23" Type="http://schemas.openxmlformats.org/officeDocument/2006/relationships/image" Target="../media/image35.wmf"/><Relationship Id="rId28" Type="http://schemas.openxmlformats.org/officeDocument/2006/relationships/oleObject" Target="../embeddings/oleObject70.bin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33.wmf"/><Relationship Id="rId31" Type="http://schemas.openxmlformats.org/officeDocument/2006/relationships/image" Target="../media/image39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Relationship Id="rId27" Type="http://schemas.openxmlformats.org/officeDocument/2006/relationships/image" Target="../media/image37.wmf"/><Relationship Id="rId30" Type="http://schemas.openxmlformats.org/officeDocument/2006/relationships/oleObject" Target="../embeddings/oleObject71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wmf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39" Type="http://schemas.openxmlformats.org/officeDocument/2006/relationships/image" Target="../media/image47.wmf"/><Relationship Id="rId21" Type="http://schemas.openxmlformats.org/officeDocument/2006/relationships/image" Target="../media/image35.wmf"/><Relationship Id="rId34" Type="http://schemas.openxmlformats.org/officeDocument/2006/relationships/oleObject" Target="../embeddings/oleObject87.bin"/><Relationship Id="rId42" Type="http://schemas.openxmlformats.org/officeDocument/2006/relationships/oleObject" Target="../embeddings/oleObject91.bin"/><Relationship Id="rId47" Type="http://schemas.openxmlformats.org/officeDocument/2006/relationships/image" Target="../media/image51.wmf"/><Relationship Id="rId50" Type="http://schemas.openxmlformats.org/officeDocument/2006/relationships/oleObject" Target="../embeddings/oleObject95.bin"/><Relationship Id="rId55" Type="http://schemas.openxmlformats.org/officeDocument/2006/relationships/image" Target="../media/image55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33.wmf"/><Relationship Id="rId25" Type="http://schemas.openxmlformats.org/officeDocument/2006/relationships/image" Target="../media/image41.wmf"/><Relationship Id="rId33" Type="http://schemas.openxmlformats.org/officeDocument/2006/relationships/image" Target="../media/image44.wmf"/><Relationship Id="rId38" Type="http://schemas.openxmlformats.org/officeDocument/2006/relationships/oleObject" Target="../embeddings/oleObject89.bin"/><Relationship Id="rId46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29" Type="http://schemas.openxmlformats.org/officeDocument/2006/relationships/image" Target="../media/image42.wmf"/><Relationship Id="rId41" Type="http://schemas.openxmlformats.org/officeDocument/2006/relationships/image" Target="../media/image48.wmf"/><Relationship Id="rId54" Type="http://schemas.openxmlformats.org/officeDocument/2006/relationships/oleObject" Target="../embeddings/oleObject9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29.wmf"/><Relationship Id="rId24" Type="http://schemas.openxmlformats.org/officeDocument/2006/relationships/oleObject" Target="../embeddings/oleObject82.bin"/><Relationship Id="rId32" Type="http://schemas.openxmlformats.org/officeDocument/2006/relationships/oleObject" Target="../embeddings/oleObject86.bin"/><Relationship Id="rId37" Type="http://schemas.openxmlformats.org/officeDocument/2006/relationships/image" Target="../media/image46.wmf"/><Relationship Id="rId40" Type="http://schemas.openxmlformats.org/officeDocument/2006/relationships/oleObject" Target="../embeddings/oleObject90.bin"/><Relationship Id="rId45" Type="http://schemas.openxmlformats.org/officeDocument/2006/relationships/image" Target="../media/image50.wmf"/><Relationship Id="rId53" Type="http://schemas.openxmlformats.org/officeDocument/2006/relationships/image" Target="../media/image54.wmf"/><Relationship Id="rId5" Type="http://schemas.openxmlformats.org/officeDocument/2006/relationships/image" Target="../media/image40.wmf"/><Relationship Id="rId15" Type="http://schemas.openxmlformats.org/officeDocument/2006/relationships/image" Target="../media/image32.wmf"/><Relationship Id="rId23" Type="http://schemas.openxmlformats.org/officeDocument/2006/relationships/image" Target="../media/image36.wmf"/><Relationship Id="rId28" Type="http://schemas.openxmlformats.org/officeDocument/2006/relationships/oleObject" Target="../embeddings/oleObject84.bin"/><Relationship Id="rId36" Type="http://schemas.openxmlformats.org/officeDocument/2006/relationships/oleObject" Target="../embeddings/oleObject88.bin"/><Relationship Id="rId49" Type="http://schemas.openxmlformats.org/officeDocument/2006/relationships/image" Target="../media/image52.wmf"/><Relationship Id="rId57" Type="http://schemas.openxmlformats.org/officeDocument/2006/relationships/image" Target="../media/image56.w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34.wmf"/><Relationship Id="rId31" Type="http://schemas.openxmlformats.org/officeDocument/2006/relationships/image" Target="../media/image43.wmf"/><Relationship Id="rId44" Type="http://schemas.openxmlformats.org/officeDocument/2006/relationships/oleObject" Target="../embeddings/oleObject92.bin"/><Relationship Id="rId52" Type="http://schemas.openxmlformats.org/officeDocument/2006/relationships/oleObject" Target="../embeddings/oleObject96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38.wmf"/><Relationship Id="rId30" Type="http://schemas.openxmlformats.org/officeDocument/2006/relationships/oleObject" Target="../embeddings/oleObject85.bin"/><Relationship Id="rId35" Type="http://schemas.openxmlformats.org/officeDocument/2006/relationships/image" Target="../media/image45.wmf"/><Relationship Id="rId43" Type="http://schemas.openxmlformats.org/officeDocument/2006/relationships/image" Target="../media/image49.wmf"/><Relationship Id="rId48" Type="http://schemas.openxmlformats.org/officeDocument/2006/relationships/oleObject" Target="../embeddings/oleObject94.bin"/><Relationship Id="rId56" Type="http://schemas.openxmlformats.org/officeDocument/2006/relationships/oleObject" Target="../embeddings/oleObject98.bin"/><Relationship Id="rId8" Type="http://schemas.openxmlformats.org/officeDocument/2006/relationships/oleObject" Target="../embeddings/oleObject74.bin"/><Relationship Id="rId51" Type="http://schemas.openxmlformats.org/officeDocument/2006/relationships/image" Target="../media/image53.wmf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106.bin"/><Relationship Id="rId26" Type="http://schemas.openxmlformats.org/officeDocument/2006/relationships/oleObject" Target="../embeddings/oleObject110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35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33.wmf"/><Relationship Id="rId25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29" Type="http://schemas.openxmlformats.org/officeDocument/2006/relationships/image" Target="../media/image43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29.wmf"/><Relationship Id="rId24" Type="http://schemas.openxmlformats.org/officeDocument/2006/relationships/oleObject" Target="../embeddings/oleObject109.bin"/><Relationship Id="rId5" Type="http://schemas.openxmlformats.org/officeDocument/2006/relationships/image" Target="../media/image57.wmf"/><Relationship Id="rId15" Type="http://schemas.openxmlformats.org/officeDocument/2006/relationships/image" Target="../media/image32.wmf"/><Relationship Id="rId23" Type="http://schemas.openxmlformats.org/officeDocument/2006/relationships/image" Target="../media/image36.wmf"/><Relationship Id="rId28" Type="http://schemas.openxmlformats.org/officeDocument/2006/relationships/oleObject" Target="../embeddings/oleObject111.bin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Relationship Id="rId27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119.bin"/><Relationship Id="rId26" Type="http://schemas.openxmlformats.org/officeDocument/2006/relationships/oleObject" Target="../embeddings/oleObject123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35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33.wmf"/><Relationship Id="rId25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8.bin"/><Relationship Id="rId20" Type="http://schemas.openxmlformats.org/officeDocument/2006/relationships/oleObject" Target="../embeddings/oleObject120.bin"/><Relationship Id="rId29" Type="http://schemas.openxmlformats.org/officeDocument/2006/relationships/image" Target="../media/image43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61.wmf"/><Relationship Id="rId24" Type="http://schemas.openxmlformats.org/officeDocument/2006/relationships/oleObject" Target="../embeddings/oleObject122.bin"/><Relationship Id="rId5" Type="http://schemas.openxmlformats.org/officeDocument/2006/relationships/image" Target="../media/image57.wmf"/><Relationship Id="rId15" Type="http://schemas.openxmlformats.org/officeDocument/2006/relationships/image" Target="../media/image32.wmf"/><Relationship Id="rId23" Type="http://schemas.openxmlformats.org/officeDocument/2006/relationships/image" Target="../media/image36.wmf"/><Relationship Id="rId28" Type="http://schemas.openxmlformats.org/officeDocument/2006/relationships/oleObject" Target="../embeddings/oleObject124.bin"/><Relationship Id="rId10" Type="http://schemas.openxmlformats.org/officeDocument/2006/relationships/oleObject" Target="../embeddings/oleObject115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117.bin"/><Relationship Id="rId22" Type="http://schemas.openxmlformats.org/officeDocument/2006/relationships/oleObject" Target="../embeddings/oleObject121.bin"/><Relationship Id="rId27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132.bin"/><Relationship Id="rId26" Type="http://schemas.openxmlformats.org/officeDocument/2006/relationships/oleObject" Target="../embeddings/oleObject136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66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64.wmf"/><Relationship Id="rId25" Type="http://schemas.openxmlformats.org/officeDocument/2006/relationships/image" Target="../media/image68.wmf"/><Relationship Id="rId33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1.bin"/><Relationship Id="rId20" Type="http://schemas.openxmlformats.org/officeDocument/2006/relationships/oleObject" Target="../embeddings/oleObject133.bin"/><Relationship Id="rId29" Type="http://schemas.openxmlformats.org/officeDocument/2006/relationships/image" Target="../media/image43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29.wmf"/><Relationship Id="rId24" Type="http://schemas.openxmlformats.org/officeDocument/2006/relationships/oleObject" Target="../embeddings/oleObject135.bin"/><Relationship Id="rId32" Type="http://schemas.openxmlformats.org/officeDocument/2006/relationships/oleObject" Target="../embeddings/oleObject139.bin"/><Relationship Id="rId5" Type="http://schemas.openxmlformats.org/officeDocument/2006/relationships/image" Target="../media/image40.wmf"/><Relationship Id="rId15" Type="http://schemas.openxmlformats.org/officeDocument/2006/relationships/image" Target="../media/image63.wmf"/><Relationship Id="rId23" Type="http://schemas.openxmlformats.org/officeDocument/2006/relationships/image" Target="../media/image67.wmf"/><Relationship Id="rId28" Type="http://schemas.openxmlformats.org/officeDocument/2006/relationships/oleObject" Target="../embeddings/oleObject137.bin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65.wmf"/><Relationship Id="rId31" Type="http://schemas.openxmlformats.org/officeDocument/2006/relationships/image" Target="../media/image70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130.bin"/><Relationship Id="rId22" Type="http://schemas.openxmlformats.org/officeDocument/2006/relationships/oleObject" Target="../embeddings/oleObject134.bin"/><Relationship Id="rId27" Type="http://schemas.openxmlformats.org/officeDocument/2006/relationships/image" Target="../media/image69.wmf"/><Relationship Id="rId30" Type="http://schemas.openxmlformats.org/officeDocument/2006/relationships/oleObject" Target="../embeddings/oleObject13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14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77.wmf"/><Relationship Id="rId26" Type="http://schemas.openxmlformats.org/officeDocument/2006/relationships/oleObject" Target="../embeddings/oleObject155.bin"/><Relationship Id="rId39" Type="http://schemas.openxmlformats.org/officeDocument/2006/relationships/image" Target="../media/image85.wmf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78.wmf"/><Relationship Id="rId34" Type="http://schemas.openxmlformats.org/officeDocument/2006/relationships/image" Target="../media/image83.wmf"/><Relationship Id="rId7" Type="http://schemas.openxmlformats.org/officeDocument/2006/relationships/image" Target="../media/image74.wmf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150.bin"/><Relationship Id="rId25" Type="http://schemas.openxmlformats.org/officeDocument/2006/relationships/image" Target="../media/image80.wmf"/><Relationship Id="rId33" Type="http://schemas.openxmlformats.org/officeDocument/2006/relationships/oleObject" Target="../embeddings/oleObject160.bin"/><Relationship Id="rId38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9.bin"/><Relationship Id="rId20" Type="http://schemas.openxmlformats.org/officeDocument/2006/relationships/oleObject" Target="../embeddings/oleObject152.bin"/><Relationship Id="rId29" Type="http://schemas.openxmlformats.org/officeDocument/2006/relationships/image" Target="../media/image81.wmf"/><Relationship Id="rId41" Type="http://schemas.openxmlformats.org/officeDocument/2006/relationships/image" Target="../media/image86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2.bin"/><Relationship Id="rId11" Type="http://schemas.openxmlformats.org/officeDocument/2006/relationships/oleObject" Target="../embeddings/oleObject146.bin"/><Relationship Id="rId24" Type="http://schemas.openxmlformats.org/officeDocument/2006/relationships/oleObject" Target="../embeddings/oleObject154.bin"/><Relationship Id="rId32" Type="http://schemas.openxmlformats.org/officeDocument/2006/relationships/oleObject" Target="../embeddings/oleObject159.bin"/><Relationship Id="rId37" Type="http://schemas.openxmlformats.org/officeDocument/2006/relationships/image" Target="../media/image84.wmf"/><Relationship Id="rId40" Type="http://schemas.openxmlformats.org/officeDocument/2006/relationships/oleObject" Target="../embeddings/oleObject164.bin"/><Relationship Id="rId5" Type="http://schemas.openxmlformats.org/officeDocument/2006/relationships/image" Target="../media/image73.wmf"/><Relationship Id="rId15" Type="http://schemas.openxmlformats.org/officeDocument/2006/relationships/image" Target="../media/image76.wmf"/><Relationship Id="rId23" Type="http://schemas.openxmlformats.org/officeDocument/2006/relationships/image" Target="../media/image79.wmf"/><Relationship Id="rId28" Type="http://schemas.openxmlformats.org/officeDocument/2006/relationships/oleObject" Target="../embeddings/oleObject157.bin"/><Relationship Id="rId36" Type="http://schemas.openxmlformats.org/officeDocument/2006/relationships/oleObject" Target="../embeddings/oleObject162.bin"/><Relationship Id="rId10" Type="http://schemas.openxmlformats.org/officeDocument/2006/relationships/oleObject" Target="../embeddings/oleObject145.bin"/><Relationship Id="rId19" Type="http://schemas.openxmlformats.org/officeDocument/2006/relationships/oleObject" Target="../embeddings/oleObject151.bin"/><Relationship Id="rId31" Type="http://schemas.openxmlformats.org/officeDocument/2006/relationships/image" Target="../media/image82.wmf"/><Relationship Id="rId4" Type="http://schemas.openxmlformats.org/officeDocument/2006/relationships/oleObject" Target="../embeddings/oleObject141.bin"/><Relationship Id="rId9" Type="http://schemas.openxmlformats.org/officeDocument/2006/relationships/oleObject" Target="../embeddings/oleObject144.bin"/><Relationship Id="rId14" Type="http://schemas.openxmlformats.org/officeDocument/2006/relationships/oleObject" Target="../embeddings/oleObject148.bin"/><Relationship Id="rId22" Type="http://schemas.openxmlformats.org/officeDocument/2006/relationships/oleObject" Target="../embeddings/oleObject153.bin"/><Relationship Id="rId27" Type="http://schemas.openxmlformats.org/officeDocument/2006/relationships/oleObject" Target="../embeddings/oleObject156.bin"/><Relationship Id="rId30" Type="http://schemas.openxmlformats.org/officeDocument/2006/relationships/oleObject" Target="../embeddings/oleObject158.bin"/><Relationship Id="rId35" Type="http://schemas.openxmlformats.org/officeDocument/2006/relationships/oleObject" Target="../embeddings/oleObject16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77.wmf"/><Relationship Id="rId26" Type="http://schemas.openxmlformats.org/officeDocument/2006/relationships/oleObject" Target="../embeddings/oleObject179.bin"/><Relationship Id="rId39" Type="http://schemas.openxmlformats.org/officeDocument/2006/relationships/image" Target="../media/image85.wmf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78.wmf"/><Relationship Id="rId34" Type="http://schemas.openxmlformats.org/officeDocument/2006/relationships/image" Target="../media/image87.wmf"/><Relationship Id="rId42" Type="http://schemas.openxmlformats.org/officeDocument/2006/relationships/oleObject" Target="../embeddings/oleObject189.bin"/><Relationship Id="rId7" Type="http://schemas.openxmlformats.org/officeDocument/2006/relationships/image" Target="../media/image74.wmf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174.bin"/><Relationship Id="rId25" Type="http://schemas.openxmlformats.org/officeDocument/2006/relationships/image" Target="../media/image80.wmf"/><Relationship Id="rId33" Type="http://schemas.openxmlformats.org/officeDocument/2006/relationships/oleObject" Target="../embeddings/oleObject184.bin"/><Relationship Id="rId38" Type="http://schemas.openxmlformats.org/officeDocument/2006/relationships/oleObject" Target="../embeddings/oleObject18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3.bin"/><Relationship Id="rId20" Type="http://schemas.openxmlformats.org/officeDocument/2006/relationships/oleObject" Target="../embeddings/oleObject176.bin"/><Relationship Id="rId29" Type="http://schemas.openxmlformats.org/officeDocument/2006/relationships/image" Target="../media/image81.wmf"/><Relationship Id="rId41" Type="http://schemas.openxmlformats.org/officeDocument/2006/relationships/image" Target="../media/image86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6.bin"/><Relationship Id="rId11" Type="http://schemas.openxmlformats.org/officeDocument/2006/relationships/oleObject" Target="../embeddings/oleObject170.bin"/><Relationship Id="rId24" Type="http://schemas.openxmlformats.org/officeDocument/2006/relationships/oleObject" Target="../embeddings/oleObject178.bin"/><Relationship Id="rId32" Type="http://schemas.openxmlformats.org/officeDocument/2006/relationships/oleObject" Target="../embeddings/oleObject183.bin"/><Relationship Id="rId37" Type="http://schemas.openxmlformats.org/officeDocument/2006/relationships/image" Target="../media/image84.wmf"/><Relationship Id="rId40" Type="http://schemas.openxmlformats.org/officeDocument/2006/relationships/oleObject" Target="../embeddings/oleObject188.bin"/><Relationship Id="rId5" Type="http://schemas.openxmlformats.org/officeDocument/2006/relationships/image" Target="../media/image73.wmf"/><Relationship Id="rId15" Type="http://schemas.openxmlformats.org/officeDocument/2006/relationships/image" Target="../media/image76.wmf"/><Relationship Id="rId23" Type="http://schemas.openxmlformats.org/officeDocument/2006/relationships/image" Target="../media/image79.wmf"/><Relationship Id="rId28" Type="http://schemas.openxmlformats.org/officeDocument/2006/relationships/oleObject" Target="../embeddings/oleObject181.bin"/><Relationship Id="rId36" Type="http://schemas.openxmlformats.org/officeDocument/2006/relationships/oleObject" Target="../embeddings/oleObject186.bin"/><Relationship Id="rId10" Type="http://schemas.openxmlformats.org/officeDocument/2006/relationships/oleObject" Target="../embeddings/oleObject169.bin"/><Relationship Id="rId19" Type="http://schemas.openxmlformats.org/officeDocument/2006/relationships/oleObject" Target="../embeddings/oleObject175.bin"/><Relationship Id="rId31" Type="http://schemas.openxmlformats.org/officeDocument/2006/relationships/image" Target="../media/image82.wmf"/><Relationship Id="rId4" Type="http://schemas.openxmlformats.org/officeDocument/2006/relationships/oleObject" Target="../embeddings/oleObject165.bin"/><Relationship Id="rId9" Type="http://schemas.openxmlformats.org/officeDocument/2006/relationships/oleObject" Target="../embeddings/oleObject168.bin"/><Relationship Id="rId14" Type="http://schemas.openxmlformats.org/officeDocument/2006/relationships/oleObject" Target="../embeddings/oleObject172.bin"/><Relationship Id="rId22" Type="http://schemas.openxmlformats.org/officeDocument/2006/relationships/oleObject" Target="../embeddings/oleObject177.bin"/><Relationship Id="rId27" Type="http://schemas.openxmlformats.org/officeDocument/2006/relationships/oleObject" Target="../embeddings/oleObject180.bin"/><Relationship Id="rId30" Type="http://schemas.openxmlformats.org/officeDocument/2006/relationships/oleObject" Target="../embeddings/oleObject182.bin"/><Relationship Id="rId35" Type="http://schemas.openxmlformats.org/officeDocument/2006/relationships/oleObject" Target="../embeddings/oleObject185.bin"/><Relationship Id="rId43" Type="http://schemas.openxmlformats.org/officeDocument/2006/relationships/image" Target="../media/image8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77.wmf"/><Relationship Id="rId26" Type="http://schemas.openxmlformats.org/officeDocument/2006/relationships/oleObject" Target="../embeddings/oleObject204.bin"/><Relationship Id="rId39" Type="http://schemas.openxmlformats.org/officeDocument/2006/relationships/image" Target="../media/image85.wmf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78.wmf"/><Relationship Id="rId34" Type="http://schemas.openxmlformats.org/officeDocument/2006/relationships/image" Target="../media/image87.wmf"/><Relationship Id="rId42" Type="http://schemas.openxmlformats.org/officeDocument/2006/relationships/oleObject" Target="../embeddings/oleObject214.bin"/><Relationship Id="rId7" Type="http://schemas.openxmlformats.org/officeDocument/2006/relationships/image" Target="../media/image74.wmf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199.bin"/><Relationship Id="rId25" Type="http://schemas.openxmlformats.org/officeDocument/2006/relationships/image" Target="../media/image80.wmf"/><Relationship Id="rId33" Type="http://schemas.openxmlformats.org/officeDocument/2006/relationships/oleObject" Target="../embeddings/oleObject209.bin"/><Relationship Id="rId38" Type="http://schemas.openxmlformats.org/officeDocument/2006/relationships/oleObject" Target="../embeddings/oleObject21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8.bin"/><Relationship Id="rId20" Type="http://schemas.openxmlformats.org/officeDocument/2006/relationships/oleObject" Target="../embeddings/oleObject201.bin"/><Relationship Id="rId29" Type="http://schemas.openxmlformats.org/officeDocument/2006/relationships/image" Target="../media/image81.wmf"/><Relationship Id="rId41" Type="http://schemas.openxmlformats.org/officeDocument/2006/relationships/image" Target="../media/image86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91.bin"/><Relationship Id="rId11" Type="http://schemas.openxmlformats.org/officeDocument/2006/relationships/oleObject" Target="../embeddings/oleObject195.bin"/><Relationship Id="rId24" Type="http://schemas.openxmlformats.org/officeDocument/2006/relationships/oleObject" Target="../embeddings/oleObject203.bin"/><Relationship Id="rId32" Type="http://schemas.openxmlformats.org/officeDocument/2006/relationships/oleObject" Target="../embeddings/oleObject208.bin"/><Relationship Id="rId37" Type="http://schemas.openxmlformats.org/officeDocument/2006/relationships/image" Target="../media/image84.wmf"/><Relationship Id="rId40" Type="http://schemas.openxmlformats.org/officeDocument/2006/relationships/oleObject" Target="../embeddings/oleObject213.bin"/><Relationship Id="rId5" Type="http://schemas.openxmlformats.org/officeDocument/2006/relationships/image" Target="../media/image73.wmf"/><Relationship Id="rId15" Type="http://schemas.openxmlformats.org/officeDocument/2006/relationships/image" Target="../media/image76.wmf"/><Relationship Id="rId23" Type="http://schemas.openxmlformats.org/officeDocument/2006/relationships/image" Target="../media/image79.wmf"/><Relationship Id="rId28" Type="http://schemas.openxmlformats.org/officeDocument/2006/relationships/oleObject" Target="../embeddings/oleObject206.bin"/><Relationship Id="rId36" Type="http://schemas.openxmlformats.org/officeDocument/2006/relationships/oleObject" Target="../embeddings/oleObject211.bin"/><Relationship Id="rId10" Type="http://schemas.openxmlformats.org/officeDocument/2006/relationships/oleObject" Target="../embeddings/oleObject194.bin"/><Relationship Id="rId19" Type="http://schemas.openxmlformats.org/officeDocument/2006/relationships/oleObject" Target="../embeddings/oleObject200.bin"/><Relationship Id="rId31" Type="http://schemas.openxmlformats.org/officeDocument/2006/relationships/image" Target="../media/image82.wmf"/><Relationship Id="rId4" Type="http://schemas.openxmlformats.org/officeDocument/2006/relationships/oleObject" Target="../embeddings/oleObject190.bin"/><Relationship Id="rId9" Type="http://schemas.openxmlformats.org/officeDocument/2006/relationships/oleObject" Target="../embeddings/oleObject193.bin"/><Relationship Id="rId14" Type="http://schemas.openxmlformats.org/officeDocument/2006/relationships/oleObject" Target="../embeddings/oleObject197.bin"/><Relationship Id="rId22" Type="http://schemas.openxmlformats.org/officeDocument/2006/relationships/oleObject" Target="../embeddings/oleObject202.bin"/><Relationship Id="rId27" Type="http://schemas.openxmlformats.org/officeDocument/2006/relationships/oleObject" Target="../embeddings/oleObject205.bin"/><Relationship Id="rId30" Type="http://schemas.openxmlformats.org/officeDocument/2006/relationships/oleObject" Target="../embeddings/oleObject207.bin"/><Relationship Id="rId35" Type="http://schemas.openxmlformats.org/officeDocument/2006/relationships/oleObject" Target="../embeddings/oleObject210.bin"/><Relationship Id="rId43" Type="http://schemas.openxmlformats.org/officeDocument/2006/relationships/image" Target="../media/image8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90.wmf"/><Relationship Id="rId4" Type="http://schemas.openxmlformats.org/officeDocument/2006/relationships/oleObject" Target="../embeddings/oleObject21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17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21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98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93.wmf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2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9.bin"/><Relationship Id="rId11" Type="http://schemas.openxmlformats.org/officeDocument/2006/relationships/oleObject" Target="../embeddings/oleObject221.bin"/><Relationship Id="rId5" Type="http://schemas.openxmlformats.org/officeDocument/2006/relationships/image" Target="../media/image92.wmf"/><Relationship Id="rId15" Type="http://schemas.openxmlformats.org/officeDocument/2006/relationships/oleObject" Target="../embeddings/oleObject223.bin"/><Relationship Id="rId10" Type="http://schemas.openxmlformats.org/officeDocument/2006/relationships/image" Target="../media/image99.png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94.wmf"/><Relationship Id="rId14" Type="http://schemas.openxmlformats.org/officeDocument/2006/relationships/image" Target="../media/image9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6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225.bin"/><Relationship Id="rId9" Type="http://schemas.openxmlformats.org/officeDocument/2006/relationships/image" Target="../media/image10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22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22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237.bin"/><Relationship Id="rId26" Type="http://schemas.openxmlformats.org/officeDocument/2006/relationships/oleObject" Target="../embeddings/oleObject241.bin"/><Relationship Id="rId3" Type="http://schemas.openxmlformats.org/officeDocument/2006/relationships/notesSlide" Target="../notesSlides/notesSlide33.xml"/><Relationship Id="rId21" Type="http://schemas.openxmlformats.org/officeDocument/2006/relationships/image" Target="../media/image111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234.bin"/><Relationship Id="rId17" Type="http://schemas.openxmlformats.org/officeDocument/2006/relationships/image" Target="../media/image109.wmf"/><Relationship Id="rId25" Type="http://schemas.openxmlformats.org/officeDocument/2006/relationships/image" Target="../media/image1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6.bin"/><Relationship Id="rId20" Type="http://schemas.openxmlformats.org/officeDocument/2006/relationships/oleObject" Target="../embeddings/oleObject238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31.bin"/><Relationship Id="rId11" Type="http://schemas.openxmlformats.org/officeDocument/2006/relationships/image" Target="../media/image107.wmf"/><Relationship Id="rId24" Type="http://schemas.openxmlformats.org/officeDocument/2006/relationships/oleObject" Target="../embeddings/oleObject240.bin"/><Relationship Id="rId5" Type="http://schemas.openxmlformats.org/officeDocument/2006/relationships/image" Target="../media/image104.wmf"/><Relationship Id="rId15" Type="http://schemas.openxmlformats.org/officeDocument/2006/relationships/image" Target="../media/image108.wmf"/><Relationship Id="rId23" Type="http://schemas.openxmlformats.org/officeDocument/2006/relationships/image" Target="../media/image112.wmf"/><Relationship Id="rId10" Type="http://schemas.openxmlformats.org/officeDocument/2006/relationships/oleObject" Target="../embeddings/oleObject233.bin"/><Relationship Id="rId19" Type="http://schemas.openxmlformats.org/officeDocument/2006/relationships/image" Target="../media/image110.wmf"/><Relationship Id="rId4" Type="http://schemas.openxmlformats.org/officeDocument/2006/relationships/oleObject" Target="../embeddings/oleObject230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235.bin"/><Relationship Id="rId22" Type="http://schemas.openxmlformats.org/officeDocument/2006/relationships/oleObject" Target="../embeddings/oleObject239.bin"/><Relationship Id="rId27" Type="http://schemas.openxmlformats.org/officeDocument/2006/relationships/image" Target="../media/image11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13" Type="http://schemas.openxmlformats.org/officeDocument/2006/relationships/image" Target="../media/image111.wmf"/><Relationship Id="rId18" Type="http://schemas.openxmlformats.org/officeDocument/2006/relationships/oleObject" Target="../embeddings/oleObject249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246.bin"/><Relationship Id="rId17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8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43.bin"/><Relationship Id="rId11" Type="http://schemas.openxmlformats.org/officeDocument/2006/relationships/image" Target="../media/image110.wmf"/><Relationship Id="rId5" Type="http://schemas.openxmlformats.org/officeDocument/2006/relationships/image" Target="../media/image115.wmf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245.bin"/><Relationship Id="rId19" Type="http://schemas.openxmlformats.org/officeDocument/2006/relationships/image" Target="../media/image118.wmf"/><Relationship Id="rId4" Type="http://schemas.openxmlformats.org/officeDocument/2006/relationships/oleObject" Target="../embeddings/oleObject242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24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2.bin"/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257.bin"/><Relationship Id="rId3" Type="http://schemas.openxmlformats.org/officeDocument/2006/relationships/notesSlide" Target="../notesSlides/notesSlide36.xml"/><Relationship Id="rId21" Type="http://schemas.openxmlformats.org/officeDocument/2006/relationships/oleObject" Target="../embeddings/oleObject260.bin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254.bin"/><Relationship Id="rId17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6.bin"/><Relationship Id="rId20" Type="http://schemas.openxmlformats.org/officeDocument/2006/relationships/oleObject" Target="../embeddings/oleObject259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51.bin"/><Relationship Id="rId11" Type="http://schemas.openxmlformats.org/officeDocument/2006/relationships/image" Target="../media/image111.wmf"/><Relationship Id="rId24" Type="http://schemas.openxmlformats.org/officeDocument/2006/relationships/oleObject" Target="../embeddings/oleObject263.bin"/><Relationship Id="rId5" Type="http://schemas.openxmlformats.org/officeDocument/2006/relationships/image" Target="../media/image108.wmf"/><Relationship Id="rId15" Type="http://schemas.openxmlformats.org/officeDocument/2006/relationships/image" Target="../media/image117.wmf"/><Relationship Id="rId23" Type="http://schemas.openxmlformats.org/officeDocument/2006/relationships/oleObject" Target="../embeddings/oleObject262.bin"/><Relationship Id="rId10" Type="http://schemas.openxmlformats.org/officeDocument/2006/relationships/oleObject" Target="../embeddings/oleObject253.bin"/><Relationship Id="rId19" Type="http://schemas.openxmlformats.org/officeDocument/2006/relationships/oleObject" Target="../embeddings/oleObject258.bin"/><Relationship Id="rId4" Type="http://schemas.openxmlformats.org/officeDocument/2006/relationships/oleObject" Target="../embeddings/oleObject250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255.bin"/><Relationship Id="rId22" Type="http://schemas.openxmlformats.org/officeDocument/2006/relationships/oleObject" Target="../embeddings/oleObject26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6.bin"/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271.bin"/><Relationship Id="rId3" Type="http://schemas.openxmlformats.org/officeDocument/2006/relationships/notesSlide" Target="../notesSlides/notesSlide37.xml"/><Relationship Id="rId21" Type="http://schemas.openxmlformats.org/officeDocument/2006/relationships/image" Target="../media/image120.wmf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268.bin"/><Relationship Id="rId17" Type="http://schemas.openxmlformats.org/officeDocument/2006/relationships/image" Target="../media/image118.wmf"/><Relationship Id="rId25" Type="http://schemas.openxmlformats.org/officeDocument/2006/relationships/image" Target="../media/image1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0.bin"/><Relationship Id="rId20" Type="http://schemas.openxmlformats.org/officeDocument/2006/relationships/oleObject" Target="../embeddings/oleObject272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65.bin"/><Relationship Id="rId11" Type="http://schemas.openxmlformats.org/officeDocument/2006/relationships/image" Target="../media/image111.wmf"/><Relationship Id="rId24" Type="http://schemas.openxmlformats.org/officeDocument/2006/relationships/oleObject" Target="../embeddings/oleObject274.bin"/><Relationship Id="rId5" Type="http://schemas.openxmlformats.org/officeDocument/2006/relationships/image" Target="../media/image108.wmf"/><Relationship Id="rId15" Type="http://schemas.openxmlformats.org/officeDocument/2006/relationships/image" Target="../media/image117.wmf"/><Relationship Id="rId23" Type="http://schemas.openxmlformats.org/officeDocument/2006/relationships/image" Target="../media/image121.wmf"/><Relationship Id="rId10" Type="http://schemas.openxmlformats.org/officeDocument/2006/relationships/oleObject" Target="../embeddings/oleObject267.bin"/><Relationship Id="rId19" Type="http://schemas.openxmlformats.org/officeDocument/2006/relationships/image" Target="../media/image119.wmf"/><Relationship Id="rId4" Type="http://schemas.openxmlformats.org/officeDocument/2006/relationships/oleObject" Target="../embeddings/oleObject264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269.bin"/><Relationship Id="rId22" Type="http://schemas.openxmlformats.org/officeDocument/2006/relationships/oleObject" Target="../embeddings/oleObject27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13" Type="http://schemas.openxmlformats.org/officeDocument/2006/relationships/image" Target="../media/image111.wmf"/><Relationship Id="rId18" Type="http://schemas.openxmlformats.org/officeDocument/2006/relationships/oleObject" Target="../embeddings/oleObject282.bin"/><Relationship Id="rId3" Type="http://schemas.openxmlformats.org/officeDocument/2006/relationships/notesSlide" Target="../notesSlides/notesSlide38.xml"/><Relationship Id="rId21" Type="http://schemas.openxmlformats.org/officeDocument/2006/relationships/image" Target="../media/image124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279.bin"/><Relationship Id="rId17" Type="http://schemas.openxmlformats.org/officeDocument/2006/relationships/image" Target="../media/image117.wmf"/><Relationship Id="rId25" Type="http://schemas.openxmlformats.org/officeDocument/2006/relationships/image" Target="../media/image1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1.bin"/><Relationship Id="rId20" Type="http://schemas.openxmlformats.org/officeDocument/2006/relationships/oleObject" Target="../embeddings/oleObject283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76.bin"/><Relationship Id="rId11" Type="http://schemas.openxmlformats.org/officeDocument/2006/relationships/image" Target="../media/image110.wmf"/><Relationship Id="rId24" Type="http://schemas.openxmlformats.org/officeDocument/2006/relationships/oleObject" Target="../embeddings/oleObject285.bin"/><Relationship Id="rId5" Type="http://schemas.openxmlformats.org/officeDocument/2006/relationships/image" Target="../media/image123.wmf"/><Relationship Id="rId15" Type="http://schemas.openxmlformats.org/officeDocument/2006/relationships/image" Target="../media/image116.wmf"/><Relationship Id="rId23" Type="http://schemas.openxmlformats.org/officeDocument/2006/relationships/image" Target="../media/image125.wmf"/><Relationship Id="rId10" Type="http://schemas.openxmlformats.org/officeDocument/2006/relationships/oleObject" Target="../embeddings/oleObject278.bin"/><Relationship Id="rId19" Type="http://schemas.openxmlformats.org/officeDocument/2006/relationships/image" Target="../media/image118.wmf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280.bin"/><Relationship Id="rId22" Type="http://schemas.openxmlformats.org/officeDocument/2006/relationships/oleObject" Target="../embeddings/oleObject28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image" Target="../media/image111.wmf"/><Relationship Id="rId18" Type="http://schemas.openxmlformats.org/officeDocument/2006/relationships/oleObject" Target="../embeddings/oleObject293.bin"/><Relationship Id="rId3" Type="http://schemas.openxmlformats.org/officeDocument/2006/relationships/notesSlide" Target="../notesSlides/notesSlide39.xml"/><Relationship Id="rId21" Type="http://schemas.openxmlformats.org/officeDocument/2006/relationships/image" Target="../media/image128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290.bin"/><Relationship Id="rId17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2.bin"/><Relationship Id="rId20" Type="http://schemas.openxmlformats.org/officeDocument/2006/relationships/oleObject" Target="../embeddings/oleObject294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87.bin"/><Relationship Id="rId11" Type="http://schemas.openxmlformats.org/officeDocument/2006/relationships/image" Target="../media/image110.wmf"/><Relationship Id="rId5" Type="http://schemas.openxmlformats.org/officeDocument/2006/relationships/image" Target="../media/image127.wmf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289.bin"/><Relationship Id="rId19" Type="http://schemas.openxmlformats.org/officeDocument/2006/relationships/image" Target="../media/image118.wmf"/><Relationship Id="rId4" Type="http://schemas.openxmlformats.org/officeDocument/2006/relationships/oleObject" Target="../embeddings/oleObject286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29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302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299.bin"/><Relationship Id="rId17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1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96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5" Type="http://schemas.openxmlformats.org/officeDocument/2006/relationships/image" Target="../media/image117.wmf"/><Relationship Id="rId10" Type="http://schemas.openxmlformats.org/officeDocument/2006/relationships/oleObject" Target="../embeddings/oleObject298.bin"/><Relationship Id="rId19" Type="http://schemas.openxmlformats.org/officeDocument/2006/relationships/image" Target="../media/image129.wmf"/><Relationship Id="rId4" Type="http://schemas.openxmlformats.org/officeDocument/2006/relationships/oleObject" Target="../embeddings/oleObject295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30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04.bin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303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7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06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305.bin"/><Relationship Id="rId9" Type="http://schemas.openxmlformats.org/officeDocument/2006/relationships/image" Target="../media/image13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1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09.bin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13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3.bin"/><Relationship Id="rId13" Type="http://schemas.openxmlformats.org/officeDocument/2006/relationships/image" Target="../media/image142.wmf"/><Relationship Id="rId18" Type="http://schemas.openxmlformats.org/officeDocument/2006/relationships/oleObject" Target="../embeddings/oleObject318.bin"/><Relationship Id="rId3" Type="http://schemas.openxmlformats.org/officeDocument/2006/relationships/notesSlide" Target="../notesSlides/notesSlide45.xml"/><Relationship Id="rId21" Type="http://schemas.openxmlformats.org/officeDocument/2006/relationships/image" Target="../media/image143.wmf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315.bin"/><Relationship Id="rId17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7.bin"/><Relationship Id="rId20" Type="http://schemas.openxmlformats.org/officeDocument/2006/relationships/oleObject" Target="../embeddings/oleObject319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12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314.bin"/><Relationship Id="rId19" Type="http://schemas.openxmlformats.org/officeDocument/2006/relationships/image" Target="../media/image118.wmf"/><Relationship Id="rId4" Type="http://schemas.openxmlformats.org/officeDocument/2006/relationships/oleObject" Target="../embeddings/oleObject311.bin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31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2.bin"/><Relationship Id="rId13" Type="http://schemas.openxmlformats.org/officeDocument/2006/relationships/image" Target="../media/image148.wmf"/><Relationship Id="rId18" Type="http://schemas.openxmlformats.org/officeDocument/2006/relationships/oleObject" Target="../embeddings/oleObject327.bin"/><Relationship Id="rId3" Type="http://schemas.openxmlformats.org/officeDocument/2006/relationships/notesSlide" Target="../notesSlides/notesSlide46.xml"/><Relationship Id="rId21" Type="http://schemas.openxmlformats.org/officeDocument/2006/relationships/image" Target="../media/image149.wmf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324.bin"/><Relationship Id="rId17" Type="http://schemas.openxmlformats.org/officeDocument/2006/relationships/image" Target="../media/image117.wmf"/><Relationship Id="rId25" Type="http://schemas.openxmlformats.org/officeDocument/2006/relationships/image" Target="../media/image15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6.bin"/><Relationship Id="rId20" Type="http://schemas.openxmlformats.org/officeDocument/2006/relationships/oleObject" Target="../embeddings/oleObject328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21.bin"/><Relationship Id="rId11" Type="http://schemas.openxmlformats.org/officeDocument/2006/relationships/image" Target="../media/image147.wmf"/><Relationship Id="rId24" Type="http://schemas.openxmlformats.org/officeDocument/2006/relationships/oleObject" Target="../embeddings/oleObject330.bin"/><Relationship Id="rId5" Type="http://schemas.openxmlformats.org/officeDocument/2006/relationships/image" Target="../media/image144.wmf"/><Relationship Id="rId15" Type="http://schemas.openxmlformats.org/officeDocument/2006/relationships/image" Target="../media/image116.wmf"/><Relationship Id="rId23" Type="http://schemas.openxmlformats.org/officeDocument/2006/relationships/image" Target="../media/image150.wmf"/><Relationship Id="rId10" Type="http://schemas.openxmlformats.org/officeDocument/2006/relationships/oleObject" Target="../embeddings/oleObject323.bin"/><Relationship Id="rId19" Type="http://schemas.openxmlformats.org/officeDocument/2006/relationships/image" Target="../media/image118.wmf"/><Relationship Id="rId4" Type="http://schemas.openxmlformats.org/officeDocument/2006/relationships/oleObject" Target="../embeddings/oleObject320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325.bin"/><Relationship Id="rId22" Type="http://schemas.openxmlformats.org/officeDocument/2006/relationships/oleObject" Target="../embeddings/oleObject32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3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331.bin"/><Relationship Id="rId10" Type="http://schemas.openxmlformats.org/officeDocument/2006/relationships/image" Target="../media/image155.wmf"/><Relationship Id="rId4" Type="http://schemas.openxmlformats.org/officeDocument/2006/relationships/image" Target="../media/image156.gif"/><Relationship Id="rId9" Type="http://schemas.openxmlformats.org/officeDocument/2006/relationships/oleObject" Target="../embeddings/oleObject33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6.bin"/><Relationship Id="rId13" Type="http://schemas.openxmlformats.org/officeDocument/2006/relationships/image" Target="../media/image161.wmf"/><Relationship Id="rId18" Type="http://schemas.openxmlformats.org/officeDocument/2006/relationships/oleObject" Target="../embeddings/oleObject341.bin"/><Relationship Id="rId26" Type="http://schemas.openxmlformats.org/officeDocument/2006/relationships/oleObject" Target="../embeddings/oleObject345.bin"/><Relationship Id="rId3" Type="http://schemas.openxmlformats.org/officeDocument/2006/relationships/notesSlide" Target="../notesSlides/notesSlide49.xml"/><Relationship Id="rId21" Type="http://schemas.openxmlformats.org/officeDocument/2006/relationships/image" Target="../media/image165.wmf"/><Relationship Id="rId7" Type="http://schemas.openxmlformats.org/officeDocument/2006/relationships/image" Target="../media/image158.wmf"/><Relationship Id="rId12" Type="http://schemas.openxmlformats.org/officeDocument/2006/relationships/oleObject" Target="../embeddings/oleObject338.bin"/><Relationship Id="rId17" Type="http://schemas.openxmlformats.org/officeDocument/2006/relationships/image" Target="../media/image163.wmf"/><Relationship Id="rId25" Type="http://schemas.openxmlformats.org/officeDocument/2006/relationships/image" Target="../media/image16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0.bin"/><Relationship Id="rId20" Type="http://schemas.openxmlformats.org/officeDocument/2006/relationships/oleObject" Target="../embeddings/oleObject342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35.bin"/><Relationship Id="rId11" Type="http://schemas.openxmlformats.org/officeDocument/2006/relationships/image" Target="../media/image160.wmf"/><Relationship Id="rId24" Type="http://schemas.openxmlformats.org/officeDocument/2006/relationships/oleObject" Target="../embeddings/oleObject344.bin"/><Relationship Id="rId5" Type="http://schemas.openxmlformats.org/officeDocument/2006/relationships/image" Target="../media/image157.wmf"/><Relationship Id="rId15" Type="http://schemas.openxmlformats.org/officeDocument/2006/relationships/image" Target="../media/image162.wmf"/><Relationship Id="rId23" Type="http://schemas.openxmlformats.org/officeDocument/2006/relationships/image" Target="../media/image166.wmf"/><Relationship Id="rId10" Type="http://schemas.openxmlformats.org/officeDocument/2006/relationships/oleObject" Target="../embeddings/oleObject337.bin"/><Relationship Id="rId19" Type="http://schemas.openxmlformats.org/officeDocument/2006/relationships/image" Target="../media/image164.wmf"/><Relationship Id="rId4" Type="http://schemas.openxmlformats.org/officeDocument/2006/relationships/oleObject" Target="../embeddings/oleObject334.bin"/><Relationship Id="rId9" Type="http://schemas.openxmlformats.org/officeDocument/2006/relationships/image" Target="../media/image159.wmf"/><Relationship Id="rId14" Type="http://schemas.openxmlformats.org/officeDocument/2006/relationships/oleObject" Target="../embeddings/oleObject339.bin"/><Relationship Id="rId22" Type="http://schemas.openxmlformats.org/officeDocument/2006/relationships/oleObject" Target="../embeddings/oleObject343.bin"/><Relationship Id="rId27" Type="http://schemas.openxmlformats.org/officeDocument/2006/relationships/image" Target="../media/image16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4" Type="http://schemas.openxmlformats.org/officeDocument/2006/relationships/image" Target="../media/image12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8.bin"/><Relationship Id="rId13" Type="http://schemas.openxmlformats.org/officeDocument/2006/relationships/image" Target="../media/image163.wmf"/><Relationship Id="rId18" Type="http://schemas.openxmlformats.org/officeDocument/2006/relationships/oleObject" Target="../embeddings/oleObject353.bin"/><Relationship Id="rId3" Type="http://schemas.openxmlformats.org/officeDocument/2006/relationships/notesSlide" Target="../notesSlides/notesSlide50.xml"/><Relationship Id="rId21" Type="http://schemas.openxmlformats.org/officeDocument/2006/relationships/image" Target="../media/image173.wmf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350.bin"/><Relationship Id="rId17" Type="http://schemas.openxmlformats.org/officeDocument/2006/relationships/image" Target="../media/image17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2.bin"/><Relationship Id="rId20" Type="http://schemas.openxmlformats.org/officeDocument/2006/relationships/oleObject" Target="../embeddings/oleObject354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347.bin"/><Relationship Id="rId11" Type="http://schemas.openxmlformats.org/officeDocument/2006/relationships/image" Target="../media/image169.wmf"/><Relationship Id="rId5" Type="http://schemas.openxmlformats.org/officeDocument/2006/relationships/image" Target="../media/image159.wmf"/><Relationship Id="rId15" Type="http://schemas.openxmlformats.org/officeDocument/2006/relationships/image" Target="../media/image170.wmf"/><Relationship Id="rId10" Type="http://schemas.openxmlformats.org/officeDocument/2006/relationships/oleObject" Target="../embeddings/oleObject349.bin"/><Relationship Id="rId19" Type="http://schemas.openxmlformats.org/officeDocument/2006/relationships/image" Target="../media/image172.wmf"/><Relationship Id="rId4" Type="http://schemas.openxmlformats.org/officeDocument/2006/relationships/oleObject" Target="../embeddings/oleObject346.bin"/><Relationship Id="rId9" Type="http://schemas.openxmlformats.org/officeDocument/2006/relationships/image" Target="../media/image161.wmf"/><Relationship Id="rId14" Type="http://schemas.openxmlformats.org/officeDocument/2006/relationships/oleObject" Target="../embeddings/oleObject351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7.bin"/><Relationship Id="rId13" Type="http://schemas.openxmlformats.org/officeDocument/2006/relationships/image" Target="../media/image171.wmf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3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356.bin"/><Relationship Id="rId11" Type="http://schemas.openxmlformats.org/officeDocument/2006/relationships/image" Target="../media/image163.wmf"/><Relationship Id="rId5" Type="http://schemas.openxmlformats.org/officeDocument/2006/relationships/image" Target="../media/image159.wmf"/><Relationship Id="rId10" Type="http://schemas.openxmlformats.org/officeDocument/2006/relationships/oleObject" Target="../embeddings/oleObject358.bin"/><Relationship Id="rId4" Type="http://schemas.openxmlformats.org/officeDocument/2006/relationships/oleObject" Target="../embeddings/oleObject355.bin"/><Relationship Id="rId9" Type="http://schemas.openxmlformats.org/officeDocument/2006/relationships/image" Target="../media/image16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2.bin"/><Relationship Id="rId13" Type="http://schemas.openxmlformats.org/officeDocument/2006/relationships/image" Target="../media/image148.wmf"/><Relationship Id="rId18" Type="http://schemas.openxmlformats.org/officeDocument/2006/relationships/oleObject" Target="../embeddings/oleObject367.bin"/><Relationship Id="rId3" Type="http://schemas.openxmlformats.org/officeDocument/2006/relationships/notesSlide" Target="../notesSlides/notesSlide52.xml"/><Relationship Id="rId21" Type="http://schemas.openxmlformats.org/officeDocument/2006/relationships/image" Target="../media/image149.wmf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364.bin"/><Relationship Id="rId17" Type="http://schemas.openxmlformats.org/officeDocument/2006/relationships/image" Target="../media/image117.wmf"/><Relationship Id="rId25" Type="http://schemas.openxmlformats.org/officeDocument/2006/relationships/image" Target="../media/image15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6.bin"/><Relationship Id="rId20" Type="http://schemas.openxmlformats.org/officeDocument/2006/relationships/oleObject" Target="../embeddings/oleObject368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361.bin"/><Relationship Id="rId11" Type="http://schemas.openxmlformats.org/officeDocument/2006/relationships/image" Target="../media/image147.wmf"/><Relationship Id="rId24" Type="http://schemas.openxmlformats.org/officeDocument/2006/relationships/oleObject" Target="../embeddings/oleObject370.bin"/><Relationship Id="rId5" Type="http://schemas.openxmlformats.org/officeDocument/2006/relationships/image" Target="../media/image174.wmf"/><Relationship Id="rId15" Type="http://schemas.openxmlformats.org/officeDocument/2006/relationships/image" Target="../media/image116.wmf"/><Relationship Id="rId23" Type="http://schemas.openxmlformats.org/officeDocument/2006/relationships/image" Target="../media/image150.wmf"/><Relationship Id="rId10" Type="http://schemas.openxmlformats.org/officeDocument/2006/relationships/oleObject" Target="../embeddings/oleObject363.bin"/><Relationship Id="rId19" Type="http://schemas.openxmlformats.org/officeDocument/2006/relationships/image" Target="../media/image118.wmf"/><Relationship Id="rId4" Type="http://schemas.openxmlformats.org/officeDocument/2006/relationships/oleObject" Target="../embeddings/oleObject360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365.bin"/><Relationship Id="rId22" Type="http://schemas.openxmlformats.org/officeDocument/2006/relationships/oleObject" Target="../embeddings/oleObject369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3.bin"/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1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372.bin"/><Relationship Id="rId5" Type="http://schemas.openxmlformats.org/officeDocument/2006/relationships/image" Target="../media/image175.wmf"/><Relationship Id="rId4" Type="http://schemas.openxmlformats.org/officeDocument/2006/relationships/oleObject" Target="../embeddings/oleObject371.bin"/><Relationship Id="rId9" Type="http://schemas.openxmlformats.org/officeDocument/2006/relationships/image" Target="../media/image17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6.bin"/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381.bin"/><Relationship Id="rId3" Type="http://schemas.openxmlformats.org/officeDocument/2006/relationships/notesSlide" Target="../notesSlides/notesSlide54.xml"/><Relationship Id="rId21" Type="http://schemas.openxmlformats.org/officeDocument/2006/relationships/image" Target="../media/image179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378.bin"/><Relationship Id="rId17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0.bin"/><Relationship Id="rId20" Type="http://schemas.openxmlformats.org/officeDocument/2006/relationships/oleObject" Target="../embeddings/oleObject382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375.bin"/><Relationship Id="rId11" Type="http://schemas.openxmlformats.org/officeDocument/2006/relationships/image" Target="../media/image142.wmf"/><Relationship Id="rId5" Type="http://schemas.openxmlformats.org/officeDocument/2006/relationships/image" Target="../media/image139.wmf"/><Relationship Id="rId15" Type="http://schemas.openxmlformats.org/officeDocument/2006/relationships/image" Target="../media/image117.wmf"/><Relationship Id="rId23" Type="http://schemas.openxmlformats.org/officeDocument/2006/relationships/image" Target="../media/image180.wmf"/><Relationship Id="rId10" Type="http://schemas.openxmlformats.org/officeDocument/2006/relationships/oleObject" Target="../embeddings/oleObject377.bin"/><Relationship Id="rId19" Type="http://schemas.openxmlformats.org/officeDocument/2006/relationships/image" Target="../media/image178.wmf"/><Relationship Id="rId4" Type="http://schemas.openxmlformats.org/officeDocument/2006/relationships/oleObject" Target="../embeddings/oleObject374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379.bin"/><Relationship Id="rId22" Type="http://schemas.openxmlformats.org/officeDocument/2006/relationships/oleObject" Target="../embeddings/oleObject383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6.bin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391.bin"/><Relationship Id="rId3" Type="http://schemas.openxmlformats.org/officeDocument/2006/relationships/notesSlide" Target="../notesSlides/notesSlide55.xml"/><Relationship Id="rId21" Type="http://schemas.openxmlformats.org/officeDocument/2006/relationships/image" Target="../media/image179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388.bin"/><Relationship Id="rId17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0.bin"/><Relationship Id="rId20" Type="http://schemas.openxmlformats.org/officeDocument/2006/relationships/oleObject" Target="../embeddings/oleObject392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385.bin"/><Relationship Id="rId11" Type="http://schemas.openxmlformats.org/officeDocument/2006/relationships/image" Target="../media/image142.wmf"/><Relationship Id="rId5" Type="http://schemas.openxmlformats.org/officeDocument/2006/relationships/image" Target="../media/image139.wmf"/><Relationship Id="rId15" Type="http://schemas.openxmlformats.org/officeDocument/2006/relationships/image" Target="../media/image117.wmf"/><Relationship Id="rId23" Type="http://schemas.openxmlformats.org/officeDocument/2006/relationships/image" Target="../media/image180.wmf"/><Relationship Id="rId10" Type="http://schemas.openxmlformats.org/officeDocument/2006/relationships/oleObject" Target="../embeddings/oleObject387.bin"/><Relationship Id="rId19" Type="http://schemas.openxmlformats.org/officeDocument/2006/relationships/image" Target="../media/image178.wmf"/><Relationship Id="rId4" Type="http://schemas.openxmlformats.org/officeDocument/2006/relationships/oleObject" Target="../embeddings/oleObject384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389.bin"/><Relationship Id="rId22" Type="http://schemas.openxmlformats.org/officeDocument/2006/relationships/oleObject" Target="../embeddings/oleObject393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6.bin"/><Relationship Id="rId13" Type="http://schemas.openxmlformats.org/officeDocument/2006/relationships/image" Target="../media/image111.wmf"/><Relationship Id="rId18" Type="http://schemas.openxmlformats.org/officeDocument/2006/relationships/oleObject" Target="../embeddings/oleObject401.bin"/><Relationship Id="rId3" Type="http://schemas.openxmlformats.org/officeDocument/2006/relationships/notesSlide" Target="../notesSlides/notesSlide56.xml"/><Relationship Id="rId21" Type="http://schemas.openxmlformats.org/officeDocument/2006/relationships/image" Target="../media/image128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398.bin"/><Relationship Id="rId17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0.bin"/><Relationship Id="rId20" Type="http://schemas.openxmlformats.org/officeDocument/2006/relationships/oleObject" Target="../embeddings/oleObject402.bin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395.bin"/><Relationship Id="rId11" Type="http://schemas.openxmlformats.org/officeDocument/2006/relationships/image" Target="../media/image110.wmf"/><Relationship Id="rId5" Type="http://schemas.openxmlformats.org/officeDocument/2006/relationships/image" Target="../media/image127.wmf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397.bin"/><Relationship Id="rId19" Type="http://schemas.openxmlformats.org/officeDocument/2006/relationships/image" Target="../media/image118.wmf"/><Relationship Id="rId4" Type="http://schemas.openxmlformats.org/officeDocument/2006/relationships/oleObject" Target="../embeddings/oleObject394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399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5.bin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410.bin"/><Relationship Id="rId3" Type="http://schemas.openxmlformats.org/officeDocument/2006/relationships/notesSlide" Target="../notesSlides/notesSlide57.xml"/><Relationship Id="rId21" Type="http://schemas.openxmlformats.org/officeDocument/2006/relationships/image" Target="../media/image179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407.bin"/><Relationship Id="rId17" Type="http://schemas.openxmlformats.org/officeDocument/2006/relationships/image" Target="../media/image118.wmf"/><Relationship Id="rId25" Type="http://schemas.openxmlformats.org/officeDocument/2006/relationships/image" Target="../media/image1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9.bin"/><Relationship Id="rId20" Type="http://schemas.openxmlformats.org/officeDocument/2006/relationships/oleObject" Target="../embeddings/oleObject411.bin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404.bin"/><Relationship Id="rId11" Type="http://schemas.openxmlformats.org/officeDocument/2006/relationships/image" Target="../media/image142.wmf"/><Relationship Id="rId24" Type="http://schemas.openxmlformats.org/officeDocument/2006/relationships/oleObject" Target="../embeddings/oleObject413.bin"/><Relationship Id="rId5" Type="http://schemas.openxmlformats.org/officeDocument/2006/relationships/image" Target="../media/image139.wmf"/><Relationship Id="rId15" Type="http://schemas.openxmlformats.org/officeDocument/2006/relationships/image" Target="../media/image117.wmf"/><Relationship Id="rId23" Type="http://schemas.openxmlformats.org/officeDocument/2006/relationships/image" Target="../media/image180.wmf"/><Relationship Id="rId10" Type="http://schemas.openxmlformats.org/officeDocument/2006/relationships/oleObject" Target="../embeddings/oleObject406.bin"/><Relationship Id="rId19" Type="http://schemas.openxmlformats.org/officeDocument/2006/relationships/image" Target="../media/image178.wmf"/><Relationship Id="rId4" Type="http://schemas.openxmlformats.org/officeDocument/2006/relationships/oleObject" Target="../embeddings/oleObject403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408.bin"/><Relationship Id="rId22" Type="http://schemas.openxmlformats.org/officeDocument/2006/relationships/oleObject" Target="../embeddings/oleObject41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6.bin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421.bin"/><Relationship Id="rId3" Type="http://schemas.openxmlformats.org/officeDocument/2006/relationships/notesSlide" Target="../notesSlides/notesSlide58.xml"/><Relationship Id="rId21" Type="http://schemas.openxmlformats.org/officeDocument/2006/relationships/image" Target="../media/image179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418.bin"/><Relationship Id="rId17" Type="http://schemas.openxmlformats.org/officeDocument/2006/relationships/image" Target="../media/image118.wmf"/><Relationship Id="rId25" Type="http://schemas.openxmlformats.org/officeDocument/2006/relationships/image" Target="../media/image1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0.bin"/><Relationship Id="rId20" Type="http://schemas.openxmlformats.org/officeDocument/2006/relationships/oleObject" Target="../embeddings/oleObject422.bin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415.bin"/><Relationship Id="rId11" Type="http://schemas.openxmlformats.org/officeDocument/2006/relationships/image" Target="../media/image142.wmf"/><Relationship Id="rId24" Type="http://schemas.openxmlformats.org/officeDocument/2006/relationships/oleObject" Target="../embeddings/oleObject424.bin"/><Relationship Id="rId5" Type="http://schemas.openxmlformats.org/officeDocument/2006/relationships/image" Target="../media/image139.wmf"/><Relationship Id="rId15" Type="http://schemas.openxmlformats.org/officeDocument/2006/relationships/image" Target="../media/image183.wmf"/><Relationship Id="rId23" Type="http://schemas.openxmlformats.org/officeDocument/2006/relationships/image" Target="../media/image180.wmf"/><Relationship Id="rId10" Type="http://schemas.openxmlformats.org/officeDocument/2006/relationships/oleObject" Target="../embeddings/oleObject417.bin"/><Relationship Id="rId19" Type="http://schemas.openxmlformats.org/officeDocument/2006/relationships/image" Target="../media/image178.wmf"/><Relationship Id="rId4" Type="http://schemas.openxmlformats.org/officeDocument/2006/relationships/oleObject" Target="../embeddings/oleObject414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419.bin"/><Relationship Id="rId22" Type="http://schemas.openxmlformats.org/officeDocument/2006/relationships/oleObject" Target="../embeddings/oleObject423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7.bin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432.bin"/><Relationship Id="rId3" Type="http://schemas.openxmlformats.org/officeDocument/2006/relationships/notesSlide" Target="../notesSlides/notesSlide59.xml"/><Relationship Id="rId21" Type="http://schemas.openxmlformats.org/officeDocument/2006/relationships/image" Target="../media/image179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429.bin"/><Relationship Id="rId17" Type="http://schemas.openxmlformats.org/officeDocument/2006/relationships/image" Target="../media/image184.wmf"/><Relationship Id="rId25" Type="http://schemas.openxmlformats.org/officeDocument/2006/relationships/image" Target="../media/image1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1.bin"/><Relationship Id="rId20" Type="http://schemas.openxmlformats.org/officeDocument/2006/relationships/oleObject" Target="../embeddings/oleObject433.bin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426.bin"/><Relationship Id="rId11" Type="http://schemas.openxmlformats.org/officeDocument/2006/relationships/image" Target="../media/image142.wmf"/><Relationship Id="rId24" Type="http://schemas.openxmlformats.org/officeDocument/2006/relationships/oleObject" Target="../embeddings/oleObject435.bin"/><Relationship Id="rId5" Type="http://schemas.openxmlformats.org/officeDocument/2006/relationships/image" Target="../media/image139.wmf"/><Relationship Id="rId15" Type="http://schemas.openxmlformats.org/officeDocument/2006/relationships/image" Target="../media/image183.wmf"/><Relationship Id="rId23" Type="http://schemas.openxmlformats.org/officeDocument/2006/relationships/image" Target="../media/image180.wmf"/><Relationship Id="rId10" Type="http://schemas.openxmlformats.org/officeDocument/2006/relationships/oleObject" Target="../embeddings/oleObject428.bin"/><Relationship Id="rId19" Type="http://schemas.openxmlformats.org/officeDocument/2006/relationships/image" Target="../media/image178.wmf"/><Relationship Id="rId4" Type="http://schemas.openxmlformats.org/officeDocument/2006/relationships/oleObject" Target="../embeddings/oleObject425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430.bin"/><Relationship Id="rId22" Type="http://schemas.openxmlformats.org/officeDocument/2006/relationships/oleObject" Target="../embeddings/oleObject43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1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6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8.bin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443.bin"/><Relationship Id="rId3" Type="http://schemas.openxmlformats.org/officeDocument/2006/relationships/notesSlide" Target="../notesSlides/notesSlide60.xml"/><Relationship Id="rId21" Type="http://schemas.openxmlformats.org/officeDocument/2006/relationships/image" Target="../media/image180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440.bin"/><Relationship Id="rId17" Type="http://schemas.openxmlformats.org/officeDocument/2006/relationships/image" Target="../media/image18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2.bin"/><Relationship Id="rId20" Type="http://schemas.openxmlformats.org/officeDocument/2006/relationships/oleObject" Target="../embeddings/oleObject444.bin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437.bin"/><Relationship Id="rId11" Type="http://schemas.openxmlformats.org/officeDocument/2006/relationships/image" Target="../media/image142.wmf"/><Relationship Id="rId5" Type="http://schemas.openxmlformats.org/officeDocument/2006/relationships/image" Target="../media/image185.wmf"/><Relationship Id="rId15" Type="http://schemas.openxmlformats.org/officeDocument/2006/relationships/image" Target="../media/image183.wmf"/><Relationship Id="rId10" Type="http://schemas.openxmlformats.org/officeDocument/2006/relationships/oleObject" Target="../embeddings/oleObject439.bin"/><Relationship Id="rId19" Type="http://schemas.openxmlformats.org/officeDocument/2006/relationships/image" Target="../media/image179.wmf"/><Relationship Id="rId4" Type="http://schemas.openxmlformats.org/officeDocument/2006/relationships/oleObject" Target="../embeddings/oleObject436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441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7.bin"/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452.bin"/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449.bin"/><Relationship Id="rId17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1.bin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446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5" Type="http://schemas.openxmlformats.org/officeDocument/2006/relationships/image" Target="../media/image117.wmf"/><Relationship Id="rId10" Type="http://schemas.openxmlformats.org/officeDocument/2006/relationships/oleObject" Target="../embeddings/oleObject448.bin"/><Relationship Id="rId19" Type="http://schemas.openxmlformats.org/officeDocument/2006/relationships/image" Target="../media/image129.wmf"/><Relationship Id="rId4" Type="http://schemas.openxmlformats.org/officeDocument/2006/relationships/oleObject" Target="../embeddings/oleObject445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450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5.bin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460.bin"/><Relationship Id="rId3" Type="http://schemas.openxmlformats.org/officeDocument/2006/relationships/notesSlide" Target="../notesSlides/notesSlide62.xml"/><Relationship Id="rId21" Type="http://schemas.openxmlformats.org/officeDocument/2006/relationships/image" Target="../media/image180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457.bin"/><Relationship Id="rId17" Type="http://schemas.openxmlformats.org/officeDocument/2006/relationships/image" Target="../media/image18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9.bin"/><Relationship Id="rId20" Type="http://schemas.openxmlformats.org/officeDocument/2006/relationships/oleObject" Target="../embeddings/oleObject461.bin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454.bin"/><Relationship Id="rId11" Type="http://schemas.openxmlformats.org/officeDocument/2006/relationships/image" Target="../media/image142.wmf"/><Relationship Id="rId5" Type="http://schemas.openxmlformats.org/officeDocument/2006/relationships/image" Target="../media/image185.wmf"/><Relationship Id="rId15" Type="http://schemas.openxmlformats.org/officeDocument/2006/relationships/image" Target="../media/image183.wmf"/><Relationship Id="rId23" Type="http://schemas.openxmlformats.org/officeDocument/2006/relationships/image" Target="../media/image129.wmf"/><Relationship Id="rId10" Type="http://schemas.openxmlformats.org/officeDocument/2006/relationships/oleObject" Target="../embeddings/oleObject456.bin"/><Relationship Id="rId19" Type="http://schemas.openxmlformats.org/officeDocument/2006/relationships/image" Target="../media/image179.wmf"/><Relationship Id="rId4" Type="http://schemas.openxmlformats.org/officeDocument/2006/relationships/oleObject" Target="../embeddings/oleObject453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458.bin"/><Relationship Id="rId22" Type="http://schemas.openxmlformats.org/officeDocument/2006/relationships/oleObject" Target="../embeddings/oleObject462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5.bin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470.bin"/><Relationship Id="rId3" Type="http://schemas.openxmlformats.org/officeDocument/2006/relationships/notesSlide" Target="../notesSlides/notesSlide63.xml"/><Relationship Id="rId21" Type="http://schemas.openxmlformats.org/officeDocument/2006/relationships/image" Target="../media/image180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467.bin"/><Relationship Id="rId17" Type="http://schemas.openxmlformats.org/officeDocument/2006/relationships/image" Target="../media/image18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9.bin"/><Relationship Id="rId20" Type="http://schemas.openxmlformats.org/officeDocument/2006/relationships/oleObject" Target="../embeddings/oleObject471.bin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464.bin"/><Relationship Id="rId11" Type="http://schemas.openxmlformats.org/officeDocument/2006/relationships/image" Target="../media/image142.wmf"/><Relationship Id="rId5" Type="http://schemas.openxmlformats.org/officeDocument/2006/relationships/image" Target="../media/image185.wmf"/><Relationship Id="rId15" Type="http://schemas.openxmlformats.org/officeDocument/2006/relationships/image" Target="../media/image183.wmf"/><Relationship Id="rId23" Type="http://schemas.openxmlformats.org/officeDocument/2006/relationships/image" Target="../media/image129.wmf"/><Relationship Id="rId10" Type="http://schemas.openxmlformats.org/officeDocument/2006/relationships/oleObject" Target="../embeddings/oleObject466.bin"/><Relationship Id="rId19" Type="http://schemas.openxmlformats.org/officeDocument/2006/relationships/image" Target="../media/image179.wmf"/><Relationship Id="rId4" Type="http://schemas.openxmlformats.org/officeDocument/2006/relationships/oleObject" Target="../embeddings/oleObject463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468.bin"/><Relationship Id="rId22" Type="http://schemas.openxmlformats.org/officeDocument/2006/relationships/oleObject" Target="../embeddings/oleObject472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5.bin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480.bin"/><Relationship Id="rId3" Type="http://schemas.openxmlformats.org/officeDocument/2006/relationships/notesSlide" Target="../notesSlides/notesSlide64.xml"/><Relationship Id="rId21" Type="http://schemas.openxmlformats.org/officeDocument/2006/relationships/image" Target="../media/image180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477.bin"/><Relationship Id="rId17" Type="http://schemas.openxmlformats.org/officeDocument/2006/relationships/image" Target="../media/image18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9.bin"/><Relationship Id="rId20" Type="http://schemas.openxmlformats.org/officeDocument/2006/relationships/oleObject" Target="../embeddings/oleObject481.bin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474.bin"/><Relationship Id="rId11" Type="http://schemas.openxmlformats.org/officeDocument/2006/relationships/image" Target="../media/image142.wmf"/><Relationship Id="rId5" Type="http://schemas.openxmlformats.org/officeDocument/2006/relationships/image" Target="../media/image185.wmf"/><Relationship Id="rId15" Type="http://schemas.openxmlformats.org/officeDocument/2006/relationships/image" Target="../media/image183.wmf"/><Relationship Id="rId23" Type="http://schemas.openxmlformats.org/officeDocument/2006/relationships/image" Target="../media/image129.wmf"/><Relationship Id="rId10" Type="http://schemas.openxmlformats.org/officeDocument/2006/relationships/oleObject" Target="../embeddings/oleObject476.bin"/><Relationship Id="rId19" Type="http://schemas.openxmlformats.org/officeDocument/2006/relationships/image" Target="../media/image179.wmf"/><Relationship Id="rId4" Type="http://schemas.openxmlformats.org/officeDocument/2006/relationships/oleObject" Target="../embeddings/oleObject473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478.bin"/><Relationship Id="rId22" Type="http://schemas.openxmlformats.org/officeDocument/2006/relationships/oleObject" Target="../embeddings/oleObject482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5.bin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490.bin"/><Relationship Id="rId3" Type="http://schemas.openxmlformats.org/officeDocument/2006/relationships/notesSlide" Target="../notesSlides/notesSlide65.xml"/><Relationship Id="rId21" Type="http://schemas.openxmlformats.org/officeDocument/2006/relationships/image" Target="../media/image180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487.bin"/><Relationship Id="rId17" Type="http://schemas.openxmlformats.org/officeDocument/2006/relationships/image" Target="../media/image18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9.bin"/><Relationship Id="rId20" Type="http://schemas.openxmlformats.org/officeDocument/2006/relationships/oleObject" Target="../embeddings/oleObject491.bin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484.bin"/><Relationship Id="rId11" Type="http://schemas.openxmlformats.org/officeDocument/2006/relationships/image" Target="../media/image186.wmf"/><Relationship Id="rId5" Type="http://schemas.openxmlformats.org/officeDocument/2006/relationships/image" Target="../media/image185.wmf"/><Relationship Id="rId15" Type="http://schemas.openxmlformats.org/officeDocument/2006/relationships/image" Target="../media/image183.wmf"/><Relationship Id="rId23" Type="http://schemas.openxmlformats.org/officeDocument/2006/relationships/image" Target="../media/image129.wmf"/><Relationship Id="rId10" Type="http://schemas.openxmlformats.org/officeDocument/2006/relationships/oleObject" Target="../embeddings/oleObject486.bin"/><Relationship Id="rId19" Type="http://schemas.openxmlformats.org/officeDocument/2006/relationships/image" Target="../media/image179.wmf"/><Relationship Id="rId4" Type="http://schemas.openxmlformats.org/officeDocument/2006/relationships/oleObject" Target="../embeddings/oleObject483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488.bin"/><Relationship Id="rId22" Type="http://schemas.openxmlformats.org/officeDocument/2006/relationships/oleObject" Target="../embeddings/oleObject492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5.bin"/><Relationship Id="rId13" Type="http://schemas.openxmlformats.org/officeDocument/2006/relationships/image" Target="../media/image191.wmf"/><Relationship Id="rId18" Type="http://schemas.openxmlformats.org/officeDocument/2006/relationships/oleObject" Target="../embeddings/oleObject500.bin"/><Relationship Id="rId26" Type="http://schemas.openxmlformats.org/officeDocument/2006/relationships/oleObject" Target="../embeddings/oleObject505.bin"/><Relationship Id="rId3" Type="http://schemas.openxmlformats.org/officeDocument/2006/relationships/notesSlide" Target="../notesSlides/notesSlide66.xml"/><Relationship Id="rId21" Type="http://schemas.openxmlformats.org/officeDocument/2006/relationships/image" Target="../media/image195.wmf"/><Relationship Id="rId7" Type="http://schemas.openxmlformats.org/officeDocument/2006/relationships/image" Target="../media/image188.wmf"/><Relationship Id="rId12" Type="http://schemas.openxmlformats.org/officeDocument/2006/relationships/oleObject" Target="../embeddings/oleObject497.bin"/><Relationship Id="rId17" Type="http://schemas.openxmlformats.org/officeDocument/2006/relationships/image" Target="../media/image193.wmf"/><Relationship Id="rId25" Type="http://schemas.openxmlformats.org/officeDocument/2006/relationships/oleObject" Target="../embeddings/oleObject504.bin"/><Relationship Id="rId33" Type="http://schemas.openxmlformats.org/officeDocument/2006/relationships/oleObject" Target="../embeddings/oleObject5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99.bin"/><Relationship Id="rId20" Type="http://schemas.openxmlformats.org/officeDocument/2006/relationships/oleObject" Target="../embeddings/oleObject501.bin"/><Relationship Id="rId29" Type="http://schemas.openxmlformats.org/officeDocument/2006/relationships/oleObject" Target="../embeddings/oleObject507.bin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494.bin"/><Relationship Id="rId11" Type="http://schemas.openxmlformats.org/officeDocument/2006/relationships/image" Target="../media/image190.wmf"/><Relationship Id="rId24" Type="http://schemas.openxmlformats.org/officeDocument/2006/relationships/image" Target="../media/image196.wmf"/><Relationship Id="rId32" Type="http://schemas.openxmlformats.org/officeDocument/2006/relationships/image" Target="../media/image198.wmf"/><Relationship Id="rId5" Type="http://schemas.openxmlformats.org/officeDocument/2006/relationships/image" Target="../media/image187.wmf"/><Relationship Id="rId15" Type="http://schemas.openxmlformats.org/officeDocument/2006/relationships/image" Target="../media/image192.wmf"/><Relationship Id="rId23" Type="http://schemas.openxmlformats.org/officeDocument/2006/relationships/oleObject" Target="../embeddings/oleObject503.bin"/><Relationship Id="rId28" Type="http://schemas.openxmlformats.org/officeDocument/2006/relationships/oleObject" Target="../embeddings/oleObject506.bin"/><Relationship Id="rId10" Type="http://schemas.openxmlformats.org/officeDocument/2006/relationships/oleObject" Target="../embeddings/oleObject496.bin"/><Relationship Id="rId19" Type="http://schemas.openxmlformats.org/officeDocument/2006/relationships/image" Target="../media/image194.wmf"/><Relationship Id="rId31" Type="http://schemas.openxmlformats.org/officeDocument/2006/relationships/oleObject" Target="../embeddings/oleObject509.bin"/><Relationship Id="rId4" Type="http://schemas.openxmlformats.org/officeDocument/2006/relationships/oleObject" Target="../embeddings/oleObject493.bin"/><Relationship Id="rId9" Type="http://schemas.openxmlformats.org/officeDocument/2006/relationships/image" Target="../media/image189.wmf"/><Relationship Id="rId14" Type="http://schemas.openxmlformats.org/officeDocument/2006/relationships/oleObject" Target="../embeddings/oleObject498.bin"/><Relationship Id="rId22" Type="http://schemas.openxmlformats.org/officeDocument/2006/relationships/oleObject" Target="../embeddings/oleObject502.bin"/><Relationship Id="rId27" Type="http://schemas.openxmlformats.org/officeDocument/2006/relationships/image" Target="../media/image197.wmf"/><Relationship Id="rId30" Type="http://schemas.openxmlformats.org/officeDocument/2006/relationships/oleObject" Target="../embeddings/oleObject508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3.bin"/><Relationship Id="rId13" Type="http://schemas.openxmlformats.org/officeDocument/2006/relationships/image" Target="../media/image196.wmf"/><Relationship Id="rId18" Type="http://schemas.openxmlformats.org/officeDocument/2006/relationships/oleObject" Target="../embeddings/oleObject518.bin"/><Relationship Id="rId26" Type="http://schemas.openxmlformats.org/officeDocument/2006/relationships/image" Target="../media/image199.wmf"/><Relationship Id="rId3" Type="http://schemas.openxmlformats.org/officeDocument/2006/relationships/notesSlide" Target="../notesSlides/notesSlide67.xml"/><Relationship Id="rId21" Type="http://schemas.openxmlformats.org/officeDocument/2006/relationships/image" Target="../media/image195.wmf"/><Relationship Id="rId7" Type="http://schemas.openxmlformats.org/officeDocument/2006/relationships/image" Target="../media/image188.wmf"/><Relationship Id="rId12" Type="http://schemas.openxmlformats.org/officeDocument/2006/relationships/oleObject" Target="../embeddings/oleObject515.bin"/><Relationship Id="rId17" Type="http://schemas.openxmlformats.org/officeDocument/2006/relationships/image" Target="../media/image193.wmf"/><Relationship Id="rId25" Type="http://schemas.openxmlformats.org/officeDocument/2006/relationships/oleObject" Target="../embeddings/oleObject52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7.bin"/><Relationship Id="rId20" Type="http://schemas.openxmlformats.org/officeDocument/2006/relationships/oleObject" Target="../embeddings/oleObject519.bin"/><Relationship Id="rId29" Type="http://schemas.openxmlformats.org/officeDocument/2006/relationships/oleObject" Target="../embeddings/oleObject526.bin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512.bin"/><Relationship Id="rId11" Type="http://schemas.openxmlformats.org/officeDocument/2006/relationships/image" Target="../media/image190.wmf"/><Relationship Id="rId24" Type="http://schemas.openxmlformats.org/officeDocument/2006/relationships/oleObject" Target="../embeddings/oleObject522.bin"/><Relationship Id="rId5" Type="http://schemas.openxmlformats.org/officeDocument/2006/relationships/image" Target="../media/image187.wmf"/><Relationship Id="rId15" Type="http://schemas.openxmlformats.org/officeDocument/2006/relationships/image" Target="../media/image192.wmf"/><Relationship Id="rId23" Type="http://schemas.openxmlformats.org/officeDocument/2006/relationships/oleObject" Target="../embeddings/oleObject521.bin"/><Relationship Id="rId28" Type="http://schemas.openxmlformats.org/officeDocument/2006/relationships/oleObject" Target="../embeddings/oleObject525.bin"/><Relationship Id="rId10" Type="http://schemas.openxmlformats.org/officeDocument/2006/relationships/oleObject" Target="../embeddings/oleObject514.bin"/><Relationship Id="rId19" Type="http://schemas.openxmlformats.org/officeDocument/2006/relationships/image" Target="../media/image198.wmf"/><Relationship Id="rId31" Type="http://schemas.openxmlformats.org/officeDocument/2006/relationships/oleObject" Target="../embeddings/oleObject528.bin"/><Relationship Id="rId4" Type="http://schemas.openxmlformats.org/officeDocument/2006/relationships/oleObject" Target="../embeddings/oleObject511.bin"/><Relationship Id="rId9" Type="http://schemas.openxmlformats.org/officeDocument/2006/relationships/image" Target="../media/image189.wmf"/><Relationship Id="rId14" Type="http://schemas.openxmlformats.org/officeDocument/2006/relationships/oleObject" Target="../embeddings/oleObject516.bin"/><Relationship Id="rId22" Type="http://schemas.openxmlformats.org/officeDocument/2006/relationships/oleObject" Target="../embeddings/oleObject520.bin"/><Relationship Id="rId27" Type="http://schemas.openxmlformats.org/officeDocument/2006/relationships/oleObject" Target="../embeddings/oleObject524.bin"/><Relationship Id="rId30" Type="http://schemas.openxmlformats.org/officeDocument/2006/relationships/oleObject" Target="../embeddings/oleObject527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1.bin"/><Relationship Id="rId13" Type="http://schemas.openxmlformats.org/officeDocument/2006/relationships/image" Target="../media/image204.wmf"/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201.wmf"/><Relationship Id="rId12" Type="http://schemas.openxmlformats.org/officeDocument/2006/relationships/oleObject" Target="../embeddings/oleObject5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530.bin"/><Relationship Id="rId11" Type="http://schemas.openxmlformats.org/officeDocument/2006/relationships/image" Target="../media/image203.wmf"/><Relationship Id="rId5" Type="http://schemas.openxmlformats.org/officeDocument/2006/relationships/image" Target="../media/image200.wmf"/><Relationship Id="rId15" Type="http://schemas.openxmlformats.org/officeDocument/2006/relationships/image" Target="../media/image205.wmf"/><Relationship Id="rId10" Type="http://schemas.openxmlformats.org/officeDocument/2006/relationships/oleObject" Target="../embeddings/oleObject532.bin"/><Relationship Id="rId4" Type="http://schemas.openxmlformats.org/officeDocument/2006/relationships/oleObject" Target="../embeddings/oleObject529.bin"/><Relationship Id="rId9" Type="http://schemas.openxmlformats.org/officeDocument/2006/relationships/image" Target="../media/image202.wmf"/><Relationship Id="rId14" Type="http://schemas.openxmlformats.org/officeDocument/2006/relationships/oleObject" Target="../embeddings/oleObject534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7.bin"/><Relationship Id="rId13" Type="http://schemas.openxmlformats.org/officeDocument/2006/relationships/image" Target="../media/image204.wmf"/><Relationship Id="rId18" Type="http://schemas.openxmlformats.org/officeDocument/2006/relationships/oleObject" Target="../embeddings/oleObject542.bin"/><Relationship Id="rId3" Type="http://schemas.openxmlformats.org/officeDocument/2006/relationships/notesSlide" Target="../notesSlides/notesSlide69.xml"/><Relationship Id="rId7" Type="http://schemas.openxmlformats.org/officeDocument/2006/relationships/image" Target="../media/image201.wmf"/><Relationship Id="rId12" Type="http://schemas.openxmlformats.org/officeDocument/2006/relationships/oleObject" Target="../embeddings/oleObject539.bin"/><Relationship Id="rId17" Type="http://schemas.openxmlformats.org/officeDocument/2006/relationships/image" Target="../media/image20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1.bin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536.bin"/><Relationship Id="rId11" Type="http://schemas.openxmlformats.org/officeDocument/2006/relationships/image" Target="../media/image203.wmf"/><Relationship Id="rId5" Type="http://schemas.openxmlformats.org/officeDocument/2006/relationships/image" Target="../media/image206.wmf"/><Relationship Id="rId15" Type="http://schemas.openxmlformats.org/officeDocument/2006/relationships/image" Target="../media/image207.wmf"/><Relationship Id="rId10" Type="http://schemas.openxmlformats.org/officeDocument/2006/relationships/oleObject" Target="../embeddings/oleObject538.bin"/><Relationship Id="rId19" Type="http://schemas.openxmlformats.org/officeDocument/2006/relationships/image" Target="../media/image209.wmf"/><Relationship Id="rId4" Type="http://schemas.openxmlformats.org/officeDocument/2006/relationships/oleObject" Target="../embeddings/oleObject535.bin"/><Relationship Id="rId9" Type="http://schemas.openxmlformats.org/officeDocument/2006/relationships/image" Target="../media/image202.wmf"/><Relationship Id="rId14" Type="http://schemas.openxmlformats.org/officeDocument/2006/relationships/oleObject" Target="../embeddings/oleObject54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5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5.bin"/><Relationship Id="rId13" Type="http://schemas.openxmlformats.org/officeDocument/2006/relationships/image" Target="../media/image209.wmf"/><Relationship Id="rId18" Type="http://schemas.openxmlformats.org/officeDocument/2006/relationships/oleObject" Target="../embeddings/oleObject550.bin"/><Relationship Id="rId3" Type="http://schemas.openxmlformats.org/officeDocument/2006/relationships/notesSlide" Target="../notesSlides/notesSlide70.xml"/><Relationship Id="rId7" Type="http://schemas.openxmlformats.org/officeDocument/2006/relationships/image" Target="../media/image201.wmf"/><Relationship Id="rId12" Type="http://schemas.openxmlformats.org/officeDocument/2006/relationships/oleObject" Target="../embeddings/oleObject547.bin"/><Relationship Id="rId17" Type="http://schemas.openxmlformats.org/officeDocument/2006/relationships/image" Target="../media/image2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9.bin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544.bin"/><Relationship Id="rId11" Type="http://schemas.openxmlformats.org/officeDocument/2006/relationships/image" Target="../media/image208.wmf"/><Relationship Id="rId5" Type="http://schemas.openxmlformats.org/officeDocument/2006/relationships/image" Target="../media/image210.wmf"/><Relationship Id="rId15" Type="http://schemas.openxmlformats.org/officeDocument/2006/relationships/image" Target="../media/image211.wmf"/><Relationship Id="rId10" Type="http://schemas.openxmlformats.org/officeDocument/2006/relationships/oleObject" Target="../embeddings/oleObject546.bin"/><Relationship Id="rId19" Type="http://schemas.openxmlformats.org/officeDocument/2006/relationships/image" Target="../media/image213.wmf"/><Relationship Id="rId4" Type="http://schemas.openxmlformats.org/officeDocument/2006/relationships/oleObject" Target="../embeddings/oleObject543.bin"/><Relationship Id="rId9" Type="http://schemas.openxmlformats.org/officeDocument/2006/relationships/image" Target="../media/image207.wmf"/><Relationship Id="rId14" Type="http://schemas.openxmlformats.org/officeDocument/2006/relationships/oleObject" Target="../embeddings/oleObject548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3.bin"/><Relationship Id="rId13" Type="http://schemas.openxmlformats.org/officeDocument/2006/relationships/image" Target="../media/image217.wmf"/><Relationship Id="rId3" Type="http://schemas.openxmlformats.org/officeDocument/2006/relationships/notesSlide" Target="../notesSlides/notesSlide71.xml"/><Relationship Id="rId7" Type="http://schemas.openxmlformats.org/officeDocument/2006/relationships/image" Target="../media/image201.wmf"/><Relationship Id="rId12" Type="http://schemas.openxmlformats.org/officeDocument/2006/relationships/oleObject" Target="../embeddings/oleObject5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552.bin"/><Relationship Id="rId11" Type="http://schemas.openxmlformats.org/officeDocument/2006/relationships/image" Target="../media/image216.wmf"/><Relationship Id="rId5" Type="http://schemas.openxmlformats.org/officeDocument/2006/relationships/image" Target="../media/image214.wmf"/><Relationship Id="rId10" Type="http://schemas.openxmlformats.org/officeDocument/2006/relationships/oleObject" Target="../embeddings/oleObject554.bin"/><Relationship Id="rId4" Type="http://schemas.openxmlformats.org/officeDocument/2006/relationships/oleObject" Target="../embeddings/oleObject551.bin"/><Relationship Id="rId9" Type="http://schemas.openxmlformats.org/officeDocument/2006/relationships/image" Target="../media/image215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8.bin"/><Relationship Id="rId13" Type="http://schemas.openxmlformats.org/officeDocument/2006/relationships/image" Target="../media/image221.wmf"/><Relationship Id="rId3" Type="http://schemas.openxmlformats.org/officeDocument/2006/relationships/notesSlide" Target="../notesSlides/notesSlide72.xml"/><Relationship Id="rId7" Type="http://schemas.openxmlformats.org/officeDocument/2006/relationships/image" Target="../media/image201.wmf"/><Relationship Id="rId12" Type="http://schemas.openxmlformats.org/officeDocument/2006/relationships/oleObject" Target="../embeddings/oleObject5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557.bin"/><Relationship Id="rId11" Type="http://schemas.openxmlformats.org/officeDocument/2006/relationships/image" Target="../media/image220.wmf"/><Relationship Id="rId5" Type="http://schemas.openxmlformats.org/officeDocument/2006/relationships/image" Target="../media/image218.wmf"/><Relationship Id="rId10" Type="http://schemas.openxmlformats.org/officeDocument/2006/relationships/oleObject" Target="../embeddings/oleObject559.bin"/><Relationship Id="rId4" Type="http://schemas.openxmlformats.org/officeDocument/2006/relationships/oleObject" Target="../embeddings/oleObject556.bin"/><Relationship Id="rId9" Type="http://schemas.openxmlformats.org/officeDocument/2006/relationships/image" Target="../media/image219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3.bin"/><Relationship Id="rId13" Type="http://schemas.openxmlformats.org/officeDocument/2006/relationships/image" Target="../media/image227.png"/><Relationship Id="rId3" Type="http://schemas.openxmlformats.org/officeDocument/2006/relationships/notesSlide" Target="../notesSlides/notesSlide73.xml"/><Relationship Id="rId7" Type="http://schemas.openxmlformats.org/officeDocument/2006/relationships/image" Target="../media/image223.wmf"/><Relationship Id="rId12" Type="http://schemas.openxmlformats.org/officeDocument/2006/relationships/image" Target="../media/image2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562.bin"/><Relationship Id="rId11" Type="http://schemas.openxmlformats.org/officeDocument/2006/relationships/image" Target="../media/image225.wmf"/><Relationship Id="rId5" Type="http://schemas.openxmlformats.org/officeDocument/2006/relationships/image" Target="../media/image222.wmf"/><Relationship Id="rId10" Type="http://schemas.openxmlformats.org/officeDocument/2006/relationships/oleObject" Target="../embeddings/oleObject564.bin"/><Relationship Id="rId4" Type="http://schemas.openxmlformats.org/officeDocument/2006/relationships/oleObject" Target="../embeddings/oleObject561.bin"/><Relationship Id="rId9" Type="http://schemas.openxmlformats.org/officeDocument/2006/relationships/image" Target="../media/image224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7.bin"/><Relationship Id="rId3" Type="http://schemas.openxmlformats.org/officeDocument/2006/relationships/notesSlide" Target="../notesSlides/notesSlide74.xml"/><Relationship Id="rId7" Type="http://schemas.openxmlformats.org/officeDocument/2006/relationships/image" Target="../media/image2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566.bin"/><Relationship Id="rId11" Type="http://schemas.openxmlformats.org/officeDocument/2006/relationships/image" Target="../media/image225.wmf"/><Relationship Id="rId5" Type="http://schemas.openxmlformats.org/officeDocument/2006/relationships/image" Target="../media/image222.wmf"/><Relationship Id="rId10" Type="http://schemas.openxmlformats.org/officeDocument/2006/relationships/oleObject" Target="../embeddings/oleObject568.bin"/><Relationship Id="rId4" Type="http://schemas.openxmlformats.org/officeDocument/2006/relationships/oleObject" Target="../embeddings/oleObject565.bin"/><Relationship Id="rId9" Type="http://schemas.openxmlformats.org/officeDocument/2006/relationships/image" Target="../media/image224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7" Type="http://schemas.openxmlformats.org/officeDocument/2006/relationships/image" Target="../media/image2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570.bin"/><Relationship Id="rId5" Type="http://schemas.openxmlformats.org/officeDocument/2006/relationships/image" Target="../media/image222.wmf"/><Relationship Id="rId4" Type="http://schemas.openxmlformats.org/officeDocument/2006/relationships/oleObject" Target="../embeddings/oleObject569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3.bin"/><Relationship Id="rId3" Type="http://schemas.openxmlformats.org/officeDocument/2006/relationships/notesSlide" Target="../notesSlides/notesSlide76.xml"/><Relationship Id="rId7" Type="http://schemas.openxmlformats.org/officeDocument/2006/relationships/image" Target="../media/image2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572.bin"/><Relationship Id="rId5" Type="http://schemas.openxmlformats.org/officeDocument/2006/relationships/image" Target="../media/image222.wmf"/><Relationship Id="rId4" Type="http://schemas.openxmlformats.org/officeDocument/2006/relationships/oleObject" Target="../embeddings/oleObject571.bin"/><Relationship Id="rId9" Type="http://schemas.openxmlformats.org/officeDocument/2006/relationships/image" Target="../media/image228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6.bin"/><Relationship Id="rId3" Type="http://schemas.openxmlformats.org/officeDocument/2006/relationships/notesSlide" Target="../notesSlides/notesSlide77.xml"/><Relationship Id="rId7" Type="http://schemas.openxmlformats.org/officeDocument/2006/relationships/image" Target="../media/image2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575.bin"/><Relationship Id="rId5" Type="http://schemas.openxmlformats.org/officeDocument/2006/relationships/image" Target="../media/image222.wmf"/><Relationship Id="rId4" Type="http://schemas.openxmlformats.org/officeDocument/2006/relationships/oleObject" Target="../embeddings/oleObject574.bin"/><Relationship Id="rId9" Type="http://schemas.openxmlformats.org/officeDocument/2006/relationships/image" Target="../media/image228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9.bin"/><Relationship Id="rId13" Type="http://schemas.openxmlformats.org/officeDocument/2006/relationships/image" Target="../media/image229.wmf"/><Relationship Id="rId18" Type="http://schemas.openxmlformats.org/officeDocument/2006/relationships/oleObject" Target="../embeddings/oleObject584.bin"/><Relationship Id="rId26" Type="http://schemas.openxmlformats.org/officeDocument/2006/relationships/oleObject" Target="../embeddings/oleObject589.bin"/><Relationship Id="rId3" Type="http://schemas.openxmlformats.org/officeDocument/2006/relationships/notesSlide" Target="../notesSlides/notesSlide78.xml"/><Relationship Id="rId21" Type="http://schemas.openxmlformats.org/officeDocument/2006/relationships/image" Target="../media/image195.wmf"/><Relationship Id="rId34" Type="http://schemas.openxmlformats.org/officeDocument/2006/relationships/oleObject" Target="../embeddings/oleObject593.bin"/><Relationship Id="rId7" Type="http://schemas.openxmlformats.org/officeDocument/2006/relationships/image" Target="../media/image188.wmf"/><Relationship Id="rId12" Type="http://schemas.openxmlformats.org/officeDocument/2006/relationships/oleObject" Target="../embeddings/oleObject581.bin"/><Relationship Id="rId17" Type="http://schemas.openxmlformats.org/officeDocument/2006/relationships/image" Target="../media/image193.wmf"/><Relationship Id="rId25" Type="http://schemas.openxmlformats.org/officeDocument/2006/relationships/oleObject" Target="../embeddings/oleObject588.bin"/><Relationship Id="rId33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83.bin"/><Relationship Id="rId20" Type="http://schemas.openxmlformats.org/officeDocument/2006/relationships/oleObject" Target="../embeddings/oleObject585.bin"/><Relationship Id="rId29" Type="http://schemas.openxmlformats.org/officeDocument/2006/relationships/image" Target="../media/image129.wmf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578.bin"/><Relationship Id="rId11" Type="http://schemas.openxmlformats.org/officeDocument/2006/relationships/image" Target="../media/image190.wmf"/><Relationship Id="rId24" Type="http://schemas.openxmlformats.org/officeDocument/2006/relationships/image" Target="../media/image196.wmf"/><Relationship Id="rId32" Type="http://schemas.openxmlformats.org/officeDocument/2006/relationships/oleObject" Target="../embeddings/oleObject592.bin"/><Relationship Id="rId5" Type="http://schemas.openxmlformats.org/officeDocument/2006/relationships/image" Target="../media/image187.wmf"/><Relationship Id="rId15" Type="http://schemas.openxmlformats.org/officeDocument/2006/relationships/image" Target="../media/image192.wmf"/><Relationship Id="rId23" Type="http://schemas.openxmlformats.org/officeDocument/2006/relationships/oleObject" Target="../embeddings/oleObject587.bin"/><Relationship Id="rId28" Type="http://schemas.openxmlformats.org/officeDocument/2006/relationships/oleObject" Target="../embeddings/oleObject590.bin"/><Relationship Id="rId10" Type="http://schemas.openxmlformats.org/officeDocument/2006/relationships/oleObject" Target="../embeddings/oleObject580.bin"/><Relationship Id="rId19" Type="http://schemas.openxmlformats.org/officeDocument/2006/relationships/image" Target="../media/image230.wmf"/><Relationship Id="rId31" Type="http://schemas.openxmlformats.org/officeDocument/2006/relationships/image" Target="../media/image232.wmf"/><Relationship Id="rId4" Type="http://schemas.openxmlformats.org/officeDocument/2006/relationships/oleObject" Target="../embeddings/oleObject577.bin"/><Relationship Id="rId9" Type="http://schemas.openxmlformats.org/officeDocument/2006/relationships/image" Target="../media/image189.wmf"/><Relationship Id="rId14" Type="http://schemas.openxmlformats.org/officeDocument/2006/relationships/oleObject" Target="../embeddings/oleObject582.bin"/><Relationship Id="rId22" Type="http://schemas.openxmlformats.org/officeDocument/2006/relationships/oleObject" Target="../embeddings/oleObject586.bin"/><Relationship Id="rId27" Type="http://schemas.openxmlformats.org/officeDocument/2006/relationships/image" Target="../media/image231.wmf"/><Relationship Id="rId30" Type="http://schemas.openxmlformats.org/officeDocument/2006/relationships/oleObject" Target="../embeddings/oleObject591.bin"/><Relationship Id="rId35" Type="http://schemas.openxmlformats.org/officeDocument/2006/relationships/image" Target="../media/image233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6.bin"/><Relationship Id="rId13" Type="http://schemas.openxmlformats.org/officeDocument/2006/relationships/image" Target="../media/image229.wmf"/><Relationship Id="rId18" Type="http://schemas.openxmlformats.org/officeDocument/2006/relationships/oleObject" Target="../embeddings/oleObject601.bin"/><Relationship Id="rId26" Type="http://schemas.openxmlformats.org/officeDocument/2006/relationships/oleObject" Target="../embeddings/oleObject606.bin"/><Relationship Id="rId3" Type="http://schemas.openxmlformats.org/officeDocument/2006/relationships/notesSlide" Target="../notesSlides/notesSlide79.xml"/><Relationship Id="rId21" Type="http://schemas.openxmlformats.org/officeDocument/2006/relationships/image" Target="../media/image195.wmf"/><Relationship Id="rId34" Type="http://schemas.openxmlformats.org/officeDocument/2006/relationships/oleObject" Target="../embeddings/oleObject610.bin"/><Relationship Id="rId7" Type="http://schemas.openxmlformats.org/officeDocument/2006/relationships/image" Target="../media/image188.wmf"/><Relationship Id="rId12" Type="http://schemas.openxmlformats.org/officeDocument/2006/relationships/oleObject" Target="../embeddings/oleObject598.bin"/><Relationship Id="rId17" Type="http://schemas.openxmlformats.org/officeDocument/2006/relationships/image" Target="../media/image193.wmf"/><Relationship Id="rId25" Type="http://schemas.openxmlformats.org/officeDocument/2006/relationships/oleObject" Target="../embeddings/oleObject605.bin"/><Relationship Id="rId33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00.bin"/><Relationship Id="rId20" Type="http://schemas.openxmlformats.org/officeDocument/2006/relationships/oleObject" Target="../embeddings/oleObject602.bin"/><Relationship Id="rId29" Type="http://schemas.openxmlformats.org/officeDocument/2006/relationships/image" Target="../media/image129.wmf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595.bin"/><Relationship Id="rId11" Type="http://schemas.openxmlformats.org/officeDocument/2006/relationships/image" Target="../media/image190.wmf"/><Relationship Id="rId24" Type="http://schemas.openxmlformats.org/officeDocument/2006/relationships/image" Target="../media/image196.wmf"/><Relationship Id="rId32" Type="http://schemas.openxmlformats.org/officeDocument/2006/relationships/oleObject" Target="../embeddings/oleObject609.bin"/><Relationship Id="rId5" Type="http://schemas.openxmlformats.org/officeDocument/2006/relationships/image" Target="../media/image187.wmf"/><Relationship Id="rId15" Type="http://schemas.openxmlformats.org/officeDocument/2006/relationships/image" Target="../media/image192.wmf"/><Relationship Id="rId23" Type="http://schemas.openxmlformats.org/officeDocument/2006/relationships/oleObject" Target="../embeddings/oleObject604.bin"/><Relationship Id="rId28" Type="http://schemas.openxmlformats.org/officeDocument/2006/relationships/oleObject" Target="../embeddings/oleObject607.bin"/><Relationship Id="rId10" Type="http://schemas.openxmlformats.org/officeDocument/2006/relationships/oleObject" Target="../embeddings/oleObject597.bin"/><Relationship Id="rId19" Type="http://schemas.openxmlformats.org/officeDocument/2006/relationships/image" Target="../media/image230.wmf"/><Relationship Id="rId31" Type="http://schemas.openxmlformats.org/officeDocument/2006/relationships/image" Target="../media/image232.wmf"/><Relationship Id="rId4" Type="http://schemas.openxmlformats.org/officeDocument/2006/relationships/oleObject" Target="../embeddings/oleObject594.bin"/><Relationship Id="rId9" Type="http://schemas.openxmlformats.org/officeDocument/2006/relationships/image" Target="../media/image189.wmf"/><Relationship Id="rId14" Type="http://schemas.openxmlformats.org/officeDocument/2006/relationships/oleObject" Target="../embeddings/oleObject599.bin"/><Relationship Id="rId22" Type="http://schemas.openxmlformats.org/officeDocument/2006/relationships/oleObject" Target="../embeddings/oleObject603.bin"/><Relationship Id="rId27" Type="http://schemas.openxmlformats.org/officeDocument/2006/relationships/image" Target="../media/image231.wmf"/><Relationship Id="rId30" Type="http://schemas.openxmlformats.org/officeDocument/2006/relationships/oleObject" Target="../embeddings/oleObject608.bin"/><Relationship Id="rId35" Type="http://schemas.openxmlformats.org/officeDocument/2006/relationships/image" Target="../media/image23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3.bin"/><Relationship Id="rId13" Type="http://schemas.openxmlformats.org/officeDocument/2006/relationships/image" Target="../media/image229.wmf"/><Relationship Id="rId18" Type="http://schemas.openxmlformats.org/officeDocument/2006/relationships/oleObject" Target="../embeddings/oleObject618.bin"/><Relationship Id="rId26" Type="http://schemas.openxmlformats.org/officeDocument/2006/relationships/oleObject" Target="../embeddings/oleObject623.bin"/><Relationship Id="rId3" Type="http://schemas.openxmlformats.org/officeDocument/2006/relationships/notesSlide" Target="../notesSlides/notesSlide80.xml"/><Relationship Id="rId21" Type="http://schemas.openxmlformats.org/officeDocument/2006/relationships/image" Target="../media/image195.wmf"/><Relationship Id="rId34" Type="http://schemas.openxmlformats.org/officeDocument/2006/relationships/oleObject" Target="../embeddings/oleObject627.bin"/><Relationship Id="rId7" Type="http://schemas.openxmlformats.org/officeDocument/2006/relationships/image" Target="../media/image188.wmf"/><Relationship Id="rId12" Type="http://schemas.openxmlformats.org/officeDocument/2006/relationships/oleObject" Target="../embeddings/oleObject615.bin"/><Relationship Id="rId17" Type="http://schemas.openxmlformats.org/officeDocument/2006/relationships/image" Target="../media/image193.wmf"/><Relationship Id="rId25" Type="http://schemas.openxmlformats.org/officeDocument/2006/relationships/oleObject" Target="../embeddings/oleObject622.bin"/><Relationship Id="rId33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17.bin"/><Relationship Id="rId20" Type="http://schemas.openxmlformats.org/officeDocument/2006/relationships/oleObject" Target="../embeddings/oleObject619.bin"/><Relationship Id="rId29" Type="http://schemas.openxmlformats.org/officeDocument/2006/relationships/image" Target="../media/image129.wmf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612.bin"/><Relationship Id="rId11" Type="http://schemas.openxmlformats.org/officeDocument/2006/relationships/image" Target="../media/image190.wmf"/><Relationship Id="rId24" Type="http://schemas.openxmlformats.org/officeDocument/2006/relationships/image" Target="../media/image196.wmf"/><Relationship Id="rId32" Type="http://schemas.openxmlformats.org/officeDocument/2006/relationships/oleObject" Target="../embeddings/oleObject626.bin"/><Relationship Id="rId5" Type="http://schemas.openxmlformats.org/officeDocument/2006/relationships/image" Target="../media/image187.wmf"/><Relationship Id="rId15" Type="http://schemas.openxmlformats.org/officeDocument/2006/relationships/image" Target="../media/image192.wmf"/><Relationship Id="rId23" Type="http://schemas.openxmlformats.org/officeDocument/2006/relationships/oleObject" Target="../embeddings/oleObject621.bin"/><Relationship Id="rId28" Type="http://schemas.openxmlformats.org/officeDocument/2006/relationships/oleObject" Target="../embeddings/oleObject624.bin"/><Relationship Id="rId10" Type="http://schemas.openxmlformats.org/officeDocument/2006/relationships/oleObject" Target="../embeddings/oleObject614.bin"/><Relationship Id="rId19" Type="http://schemas.openxmlformats.org/officeDocument/2006/relationships/image" Target="../media/image230.wmf"/><Relationship Id="rId31" Type="http://schemas.openxmlformats.org/officeDocument/2006/relationships/image" Target="../media/image232.wmf"/><Relationship Id="rId4" Type="http://schemas.openxmlformats.org/officeDocument/2006/relationships/oleObject" Target="../embeddings/oleObject611.bin"/><Relationship Id="rId9" Type="http://schemas.openxmlformats.org/officeDocument/2006/relationships/image" Target="../media/image189.wmf"/><Relationship Id="rId14" Type="http://schemas.openxmlformats.org/officeDocument/2006/relationships/oleObject" Target="../embeddings/oleObject616.bin"/><Relationship Id="rId22" Type="http://schemas.openxmlformats.org/officeDocument/2006/relationships/oleObject" Target="../embeddings/oleObject620.bin"/><Relationship Id="rId27" Type="http://schemas.openxmlformats.org/officeDocument/2006/relationships/image" Target="../media/image231.wmf"/><Relationship Id="rId30" Type="http://schemas.openxmlformats.org/officeDocument/2006/relationships/oleObject" Target="../embeddings/oleObject625.bin"/><Relationship Id="rId35" Type="http://schemas.openxmlformats.org/officeDocument/2006/relationships/image" Target="../media/image233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0.bin"/><Relationship Id="rId13" Type="http://schemas.openxmlformats.org/officeDocument/2006/relationships/image" Target="../media/image229.wmf"/><Relationship Id="rId18" Type="http://schemas.openxmlformats.org/officeDocument/2006/relationships/oleObject" Target="../embeddings/oleObject635.bin"/><Relationship Id="rId26" Type="http://schemas.openxmlformats.org/officeDocument/2006/relationships/oleObject" Target="../embeddings/oleObject640.bin"/><Relationship Id="rId3" Type="http://schemas.openxmlformats.org/officeDocument/2006/relationships/notesSlide" Target="../notesSlides/notesSlide81.xml"/><Relationship Id="rId21" Type="http://schemas.openxmlformats.org/officeDocument/2006/relationships/image" Target="../media/image195.wmf"/><Relationship Id="rId34" Type="http://schemas.openxmlformats.org/officeDocument/2006/relationships/oleObject" Target="../embeddings/oleObject644.bin"/><Relationship Id="rId7" Type="http://schemas.openxmlformats.org/officeDocument/2006/relationships/image" Target="../media/image188.wmf"/><Relationship Id="rId12" Type="http://schemas.openxmlformats.org/officeDocument/2006/relationships/oleObject" Target="../embeddings/oleObject632.bin"/><Relationship Id="rId17" Type="http://schemas.openxmlformats.org/officeDocument/2006/relationships/image" Target="../media/image193.wmf"/><Relationship Id="rId25" Type="http://schemas.openxmlformats.org/officeDocument/2006/relationships/oleObject" Target="../embeddings/oleObject639.bin"/><Relationship Id="rId33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34.bin"/><Relationship Id="rId20" Type="http://schemas.openxmlformats.org/officeDocument/2006/relationships/oleObject" Target="../embeddings/oleObject636.bin"/><Relationship Id="rId29" Type="http://schemas.openxmlformats.org/officeDocument/2006/relationships/image" Target="../media/image129.wmf"/><Relationship Id="rId1" Type="http://schemas.openxmlformats.org/officeDocument/2006/relationships/vmlDrawing" Target="../drawings/vmlDrawing70.vml"/><Relationship Id="rId6" Type="http://schemas.openxmlformats.org/officeDocument/2006/relationships/oleObject" Target="../embeddings/oleObject629.bin"/><Relationship Id="rId11" Type="http://schemas.openxmlformats.org/officeDocument/2006/relationships/image" Target="../media/image190.wmf"/><Relationship Id="rId24" Type="http://schemas.openxmlformats.org/officeDocument/2006/relationships/image" Target="../media/image196.wmf"/><Relationship Id="rId32" Type="http://schemas.openxmlformats.org/officeDocument/2006/relationships/oleObject" Target="../embeddings/oleObject643.bin"/><Relationship Id="rId5" Type="http://schemas.openxmlformats.org/officeDocument/2006/relationships/image" Target="../media/image187.wmf"/><Relationship Id="rId15" Type="http://schemas.openxmlformats.org/officeDocument/2006/relationships/image" Target="../media/image192.wmf"/><Relationship Id="rId23" Type="http://schemas.openxmlformats.org/officeDocument/2006/relationships/oleObject" Target="../embeddings/oleObject638.bin"/><Relationship Id="rId28" Type="http://schemas.openxmlformats.org/officeDocument/2006/relationships/oleObject" Target="../embeddings/oleObject641.bin"/><Relationship Id="rId10" Type="http://schemas.openxmlformats.org/officeDocument/2006/relationships/oleObject" Target="../embeddings/oleObject631.bin"/><Relationship Id="rId19" Type="http://schemas.openxmlformats.org/officeDocument/2006/relationships/image" Target="../media/image230.wmf"/><Relationship Id="rId31" Type="http://schemas.openxmlformats.org/officeDocument/2006/relationships/image" Target="../media/image232.wmf"/><Relationship Id="rId4" Type="http://schemas.openxmlformats.org/officeDocument/2006/relationships/oleObject" Target="../embeddings/oleObject628.bin"/><Relationship Id="rId9" Type="http://schemas.openxmlformats.org/officeDocument/2006/relationships/image" Target="../media/image189.wmf"/><Relationship Id="rId14" Type="http://schemas.openxmlformats.org/officeDocument/2006/relationships/oleObject" Target="../embeddings/oleObject633.bin"/><Relationship Id="rId22" Type="http://schemas.openxmlformats.org/officeDocument/2006/relationships/oleObject" Target="../embeddings/oleObject637.bin"/><Relationship Id="rId27" Type="http://schemas.openxmlformats.org/officeDocument/2006/relationships/image" Target="../media/image231.wmf"/><Relationship Id="rId30" Type="http://schemas.openxmlformats.org/officeDocument/2006/relationships/oleObject" Target="../embeddings/oleObject642.bin"/><Relationship Id="rId35" Type="http://schemas.openxmlformats.org/officeDocument/2006/relationships/image" Target="../media/image233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7.bin"/><Relationship Id="rId13" Type="http://schemas.openxmlformats.org/officeDocument/2006/relationships/image" Target="../media/image229.wmf"/><Relationship Id="rId18" Type="http://schemas.openxmlformats.org/officeDocument/2006/relationships/oleObject" Target="../embeddings/oleObject652.bin"/><Relationship Id="rId26" Type="http://schemas.openxmlformats.org/officeDocument/2006/relationships/oleObject" Target="../embeddings/oleObject657.bin"/><Relationship Id="rId3" Type="http://schemas.openxmlformats.org/officeDocument/2006/relationships/notesSlide" Target="../notesSlides/notesSlide82.xml"/><Relationship Id="rId21" Type="http://schemas.openxmlformats.org/officeDocument/2006/relationships/image" Target="../media/image195.wmf"/><Relationship Id="rId7" Type="http://schemas.openxmlformats.org/officeDocument/2006/relationships/image" Target="../media/image188.wmf"/><Relationship Id="rId12" Type="http://schemas.openxmlformats.org/officeDocument/2006/relationships/oleObject" Target="../embeddings/oleObject649.bin"/><Relationship Id="rId17" Type="http://schemas.openxmlformats.org/officeDocument/2006/relationships/image" Target="../media/image193.wmf"/><Relationship Id="rId25" Type="http://schemas.openxmlformats.org/officeDocument/2006/relationships/oleObject" Target="../embeddings/oleObject65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51.bin"/><Relationship Id="rId20" Type="http://schemas.openxmlformats.org/officeDocument/2006/relationships/oleObject" Target="../embeddings/oleObject653.bin"/><Relationship Id="rId29" Type="http://schemas.openxmlformats.org/officeDocument/2006/relationships/oleObject" Target="../embeddings/oleObject660.bin"/><Relationship Id="rId1" Type="http://schemas.openxmlformats.org/officeDocument/2006/relationships/vmlDrawing" Target="../drawings/vmlDrawing71.vml"/><Relationship Id="rId6" Type="http://schemas.openxmlformats.org/officeDocument/2006/relationships/oleObject" Target="../embeddings/oleObject646.bin"/><Relationship Id="rId11" Type="http://schemas.openxmlformats.org/officeDocument/2006/relationships/image" Target="../media/image190.wmf"/><Relationship Id="rId24" Type="http://schemas.openxmlformats.org/officeDocument/2006/relationships/image" Target="../media/image196.wmf"/><Relationship Id="rId5" Type="http://schemas.openxmlformats.org/officeDocument/2006/relationships/image" Target="../media/image187.wmf"/><Relationship Id="rId15" Type="http://schemas.openxmlformats.org/officeDocument/2006/relationships/image" Target="../media/image192.wmf"/><Relationship Id="rId23" Type="http://schemas.openxmlformats.org/officeDocument/2006/relationships/oleObject" Target="../embeddings/oleObject655.bin"/><Relationship Id="rId28" Type="http://schemas.openxmlformats.org/officeDocument/2006/relationships/oleObject" Target="../embeddings/oleObject659.bin"/><Relationship Id="rId10" Type="http://schemas.openxmlformats.org/officeDocument/2006/relationships/oleObject" Target="../embeddings/oleObject648.bin"/><Relationship Id="rId19" Type="http://schemas.openxmlformats.org/officeDocument/2006/relationships/image" Target="../media/image230.wmf"/><Relationship Id="rId31" Type="http://schemas.openxmlformats.org/officeDocument/2006/relationships/oleObject" Target="../embeddings/oleObject662.bin"/><Relationship Id="rId4" Type="http://schemas.openxmlformats.org/officeDocument/2006/relationships/oleObject" Target="../embeddings/oleObject645.bin"/><Relationship Id="rId9" Type="http://schemas.openxmlformats.org/officeDocument/2006/relationships/image" Target="../media/image189.wmf"/><Relationship Id="rId14" Type="http://schemas.openxmlformats.org/officeDocument/2006/relationships/oleObject" Target="../embeddings/oleObject650.bin"/><Relationship Id="rId22" Type="http://schemas.openxmlformats.org/officeDocument/2006/relationships/oleObject" Target="../embeddings/oleObject654.bin"/><Relationship Id="rId27" Type="http://schemas.openxmlformats.org/officeDocument/2006/relationships/oleObject" Target="../embeddings/oleObject658.bin"/><Relationship Id="rId30" Type="http://schemas.openxmlformats.org/officeDocument/2006/relationships/oleObject" Target="../embeddings/oleObject661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3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7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5.bin"/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670.bin"/><Relationship Id="rId26" Type="http://schemas.openxmlformats.org/officeDocument/2006/relationships/oleObject" Target="../embeddings/oleObject674.bin"/><Relationship Id="rId3" Type="http://schemas.openxmlformats.org/officeDocument/2006/relationships/notesSlide" Target="../notesSlides/notesSlide92.xml"/><Relationship Id="rId21" Type="http://schemas.openxmlformats.org/officeDocument/2006/relationships/image" Target="../media/image241.wmf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667.bin"/><Relationship Id="rId17" Type="http://schemas.openxmlformats.org/officeDocument/2006/relationships/image" Target="../media/image239.wmf"/><Relationship Id="rId25" Type="http://schemas.openxmlformats.org/officeDocument/2006/relationships/image" Target="../media/image2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69.bin"/><Relationship Id="rId20" Type="http://schemas.openxmlformats.org/officeDocument/2006/relationships/oleObject" Target="../embeddings/oleObject671.bin"/><Relationship Id="rId29" Type="http://schemas.openxmlformats.org/officeDocument/2006/relationships/image" Target="../media/image245.wmf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664.bin"/><Relationship Id="rId11" Type="http://schemas.openxmlformats.org/officeDocument/2006/relationships/image" Target="../media/image238.wmf"/><Relationship Id="rId24" Type="http://schemas.openxmlformats.org/officeDocument/2006/relationships/oleObject" Target="../embeddings/oleObject673.bin"/><Relationship Id="rId5" Type="http://schemas.openxmlformats.org/officeDocument/2006/relationships/image" Target="../media/image145.wmf"/><Relationship Id="rId15" Type="http://schemas.openxmlformats.org/officeDocument/2006/relationships/image" Target="../media/image117.wmf"/><Relationship Id="rId23" Type="http://schemas.openxmlformats.org/officeDocument/2006/relationships/image" Target="../media/image242.wmf"/><Relationship Id="rId28" Type="http://schemas.openxmlformats.org/officeDocument/2006/relationships/oleObject" Target="../embeddings/oleObject675.bin"/><Relationship Id="rId10" Type="http://schemas.openxmlformats.org/officeDocument/2006/relationships/oleObject" Target="../embeddings/oleObject666.bin"/><Relationship Id="rId19" Type="http://schemas.openxmlformats.org/officeDocument/2006/relationships/image" Target="../media/image240.wmf"/><Relationship Id="rId31" Type="http://schemas.openxmlformats.org/officeDocument/2006/relationships/image" Target="../media/image246.wmf"/><Relationship Id="rId4" Type="http://schemas.openxmlformats.org/officeDocument/2006/relationships/oleObject" Target="../embeddings/oleObject663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668.bin"/><Relationship Id="rId22" Type="http://schemas.openxmlformats.org/officeDocument/2006/relationships/oleObject" Target="../embeddings/oleObject672.bin"/><Relationship Id="rId27" Type="http://schemas.openxmlformats.org/officeDocument/2006/relationships/image" Target="../media/image244.wmf"/><Relationship Id="rId30" Type="http://schemas.openxmlformats.org/officeDocument/2006/relationships/oleObject" Target="../embeddings/oleObject676.bin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628800"/>
            <a:ext cx="81369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Restricted Boltzman Machine </a:t>
            </a:r>
            <a:endParaRPr lang="en-US" altLang="ko-KR" sz="6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66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이론</a:t>
            </a:r>
            <a:endParaRPr lang="en-US" altLang="ko-KR" sz="4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Seongwon Hwang</a:t>
            </a:r>
            <a:endParaRPr lang="en-US" altLang="ko-KR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constraints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196752"/>
            <a:ext cx="5062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weight 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neurons</a:t>
            </a: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754014" y="3687415"/>
            <a:ext cx="6841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Asynchronously learning 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for stable state </a:t>
            </a:r>
            <a:endParaRPr lang="ko-KR" altLang="en-US" sz="240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392320"/>
              </p:ext>
            </p:extLst>
          </p:nvPr>
        </p:nvGraphicFramePr>
        <p:xfrm>
          <a:off x="1432419" y="2141847"/>
          <a:ext cx="17700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4" name="수식" r:id="rId4" imgW="609480" imgH="241200" progId="Equation.3">
                  <p:embed/>
                </p:oleObj>
              </mc:Choice>
              <mc:Fallback>
                <p:oleObj name="수식" r:id="rId4" imgW="609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419" y="2141847"/>
                        <a:ext cx="17700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타원 6"/>
          <p:cNvSpPr/>
          <p:nvPr/>
        </p:nvSpPr>
        <p:spPr>
          <a:xfrm>
            <a:off x="3203848" y="3024215"/>
            <a:ext cx="432767" cy="43204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500711" y="3024215"/>
            <a:ext cx="432767" cy="43204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751036" y="1773071"/>
            <a:ext cx="432767" cy="43204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7" idx="0"/>
            <a:endCxn id="10" idx="3"/>
          </p:cNvCxnSpPr>
          <p:nvPr/>
        </p:nvCxnSpPr>
        <p:spPr>
          <a:xfrm flipV="1">
            <a:off x="3420232" y="2141847"/>
            <a:ext cx="394181" cy="8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054782"/>
              </p:ext>
            </p:extLst>
          </p:nvPr>
        </p:nvGraphicFramePr>
        <p:xfrm>
          <a:off x="3836156" y="1747838"/>
          <a:ext cx="3063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5" name="수식" r:id="rId6" imgW="164880" imgH="228600" progId="Equation.3">
                  <p:embed/>
                </p:oleObj>
              </mc:Choice>
              <mc:Fallback>
                <p:oleObj name="수식" r:id="rId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156" y="1747838"/>
                        <a:ext cx="3063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96672"/>
              </p:ext>
            </p:extLst>
          </p:nvPr>
        </p:nvGraphicFramePr>
        <p:xfrm>
          <a:off x="3278758" y="3005265"/>
          <a:ext cx="282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6" name="수식" r:id="rId8" imgW="152280" imgH="215640" progId="Equation.3">
                  <p:embed/>
                </p:oleObj>
              </mc:Choice>
              <mc:Fallback>
                <p:oleObj name="수식" r:id="rId8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758" y="3005265"/>
                        <a:ext cx="2825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979729"/>
              </p:ext>
            </p:extLst>
          </p:nvPr>
        </p:nvGraphicFramePr>
        <p:xfrm>
          <a:off x="4582095" y="3025902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7" name="수식" r:id="rId10" imgW="164880" imgH="215640" progId="Equation.3">
                  <p:embed/>
                </p:oleObj>
              </mc:Choice>
              <mc:Fallback>
                <p:oleObj name="수식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095" y="3025902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직선 연결선 18"/>
          <p:cNvCxnSpPr>
            <a:stCxn id="8" idx="0"/>
            <a:endCxn id="10" idx="5"/>
          </p:cNvCxnSpPr>
          <p:nvPr/>
        </p:nvCxnSpPr>
        <p:spPr>
          <a:xfrm flipH="1" flipV="1">
            <a:off x="4120426" y="2141847"/>
            <a:ext cx="596669" cy="8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6"/>
            <a:endCxn id="8" idx="2"/>
          </p:cNvCxnSpPr>
          <p:nvPr/>
        </p:nvCxnSpPr>
        <p:spPr>
          <a:xfrm>
            <a:off x="3636615" y="3240239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384540" y="2141847"/>
            <a:ext cx="285497" cy="639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563889" y="2348880"/>
            <a:ext cx="301692" cy="675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691680" y="5877272"/>
            <a:ext cx="432767" cy="432048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988543" y="5877272"/>
            <a:ext cx="432767" cy="43204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238868" y="4626128"/>
            <a:ext cx="432767" cy="432048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29" idx="0"/>
            <a:endCxn id="32" idx="3"/>
          </p:cNvCxnSpPr>
          <p:nvPr/>
        </p:nvCxnSpPr>
        <p:spPr>
          <a:xfrm flipV="1">
            <a:off x="1908064" y="4994904"/>
            <a:ext cx="394181" cy="8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863947"/>
              </p:ext>
            </p:extLst>
          </p:nvPr>
        </p:nvGraphicFramePr>
        <p:xfrm>
          <a:off x="2323988" y="4600895"/>
          <a:ext cx="3063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8" name="수식" r:id="rId12" imgW="164880" imgH="228600" progId="Equation.3">
                  <p:embed/>
                </p:oleObj>
              </mc:Choice>
              <mc:Fallback>
                <p:oleObj name="수식" r:id="rId12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988" y="4600895"/>
                        <a:ext cx="3063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532639"/>
              </p:ext>
            </p:extLst>
          </p:nvPr>
        </p:nvGraphicFramePr>
        <p:xfrm>
          <a:off x="1766590" y="5858322"/>
          <a:ext cx="282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9" name="수식" r:id="rId13" imgW="152280" imgH="215640" progId="Equation.3">
                  <p:embed/>
                </p:oleObj>
              </mc:Choice>
              <mc:Fallback>
                <p:oleObj name="수식" r:id="rId1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590" y="5858322"/>
                        <a:ext cx="2825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694337"/>
              </p:ext>
            </p:extLst>
          </p:nvPr>
        </p:nvGraphicFramePr>
        <p:xfrm>
          <a:off x="3069927" y="5878959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0" name="수식" r:id="rId14" imgW="164880" imgH="215640" progId="Equation.3">
                  <p:embed/>
                </p:oleObj>
              </mc:Choice>
              <mc:Fallback>
                <p:oleObj name="수식" r:id="rId14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927" y="5878959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직선 연결선 45"/>
          <p:cNvCxnSpPr>
            <a:stCxn id="30" idx="0"/>
            <a:endCxn id="32" idx="5"/>
          </p:cNvCxnSpPr>
          <p:nvPr/>
        </p:nvCxnSpPr>
        <p:spPr>
          <a:xfrm flipH="1" flipV="1">
            <a:off x="2608258" y="4994904"/>
            <a:ext cx="596669" cy="8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9" idx="6"/>
            <a:endCxn id="30" idx="2"/>
          </p:cNvCxnSpPr>
          <p:nvPr/>
        </p:nvCxnSpPr>
        <p:spPr>
          <a:xfrm>
            <a:off x="2124447" y="609329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constraints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196752"/>
            <a:ext cx="5062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weight 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neurons</a:t>
            </a: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754014" y="3687415"/>
            <a:ext cx="6841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Asynchronously learning 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for stable state </a:t>
            </a:r>
            <a:endParaRPr lang="ko-KR" altLang="en-US" sz="240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4426"/>
              </p:ext>
            </p:extLst>
          </p:nvPr>
        </p:nvGraphicFramePr>
        <p:xfrm>
          <a:off x="1432419" y="2141847"/>
          <a:ext cx="17700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4" name="수식" r:id="rId4" imgW="609480" imgH="241200" progId="Equation.3">
                  <p:embed/>
                </p:oleObj>
              </mc:Choice>
              <mc:Fallback>
                <p:oleObj name="수식" r:id="rId4" imgW="609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419" y="2141847"/>
                        <a:ext cx="17700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타원 6"/>
          <p:cNvSpPr/>
          <p:nvPr/>
        </p:nvSpPr>
        <p:spPr>
          <a:xfrm>
            <a:off x="3203848" y="3024215"/>
            <a:ext cx="432767" cy="43204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500711" y="3024215"/>
            <a:ext cx="432767" cy="43204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751036" y="1773071"/>
            <a:ext cx="432767" cy="43204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7" idx="0"/>
            <a:endCxn id="10" idx="3"/>
          </p:cNvCxnSpPr>
          <p:nvPr/>
        </p:nvCxnSpPr>
        <p:spPr>
          <a:xfrm flipV="1">
            <a:off x="3420232" y="2141847"/>
            <a:ext cx="394181" cy="8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813459"/>
              </p:ext>
            </p:extLst>
          </p:nvPr>
        </p:nvGraphicFramePr>
        <p:xfrm>
          <a:off x="3836156" y="1747838"/>
          <a:ext cx="3063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5" name="수식" r:id="rId6" imgW="164880" imgH="228600" progId="Equation.3">
                  <p:embed/>
                </p:oleObj>
              </mc:Choice>
              <mc:Fallback>
                <p:oleObj name="수식" r:id="rId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156" y="1747838"/>
                        <a:ext cx="3063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385097"/>
              </p:ext>
            </p:extLst>
          </p:nvPr>
        </p:nvGraphicFramePr>
        <p:xfrm>
          <a:off x="3278758" y="3005265"/>
          <a:ext cx="282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6" name="수식" r:id="rId8" imgW="152280" imgH="215640" progId="Equation.3">
                  <p:embed/>
                </p:oleObj>
              </mc:Choice>
              <mc:Fallback>
                <p:oleObj name="수식" r:id="rId8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758" y="3005265"/>
                        <a:ext cx="2825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198168"/>
              </p:ext>
            </p:extLst>
          </p:nvPr>
        </p:nvGraphicFramePr>
        <p:xfrm>
          <a:off x="4582095" y="3025902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7" name="수식" r:id="rId10" imgW="164880" imgH="215640" progId="Equation.3">
                  <p:embed/>
                </p:oleObj>
              </mc:Choice>
              <mc:Fallback>
                <p:oleObj name="수식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095" y="3025902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직선 연결선 18"/>
          <p:cNvCxnSpPr>
            <a:stCxn id="8" idx="0"/>
            <a:endCxn id="10" idx="5"/>
          </p:cNvCxnSpPr>
          <p:nvPr/>
        </p:nvCxnSpPr>
        <p:spPr>
          <a:xfrm flipH="1" flipV="1">
            <a:off x="4120426" y="2141847"/>
            <a:ext cx="596669" cy="8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6"/>
            <a:endCxn id="8" idx="2"/>
          </p:cNvCxnSpPr>
          <p:nvPr/>
        </p:nvCxnSpPr>
        <p:spPr>
          <a:xfrm>
            <a:off x="3636615" y="3240239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384540" y="2141847"/>
            <a:ext cx="285497" cy="639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563889" y="2348880"/>
            <a:ext cx="301692" cy="675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691680" y="5877272"/>
            <a:ext cx="432767" cy="432048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988543" y="5877272"/>
            <a:ext cx="432767" cy="432048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238868" y="4626128"/>
            <a:ext cx="432767" cy="432048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29" idx="0"/>
            <a:endCxn id="32" idx="3"/>
          </p:cNvCxnSpPr>
          <p:nvPr/>
        </p:nvCxnSpPr>
        <p:spPr>
          <a:xfrm flipV="1">
            <a:off x="1908064" y="4994904"/>
            <a:ext cx="394181" cy="8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80914"/>
              </p:ext>
            </p:extLst>
          </p:nvPr>
        </p:nvGraphicFramePr>
        <p:xfrm>
          <a:off x="2323988" y="4600895"/>
          <a:ext cx="3063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8" name="수식" r:id="rId12" imgW="164880" imgH="228600" progId="Equation.3">
                  <p:embed/>
                </p:oleObj>
              </mc:Choice>
              <mc:Fallback>
                <p:oleObj name="수식" r:id="rId12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988" y="4600895"/>
                        <a:ext cx="3063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847297"/>
              </p:ext>
            </p:extLst>
          </p:nvPr>
        </p:nvGraphicFramePr>
        <p:xfrm>
          <a:off x="1766590" y="5858322"/>
          <a:ext cx="282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9" name="수식" r:id="rId13" imgW="152280" imgH="215640" progId="Equation.3">
                  <p:embed/>
                </p:oleObj>
              </mc:Choice>
              <mc:Fallback>
                <p:oleObj name="수식" r:id="rId1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590" y="5858322"/>
                        <a:ext cx="2825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59834"/>
              </p:ext>
            </p:extLst>
          </p:nvPr>
        </p:nvGraphicFramePr>
        <p:xfrm>
          <a:off x="3069927" y="5878959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70" name="수식" r:id="rId14" imgW="164880" imgH="215640" progId="Equation.3">
                  <p:embed/>
                </p:oleObj>
              </mc:Choice>
              <mc:Fallback>
                <p:oleObj name="수식" r:id="rId14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927" y="5878959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직선 연결선 45"/>
          <p:cNvCxnSpPr>
            <a:stCxn id="30" idx="0"/>
            <a:endCxn id="32" idx="5"/>
          </p:cNvCxnSpPr>
          <p:nvPr/>
        </p:nvCxnSpPr>
        <p:spPr>
          <a:xfrm flipH="1" flipV="1">
            <a:off x="2608258" y="4994904"/>
            <a:ext cx="596669" cy="8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9" idx="6"/>
            <a:endCxn id="30" idx="2"/>
          </p:cNvCxnSpPr>
          <p:nvPr/>
        </p:nvCxnSpPr>
        <p:spPr>
          <a:xfrm>
            <a:off x="2124447" y="609329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4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constraints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196752"/>
            <a:ext cx="5062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weight 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neurons</a:t>
            </a: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754014" y="3687415"/>
            <a:ext cx="6841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Asynchronously learning 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for stable state </a:t>
            </a:r>
            <a:endParaRPr lang="ko-KR" altLang="en-US" sz="240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392320"/>
              </p:ext>
            </p:extLst>
          </p:nvPr>
        </p:nvGraphicFramePr>
        <p:xfrm>
          <a:off x="1432419" y="2141847"/>
          <a:ext cx="17700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27" name="수식" r:id="rId4" imgW="609480" imgH="241200" progId="Equation.3">
                  <p:embed/>
                </p:oleObj>
              </mc:Choice>
              <mc:Fallback>
                <p:oleObj name="수식" r:id="rId4" imgW="609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419" y="2141847"/>
                        <a:ext cx="17700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타원 6"/>
          <p:cNvSpPr/>
          <p:nvPr/>
        </p:nvSpPr>
        <p:spPr>
          <a:xfrm>
            <a:off x="3203848" y="3024215"/>
            <a:ext cx="432767" cy="43204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500711" y="3024215"/>
            <a:ext cx="432767" cy="43204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751036" y="1773071"/>
            <a:ext cx="432767" cy="43204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7" idx="0"/>
            <a:endCxn id="10" idx="3"/>
          </p:cNvCxnSpPr>
          <p:nvPr/>
        </p:nvCxnSpPr>
        <p:spPr>
          <a:xfrm flipV="1">
            <a:off x="3420232" y="2141847"/>
            <a:ext cx="394181" cy="8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054782"/>
              </p:ext>
            </p:extLst>
          </p:nvPr>
        </p:nvGraphicFramePr>
        <p:xfrm>
          <a:off x="3836156" y="1747838"/>
          <a:ext cx="3063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28" name="수식" r:id="rId6" imgW="164880" imgH="228600" progId="Equation.3">
                  <p:embed/>
                </p:oleObj>
              </mc:Choice>
              <mc:Fallback>
                <p:oleObj name="수식" r:id="rId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156" y="1747838"/>
                        <a:ext cx="3063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96672"/>
              </p:ext>
            </p:extLst>
          </p:nvPr>
        </p:nvGraphicFramePr>
        <p:xfrm>
          <a:off x="3278758" y="3005265"/>
          <a:ext cx="282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29" name="수식" r:id="rId8" imgW="152280" imgH="215640" progId="Equation.3">
                  <p:embed/>
                </p:oleObj>
              </mc:Choice>
              <mc:Fallback>
                <p:oleObj name="수식" r:id="rId8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758" y="3005265"/>
                        <a:ext cx="2825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979729"/>
              </p:ext>
            </p:extLst>
          </p:nvPr>
        </p:nvGraphicFramePr>
        <p:xfrm>
          <a:off x="4582095" y="3025902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0" name="수식" r:id="rId10" imgW="164880" imgH="215640" progId="Equation.3">
                  <p:embed/>
                </p:oleObj>
              </mc:Choice>
              <mc:Fallback>
                <p:oleObj name="수식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095" y="3025902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직선 연결선 18"/>
          <p:cNvCxnSpPr>
            <a:stCxn id="8" idx="0"/>
            <a:endCxn id="10" idx="5"/>
          </p:cNvCxnSpPr>
          <p:nvPr/>
        </p:nvCxnSpPr>
        <p:spPr>
          <a:xfrm flipH="1" flipV="1">
            <a:off x="4120426" y="2141847"/>
            <a:ext cx="596669" cy="8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6"/>
            <a:endCxn id="8" idx="2"/>
          </p:cNvCxnSpPr>
          <p:nvPr/>
        </p:nvCxnSpPr>
        <p:spPr>
          <a:xfrm>
            <a:off x="3636615" y="3240239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384540" y="2141847"/>
            <a:ext cx="285497" cy="639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563889" y="2348880"/>
            <a:ext cx="301692" cy="675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691680" y="5877272"/>
            <a:ext cx="432767" cy="432048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988543" y="5877272"/>
            <a:ext cx="432767" cy="432048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238868" y="4626128"/>
            <a:ext cx="432767" cy="432048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29" idx="0"/>
            <a:endCxn id="32" idx="3"/>
          </p:cNvCxnSpPr>
          <p:nvPr/>
        </p:nvCxnSpPr>
        <p:spPr>
          <a:xfrm flipV="1">
            <a:off x="1908064" y="4994904"/>
            <a:ext cx="394181" cy="8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863947"/>
              </p:ext>
            </p:extLst>
          </p:nvPr>
        </p:nvGraphicFramePr>
        <p:xfrm>
          <a:off x="2323988" y="4600895"/>
          <a:ext cx="3063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1" name="수식" r:id="rId12" imgW="164880" imgH="228600" progId="Equation.3">
                  <p:embed/>
                </p:oleObj>
              </mc:Choice>
              <mc:Fallback>
                <p:oleObj name="수식" r:id="rId12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988" y="4600895"/>
                        <a:ext cx="3063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532639"/>
              </p:ext>
            </p:extLst>
          </p:nvPr>
        </p:nvGraphicFramePr>
        <p:xfrm>
          <a:off x="1766590" y="5858322"/>
          <a:ext cx="282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2" name="수식" r:id="rId13" imgW="152280" imgH="215640" progId="Equation.3">
                  <p:embed/>
                </p:oleObj>
              </mc:Choice>
              <mc:Fallback>
                <p:oleObj name="수식" r:id="rId1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590" y="5858322"/>
                        <a:ext cx="2825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694337"/>
              </p:ext>
            </p:extLst>
          </p:nvPr>
        </p:nvGraphicFramePr>
        <p:xfrm>
          <a:off x="3069927" y="5878959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3" name="수식" r:id="rId14" imgW="164880" imgH="215640" progId="Equation.3">
                  <p:embed/>
                </p:oleObj>
              </mc:Choice>
              <mc:Fallback>
                <p:oleObj name="수식" r:id="rId14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927" y="5878959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직선 연결선 45"/>
          <p:cNvCxnSpPr>
            <a:stCxn id="30" idx="0"/>
            <a:endCxn id="32" idx="5"/>
          </p:cNvCxnSpPr>
          <p:nvPr/>
        </p:nvCxnSpPr>
        <p:spPr>
          <a:xfrm flipH="1" flipV="1">
            <a:off x="2608258" y="4994904"/>
            <a:ext cx="596669" cy="8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9" idx="6"/>
            <a:endCxn id="30" idx="2"/>
          </p:cNvCxnSpPr>
          <p:nvPr/>
        </p:nvCxnSpPr>
        <p:spPr>
          <a:xfrm>
            <a:off x="2124447" y="609329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475656" y="4626128"/>
            <a:ext cx="2194381" cy="18992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1377934" y="4626128"/>
            <a:ext cx="2373102" cy="18720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아래쪽 화살표 36"/>
          <p:cNvSpPr/>
          <p:nvPr/>
        </p:nvSpPr>
        <p:spPr>
          <a:xfrm rot="16200000">
            <a:off x="4232261" y="5046086"/>
            <a:ext cx="689128" cy="71330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506666" y="5805264"/>
            <a:ext cx="432767" cy="432048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803529" y="5805264"/>
            <a:ext cx="432767" cy="43204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053854" y="4554120"/>
            <a:ext cx="432767" cy="432048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38" idx="0"/>
            <a:endCxn id="40" idx="3"/>
          </p:cNvCxnSpPr>
          <p:nvPr/>
        </p:nvCxnSpPr>
        <p:spPr>
          <a:xfrm flipV="1">
            <a:off x="5723050" y="4922896"/>
            <a:ext cx="394181" cy="8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949054"/>
              </p:ext>
            </p:extLst>
          </p:nvPr>
        </p:nvGraphicFramePr>
        <p:xfrm>
          <a:off x="6138974" y="4528887"/>
          <a:ext cx="3063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4" name="수식" r:id="rId15" imgW="164880" imgH="228600" progId="Equation.3">
                  <p:embed/>
                </p:oleObj>
              </mc:Choice>
              <mc:Fallback>
                <p:oleObj name="수식" r:id="rId1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974" y="4528887"/>
                        <a:ext cx="3063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684438"/>
              </p:ext>
            </p:extLst>
          </p:nvPr>
        </p:nvGraphicFramePr>
        <p:xfrm>
          <a:off x="5581576" y="5786314"/>
          <a:ext cx="282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5" name="수식" r:id="rId16" imgW="152280" imgH="215640" progId="Equation.3">
                  <p:embed/>
                </p:oleObj>
              </mc:Choice>
              <mc:Fallback>
                <p:oleObj name="수식" r:id="rId16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576" y="5786314"/>
                        <a:ext cx="2825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84192"/>
              </p:ext>
            </p:extLst>
          </p:nvPr>
        </p:nvGraphicFramePr>
        <p:xfrm>
          <a:off x="6884913" y="5806951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6" name="수식" r:id="rId17" imgW="164880" imgH="215640" progId="Equation.3">
                  <p:embed/>
                </p:oleObj>
              </mc:Choice>
              <mc:Fallback>
                <p:oleObj name="수식" r:id="rId1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913" y="5806951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직선 연결선 47"/>
          <p:cNvCxnSpPr>
            <a:stCxn id="39" idx="0"/>
            <a:endCxn id="40" idx="5"/>
          </p:cNvCxnSpPr>
          <p:nvPr/>
        </p:nvCxnSpPr>
        <p:spPr>
          <a:xfrm flipH="1" flipV="1">
            <a:off x="6423244" y="4922896"/>
            <a:ext cx="596669" cy="8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6"/>
            <a:endCxn id="39" idx="2"/>
          </p:cNvCxnSpPr>
          <p:nvPr/>
        </p:nvCxnSpPr>
        <p:spPr>
          <a:xfrm>
            <a:off x="5939433" y="602128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160719" y="5179414"/>
            <a:ext cx="2525050" cy="369332"/>
          </a:xfrm>
          <a:prstGeom prst="rect">
            <a:avLst/>
          </a:prstGeom>
          <a:solidFill>
            <a:srgbClr val="00B0F0">
              <a:alpha val="42000"/>
            </a:srgbClr>
          </a:solidFill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activate node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energy by Hopfield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347864" y="1182042"/>
            <a:ext cx="432767" cy="4320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00960"/>
              </p:ext>
            </p:extLst>
          </p:nvPr>
        </p:nvGraphicFramePr>
        <p:xfrm>
          <a:off x="3422774" y="1163092"/>
          <a:ext cx="282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97" name="수식" r:id="rId4" imgW="152280" imgH="215640" progId="Equation.3">
                  <p:embed/>
                </p:oleObj>
              </mc:Choice>
              <mc:Fallback>
                <p:oleObj name="수식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774" y="1163092"/>
                        <a:ext cx="2825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타원 31"/>
          <p:cNvSpPr/>
          <p:nvPr/>
        </p:nvSpPr>
        <p:spPr>
          <a:xfrm>
            <a:off x="2408858" y="2641152"/>
            <a:ext cx="432767" cy="4320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036282"/>
              </p:ext>
            </p:extLst>
          </p:nvPr>
        </p:nvGraphicFramePr>
        <p:xfrm>
          <a:off x="2473325" y="2622550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98" name="수식" r:id="rId6" imgW="164880" imgH="215640" progId="Equation.3">
                  <p:embed/>
                </p:oleObj>
              </mc:Choice>
              <mc:Fallback>
                <p:oleObj name="수식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2622550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타원 33"/>
          <p:cNvSpPr/>
          <p:nvPr/>
        </p:nvSpPr>
        <p:spPr>
          <a:xfrm>
            <a:off x="4068316" y="3910640"/>
            <a:ext cx="432767" cy="4320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318111"/>
              </p:ext>
            </p:extLst>
          </p:nvPr>
        </p:nvGraphicFramePr>
        <p:xfrm>
          <a:off x="4132263" y="3879850"/>
          <a:ext cx="304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99" name="수식" r:id="rId8" imgW="164880" imgH="228600" progId="Equation.3">
                  <p:embed/>
                </p:oleObj>
              </mc:Choice>
              <mc:Fallback>
                <p:oleObj name="수식" r:id="rId8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3879850"/>
                        <a:ext cx="304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타원 44"/>
          <p:cNvSpPr/>
          <p:nvPr/>
        </p:nvSpPr>
        <p:spPr>
          <a:xfrm>
            <a:off x="5008829" y="1211459"/>
            <a:ext cx="432767" cy="4320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005045"/>
              </p:ext>
            </p:extLst>
          </p:nvPr>
        </p:nvGraphicFramePr>
        <p:xfrm>
          <a:off x="5072193" y="1182042"/>
          <a:ext cx="3063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0" name="수식" r:id="rId10" imgW="164880" imgH="228600" progId="Equation.3">
                  <p:embed/>
                </p:oleObj>
              </mc:Choice>
              <mc:Fallback>
                <p:oleObj name="수식" r:id="rId10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193" y="1182042"/>
                        <a:ext cx="3063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타원 46"/>
          <p:cNvSpPr/>
          <p:nvPr/>
        </p:nvSpPr>
        <p:spPr>
          <a:xfrm>
            <a:off x="5937250" y="2785168"/>
            <a:ext cx="432767" cy="4320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150042"/>
              </p:ext>
            </p:extLst>
          </p:nvPr>
        </p:nvGraphicFramePr>
        <p:xfrm>
          <a:off x="6000750" y="2765425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1" name="수식" r:id="rId12" imgW="164880" imgH="215640" progId="Equation.3">
                  <p:embed/>
                </p:oleObj>
              </mc:Choice>
              <mc:Fallback>
                <p:oleObj name="수식" r:id="rId1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2765425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906025"/>
              </p:ext>
            </p:extLst>
          </p:nvPr>
        </p:nvGraphicFramePr>
        <p:xfrm>
          <a:off x="3094744" y="5085184"/>
          <a:ext cx="28400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2" name="수식" r:id="rId14" imgW="977760" imgH="355320" progId="Equation.3">
                  <p:embed/>
                </p:oleObj>
              </mc:Choice>
              <mc:Fallback>
                <p:oleObj name="수식" r:id="rId14" imgW="977760" imgH="35532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744" y="5085184"/>
                        <a:ext cx="284003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직선 연결선 10"/>
          <p:cNvCxnSpPr>
            <a:stCxn id="32" idx="7"/>
            <a:endCxn id="29" idx="3"/>
          </p:cNvCxnSpPr>
          <p:nvPr/>
        </p:nvCxnSpPr>
        <p:spPr>
          <a:xfrm flipV="1">
            <a:off x="2778248" y="1550818"/>
            <a:ext cx="632993" cy="115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29" idx="6"/>
          </p:cNvCxnSpPr>
          <p:nvPr/>
        </p:nvCxnSpPr>
        <p:spPr>
          <a:xfrm flipH="1">
            <a:off x="3780631" y="1398066"/>
            <a:ext cx="12234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5" idx="5"/>
            <a:endCxn id="47" idx="1"/>
          </p:cNvCxnSpPr>
          <p:nvPr/>
        </p:nvCxnSpPr>
        <p:spPr>
          <a:xfrm>
            <a:off x="5378219" y="1580235"/>
            <a:ext cx="622408" cy="1268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5"/>
          </p:cNvCxnSpPr>
          <p:nvPr/>
        </p:nvCxnSpPr>
        <p:spPr>
          <a:xfrm flipH="1" flipV="1">
            <a:off x="2778248" y="3009928"/>
            <a:ext cx="1290068" cy="1116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4" idx="6"/>
            <a:endCxn id="47" idx="3"/>
          </p:cNvCxnSpPr>
          <p:nvPr/>
        </p:nvCxnSpPr>
        <p:spPr>
          <a:xfrm flipV="1">
            <a:off x="4501083" y="3153944"/>
            <a:ext cx="1499544" cy="9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4" idx="7"/>
            <a:endCxn id="45" idx="4"/>
          </p:cNvCxnSpPr>
          <p:nvPr/>
        </p:nvCxnSpPr>
        <p:spPr>
          <a:xfrm flipV="1">
            <a:off x="4437706" y="1643507"/>
            <a:ext cx="787507" cy="2330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34" idx="1"/>
            <a:endCxn id="29" idx="4"/>
          </p:cNvCxnSpPr>
          <p:nvPr/>
        </p:nvCxnSpPr>
        <p:spPr>
          <a:xfrm flipH="1" flipV="1">
            <a:off x="3564248" y="1614090"/>
            <a:ext cx="567445" cy="2359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5" name="개체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838056"/>
              </p:ext>
            </p:extLst>
          </p:nvPr>
        </p:nvGraphicFramePr>
        <p:xfrm>
          <a:off x="2813050" y="1892300"/>
          <a:ext cx="2349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3" name="수식" r:id="rId16" imgW="126720" imgH="164880" progId="Equation.3">
                  <p:embed/>
                </p:oleObj>
              </mc:Choice>
              <mc:Fallback>
                <p:oleObj name="수식" r:id="rId16" imgW="126720" imgH="164880" progId="Equation.3">
                  <p:embed/>
                  <p:pic>
                    <p:nvPicPr>
                      <p:cNvPr id="0" name="개체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1892300"/>
                        <a:ext cx="2349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개체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973010"/>
              </p:ext>
            </p:extLst>
          </p:nvPr>
        </p:nvGraphicFramePr>
        <p:xfrm>
          <a:off x="4154488" y="1020763"/>
          <a:ext cx="4222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4" name="수식" r:id="rId18" imgW="228600" imgH="177480" progId="Equation.3">
                  <p:embed/>
                </p:oleObj>
              </mc:Choice>
              <mc:Fallback>
                <p:oleObj name="수식" r:id="rId18" imgW="228600" imgH="177480" progId="Equation.3">
                  <p:embed/>
                  <p:pic>
                    <p:nvPicPr>
                      <p:cNvPr id="0" name="개체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1020763"/>
                        <a:ext cx="42227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개체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060339"/>
              </p:ext>
            </p:extLst>
          </p:nvPr>
        </p:nvGraphicFramePr>
        <p:xfrm>
          <a:off x="3917950" y="2339975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5" name="수식" r:id="rId20" imgW="88560" imgH="164880" progId="Equation.3">
                  <p:embed/>
                </p:oleObj>
              </mc:Choice>
              <mc:Fallback>
                <p:oleObj name="수식" r:id="rId20" imgW="88560" imgH="164880" progId="Equation.3">
                  <p:embed/>
                  <p:pic>
                    <p:nvPicPr>
                      <p:cNvPr id="0" name="개체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2339975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개체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136169"/>
              </p:ext>
            </p:extLst>
          </p:nvPr>
        </p:nvGraphicFramePr>
        <p:xfrm>
          <a:off x="5854700" y="1976438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6" name="수식" r:id="rId22" imgW="88560" imgH="164880" progId="Equation.3">
                  <p:embed/>
                </p:oleObj>
              </mc:Choice>
              <mc:Fallback>
                <p:oleObj name="수식" r:id="rId22" imgW="88560" imgH="164880" progId="Equation.3">
                  <p:embed/>
                  <p:pic>
                    <p:nvPicPr>
                      <p:cNvPr id="0" name="개체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976438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647559"/>
              </p:ext>
            </p:extLst>
          </p:nvPr>
        </p:nvGraphicFramePr>
        <p:xfrm>
          <a:off x="4596509" y="2214337"/>
          <a:ext cx="2349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7" name="수식" r:id="rId24" imgW="126780" imgH="164814" progId="Equation.3">
                  <p:embed/>
                </p:oleObj>
              </mc:Choice>
              <mc:Fallback>
                <p:oleObj name="수식" r:id="rId24" imgW="126780" imgH="164814" progId="Equation.3">
                  <p:embed/>
                  <p:pic>
                    <p:nvPicPr>
                      <p:cNvPr id="0" name="개체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509" y="2214337"/>
                        <a:ext cx="2349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232084"/>
              </p:ext>
            </p:extLst>
          </p:nvPr>
        </p:nvGraphicFramePr>
        <p:xfrm>
          <a:off x="3078781" y="3539456"/>
          <a:ext cx="2349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8" name="수식" r:id="rId26" imgW="126720" imgH="164880" progId="Equation.3">
                  <p:embed/>
                </p:oleObj>
              </mc:Choice>
              <mc:Fallback>
                <p:oleObj name="수식" r:id="rId26" imgW="126720" imgH="164880" progId="Equation.3">
                  <p:embed/>
                  <p:pic>
                    <p:nvPicPr>
                      <p:cNvPr id="0" name="개체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781" y="3539456"/>
                        <a:ext cx="2349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개체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328749"/>
              </p:ext>
            </p:extLst>
          </p:nvPr>
        </p:nvGraphicFramePr>
        <p:xfrm>
          <a:off x="5313363" y="3660775"/>
          <a:ext cx="4222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9" name="수식" r:id="rId28" imgW="228600" imgH="177480" progId="Equation.3">
                  <p:embed/>
                </p:oleObj>
              </mc:Choice>
              <mc:Fallback>
                <p:oleObj name="수식" r:id="rId28" imgW="228600" imgH="177480" progId="Equation.3">
                  <p:embed/>
                  <p:pic>
                    <p:nvPicPr>
                      <p:cNvPr id="0" name="개체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3660775"/>
                        <a:ext cx="4222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개체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654415"/>
              </p:ext>
            </p:extLst>
          </p:nvPr>
        </p:nvGraphicFramePr>
        <p:xfrm>
          <a:off x="683568" y="1798412"/>
          <a:ext cx="1225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10" name="수식" r:id="rId30" imgW="660240" imgH="228600" progId="Equation.3">
                  <p:embed/>
                </p:oleObj>
              </mc:Choice>
              <mc:Fallback>
                <p:oleObj name="수식" r:id="rId30" imgW="660240" imgH="228600" progId="Equation.3">
                  <p:embed/>
                  <p:pic>
                    <p:nvPicPr>
                      <p:cNvPr id="0" name="개체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98412"/>
                        <a:ext cx="1225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69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intuition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347864" y="1182042"/>
            <a:ext cx="432767" cy="4320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362215"/>
              </p:ext>
            </p:extLst>
          </p:nvPr>
        </p:nvGraphicFramePr>
        <p:xfrm>
          <a:off x="3422774" y="1163092"/>
          <a:ext cx="282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59" name="수식" r:id="rId4" imgW="152280" imgH="215640" progId="Equation.3">
                  <p:embed/>
                </p:oleObj>
              </mc:Choice>
              <mc:Fallback>
                <p:oleObj name="수식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774" y="1163092"/>
                        <a:ext cx="2825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타원 31"/>
          <p:cNvSpPr/>
          <p:nvPr/>
        </p:nvSpPr>
        <p:spPr>
          <a:xfrm>
            <a:off x="2408858" y="2641152"/>
            <a:ext cx="432767" cy="4320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1943"/>
              </p:ext>
            </p:extLst>
          </p:nvPr>
        </p:nvGraphicFramePr>
        <p:xfrm>
          <a:off x="2473325" y="2622550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0" name="수식" r:id="rId6" imgW="164880" imgH="215640" progId="Equation.3">
                  <p:embed/>
                </p:oleObj>
              </mc:Choice>
              <mc:Fallback>
                <p:oleObj name="수식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2622550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타원 33"/>
          <p:cNvSpPr/>
          <p:nvPr/>
        </p:nvSpPr>
        <p:spPr>
          <a:xfrm>
            <a:off x="4068316" y="3910640"/>
            <a:ext cx="432767" cy="4320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363442"/>
              </p:ext>
            </p:extLst>
          </p:nvPr>
        </p:nvGraphicFramePr>
        <p:xfrm>
          <a:off x="4132263" y="3879850"/>
          <a:ext cx="304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1" name="수식" r:id="rId8" imgW="164880" imgH="228600" progId="Equation.3">
                  <p:embed/>
                </p:oleObj>
              </mc:Choice>
              <mc:Fallback>
                <p:oleObj name="수식" r:id="rId8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3879850"/>
                        <a:ext cx="304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타원 44"/>
          <p:cNvSpPr/>
          <p:nvPr/>
        </p:nvSpPr>
        <p:spPr>
          <a:xfrm>
            <a:off x="5008829" y="1211459"/>
            <a:ext cx="432767" cy="4320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640616"/>
              </p:ext>
            </p:extLst>
          </p:nvPr>
        </p:nvGraphicFramePr>
        <p:xfrm>
          <a:off x="5072193" y="1182042"/>
          <a:ext cx="3063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2" name="수식" r:id="rId10" imgW="164880" imgH="228600" progId="Equation.3">
                  <p:embed/>
                </p:oleObj>
              </mc:Choice>
              <mc:Fallback>
                <p:oleObj name="수식" r:id="rId10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193" y="1182042"/>
                        <a:ext cx="3063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타원 46"/>
          <p:cNvSpPr/>
          <p:nvPr/>
        </p:nvSpPr>
        <p:spPr>
          <a:xfrm>
            <a:off x="5937250" y="2785168"/>
            <a:ext cx="432767" cy="4320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638788"/>
              </p:ext>
            </p:extLst>
          </p:nvPr>
        </p:nvGraphicFramePr>
        <p:xfrm>
          <a:off x="6000750" y="2765425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3" name="수식" r:id="rId12" imgW="164880" imgH="215640" progId="Equation.3">
                  <p:embed/>
                </p:oleObj>
              </mc:Choice>
              <mc:Fallback>
                <p:oleObj name="수식" r:id="rId1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2765425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직선 연결선 10"/>
          <p:cNvCxnSpPr>
            <a:stCxn id="32" idx="7"/>
            <a:endCxn id="29" idx="3"/>
          </p:cNvCxnSpPr>
          <p:nvPr/>
        </p:nvCxnSpPr>
        <p:spPr>
          <a:xfrm flipV="1">
            <a:off x="2778248" y="1550818"/>
            <a:ext cx="632993" cy="115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29" idx="6"/>
          </p:cNvCxnSpPr>
          <p:nvPr/>
        </p:nvCxnSpPr>
        <p:spPr>
          <a:xfrm flipH="1">
            <a:off x="3780631" y="1398066"/>
            <a:ext cx="12234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5" idx="5"/>
            <a:endCxn id="47" idx="1"/>
          </p:cNvCxnSpPr>
          <p:nvPr/>
        </p:nvCxnSpPr>
        <p:spPr>
          <a:xfrm>
            <a:off x="5378219" y="1580235"/>
            <a:ext cx="622408" cy="1268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5"/>
          </p:cNvCxnSpPr>
          <p:nvPr/>
        </p:nvCxnSpPr>
        <p:spPr>
          <a:xfrm flipH="1" flipV="1">
            <a:off x="2778248" y="3009928"/>
            <a:ext cx="1290068" cy="1116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4" idx="6"/>
            <a:endCxn id="47" idx="3"/>
          </p:cNvCxnSpPr>
          <p:nvPr/>
        </p:nvCxnSpPr>
        <p:spPr>
          <a:xfrm flipV="1">
            <a:off x="4501083" y="3153944"/>
            <a:ext cx="1499544" cy="9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4" idx="7"/>
            <a:endCxn id="45" idx="4"/>
          </p:cNvCxnSpPr>
          <p:nvPr/>
        </p:nvCxnSpPr>
        <p:spPr>
          <a:xfrm flipV="1">
            <a:off x="4437706" y="1643507"/>
            <a:ext cx="787507" cy="2330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34" idx="1"/>
            <a:endCxn id="29" idx="4"/>
          </p:cNvCxnSpPr>
          <p:nvPr/>
        </p:nvCxnSpPr>
        <p:spPr>
          <a:xfrm flipH="1" flipV="1">
            <a:off x="3564248" y="1614090"/>
            <a:ext cx="567445" cy="2359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5" name="개체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680726"/>
              </p:ext>
            </p:extLst>
          </p:nvPr>
        </p:nvGraphicFramePr>
        <p:xfrm>
          <a:off x="2813050" y="1892300"/>
          <a:ext cx="2349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4" name="수식" r:id="rId14" imgW="126720" imgH="164880" progId="Equation.3">
                  <p:embed/>
                </p:oleObj>
              </mc:Choice>
              <mc:Fallback>
                <p:oleObj name="수식" r:id="rId14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1892300"/>
                        <a:ext cx="2349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개체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473676"/>
              </p:ext>
            </p:extLst>
          </p:nvPr>
        </p:nvGraphicFramePr>
        <p:xfrm>
          <a:off x="4154488" y="1020763"/>
          <a:ext cx="4222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5" name="수식" r:id="rId16" imgW="228600" imgH="177480" progId="Equation.3">
                  <p:embed/>
                </p:oleObj>
              </mc:Choice>
              <mc:Fallback>
                <p:oleObj name="수식" r:id="rId16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1020763"/>
                        <a:ext cx="42227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개체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308150"/>
              </p:ext>
            </p:extLst>
          </p:nvPr>
        </p:nvGraphicFramePr>
        <p:xfrm>
          <a:off x="3917950" y="2339975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6" name="수식" r:id="rId18" imgW="88560" imgH="164880" progId="Equation.3">
                  <p:embed/>
                </p:oleObj>
              </mc:Choice>
              <mc:Fallback>
                <p:oleObj name="수식" r:id="rId18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2339975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개체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56443"/>
              </p:ext>
            </p:extLst>
          </p:nvPr>
        </p:nvGraphicFramePr>
        <p:xfrm>
          <a:off x="5854700" y="1976438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7" name="수식" r:id="rId20" imgW="88560" imgH="164880" progId="Equation.3">
                  <p:embed/>
                </p:oleObj>
              </mc:Choice>
              <mc:Fallback>
                <p:oleObj name="수식" r:id="rId20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976438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535003"/>
              </p:ext>
            </p:extLst>
          </p:nvPr>
        </p:nvGraphicFramePr>
        <p:xfrm>
          <a:off x="4596509" y="2214337"/>
          <a:ext cx="2349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8" name="수식" r:id="rId22" imgW="126780" imgH="164814" progId="Equation.3">
                  <p:embed/>
                </p:oleObj>
              </mc:Choice>
              <mc:Fallback>
                <p:oleObj name="수식" r:id="rId22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509" y="2214337"/>
                        <a:ext cx="2349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199849"/>
              </p:ext>
            </p:extLst>
          </p:nvPr>
        </p:nvGraphicFramePr>
        <p:xfrm>
          <a:off x="3078781" y="3539456"/>
          <a:ext cx="2349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9" name="수식" r:id="rId24" imgW="126720" imgH="164880" progId="Equation.3">
                  <p:embed/>
                </p:oleObj>
              </mc:Choice>
              <mc:Fallback>
                <p:oleObj name="수식" r:id="rId24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781" y="3539456"/>
                        <a:ext cx="2349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개체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046925"/>
              </p:ext>
            </p:extLst>
          </p:nvPr>
        </p:nvGraphicFramePr>
        <p:xfrm>
          <a:off x="5313363" y="3660775"/>
          <a:ext cx="4222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0" name="수식" r:id="rId26" imgW="228600" imgH="177480" progId="Equation.3">
                  <p:embed/>
                </p:oleObj>
              </mc:Choice>
              <mc:Fallback>
                <p:oleObj name="수식" r:id="rId26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3660775"/>
                        <a:ext cx="4222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582960"/>
              </p:ext>
            </p:extLst>
          </p:nvPr>
        </p:nvGraphicFramePr>
        <p:xfrm>
          <a:off x="371376" y="4851373"/>
          <a:ext cx="682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1" name="수식" r:id="rId28" imgW="368280" imgH="215640" progId="Equation.3">
                  <p:embed/>
                </p:oleObj>
              </mc:Choice>
              <mc:Fallback>
                <p:oleObj name="수식" r:id="rId28" imgW="368280" imgH="215640" progId="Equation.3">
                  <p:embed/>
                  <p:pic>
                    <p:nvPicPr>
                      <p:cNvPr id="0" name="개체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76" y="4851373"/>
                        <a:ext cx="6826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654415"/>
              </p:ext>
            </p:extLst>
          </p:nvPr>
        </p:nvGraphicFramePr>
        <p:xfrm>
          <a:off x="684213" y="1798638"/>
          <a:ext cx="1225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2" name="수식" r:id="rId30" imgW="660240" imgH="228600" progId="Equation.3">
                  <p:embed/>
                </p:oleObj>
              </mc:Choice>
              <mc:Fallback>
                <p:oleObj name="수식" r:id="rId30" imgW="660240" imgH="228600" progId="Equation.3">
                  <p:embed/>
                  <p:pic>
                    <p:nvPicPr>
                      <p:cNvPr id="0" name="개체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98638"/>
                        <a:ext cx="1225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>
            <a:off x="1163464" y="5067397"/>
            <a:ext cx="57606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268329"/>
              </p:ext>
            </p:extLst>
          </p:nvPr>
        </p:nvGraphicFramePr>
        <p:xfrm>
          <a:off x="1835696" y="4870002"/>
          <a:ext cx="7064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3" name="수식" r:id="rId32" imgW="380880" imgH="215640" progId="Equation.3">
                  <p:embed/>
                </p:oleObj>
              </mc:Choice>
              <mc:Fallback>
                <p:oleObj name="수식" r:id="rId32" imgW="380880" imgH="21564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870002"/>
                        <a:ext cx="7064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>
            <a:off x="2693688" y="5067942"/>
            <a:ext cx="57606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219546"/>
              </p:ext>
            </p:extLst>
          </p:nvPr>
        </p:nvGraphicFramePr>
        <p:xfrm>
          <a:off x="3366046" y="4858889"/>
          <a:ext cx="7064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4" name="수식" r:id="rId34" imgW="380880" imgH="228600" progId="Equation.3">
                  <p:embed/>
                </p:oleObj>
              </mc:Choice>
              <mc:Fallback>
                <p:oleObj name="수식" r:id="rId34" imgW="38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046" y="4858889"/>
                        <a:ext cx="70643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>
            <a:off x="4240662" y="5067693"/>
            <a:ext cx="57606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310011"/>
              </p:ext>
            </p:extLst>
          </p:nvPr>
        </p:nvGraphicFramePr>
        <p:xfrm>
          <a:off x="4888458" y="4870002"/>
          <a:ext cx="7540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5" name="수식" r:id="rId36" imgW="406080" imgH="215640" progId="Equation.3">
                  <p:embed/>
                </p:oleObj>
              </mc:Choice>
              <mc:Fallback>
                <p:oleObj name="수식" r:id="rId36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458" y="4870002"/>
                        <a:ext cx="7540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직선 화살표 연결선 39"/>
          <p:cNvCxnSpPr/>
          <p:nvPr/>
        </p:nvCxnSpPr>
        <p:spPr>
          <a:xfrm>
            <a:off x="5813967" y="5068238"/>
            <a:ext cx="57606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06318"/>
              </p:ext>
            </p:extLst>
          </p:nvPr>
        </p:nvGraphicFramePr>
        <p:xfrm>
          <a:off x="6461671" y="4858889"/>
          <a:ext cx="7540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6" name="수식" r:id="rId38" imgW="406080" imgH="228600" progId="Equation.3">
                  <p:embed/>
                </p:oleObj>
              </mc:Choice>
              <mc:Fallback>
                <p:oleObj name="수식" r:id="rId38" imgW="406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671" y="4858889"/>
                        <a:ext cx="75406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744386"/>
              </p:ext>
            </p:extLst>
          </p:nvPr>
        </p:nvGraphicFramePr>
        <p:xfrm>
          <a:off x="348332" y="5427462"/>
          <a:ext cx="7302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7" name="수식" r:id="rId40" imgW="393480" imgH="215640" progId="Equation.3">
                  <p:embed/>
                </p:oleObj>
              </mc:Choice>
              <mc:Fallback>
                <p:oleObj name="수식" r:id="rId40" imgW="39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32" y="5427462"/>
                        <a:ext cx="7302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>
            <a:off x="1163464" y="5643461"/>
            <a:ext cx="57606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390813"/>
              </p:ext>
            </p:extLst>
          </p:nvPr>
        </p:nvGraphicFramePr>
        <p:xfrm>
          <a:off x="1835696" y="5446066"/>
          <a:ext cx="7064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8" name="수식" r:id="rId42" imgW="380880" imgH="215640" progId="Equation.3">
                  <p:embed/>
                </p:oleObj>
              </mc:Choice>
              <mc:Fallback>
                <p:oleObj name="수식" r:id="rId42" imgW="380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446066"/>
                        <a:ext cx="7064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직선 화살표 연결선 47"/>
          <p:cNvCxnSpPr/>
          <p:nvPr/>
        </p:nvCxnSpPr>
        <p:spPr>
          <a:xfrm>
            <a:off x="2693688" y="5644006"/>
            <a:ext cx="57606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개체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361267"/>
              </p:ext>
            </p:extLst>
          </p:nvPr>
        </p:nvGraphicFramePr>
        <p:xfrm>
          <a:off x="3366046" y="5434953"/>
          <a:ext cx="7064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9" name="수식" r:id="rId44" imgW="380880" imgH="228600" progId="Equation.3">
                  <p:embed/>
                </p:oleObj>
              </mc:Choice>
              <mc:Fallback>
                <p:oleObj name="수식" r:id="rId44" imgW="38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046" y="5434953"/>
                        <a:ext cx="70643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>
            <a:off x="4240662" y="5643757"/>
            <a:ext cx="57606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361164"/>
              </p:ext>
            </p:extLst>
          </p:nvPr>
        </p:nvGraphicFramePr>
        <p:xfrm>
          <a:off x="4888458" y="5446066"/>
          <a:ext cx="7540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80" name="수식" r:id="rId46" imgW="406080" imgH="215640" progId="Equation.3">
                  <p:embed/>
                </p:oleObj>
              </mc:Choice>
              <mc:Fallback>
                <p:oleObj name="수식" r:id="rId46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458" y="5446066"/>
                        <a:ext cx="7540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직선 화살표 연결선 56"/>
          <p:cNvCxnSpPr/>
          <p:nvPr/>
        </p:nvCxnSpPr>
        <p:spPr>
          <a:xfrm>
            <a:off x="5813967" y="5644302"/>
            <a:ext cx="57606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249587"/>
              </p:ext>
            </p:extLst>
          </p:nvPr>
        </p:nvGraphicFramePr>
        <p:xfrm>
          <a:off x="6485607" y="5435400"/>
          <a:ext cx="7064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81" name="수식" r:id="rId48" imgW="380880" imgH="228600" progId="Equation.3">
                  <p:embed/>
                </p:oleObj>
              </mc:Choice>
              <mc:Fallback>
                <p:oleObj name="수식" r:id="rId48" imgW="38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607" y="5435400"/>
                        <a:ext cx="70643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825322"/>
              </p:ext>
            </p:extLst>
          </p:nvPr>
        </p:nvGraphicFramePr>
        <p:xfrm>
          <a:off x="7961188" y="4878484"/>
          <a:ext cx="1003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82" name="수식" r:id="rId50" imgW="469800" imgH="177480" progId="Equation.3">
                  <p:embed/>
                </p:oleObj>
              </mc:Choice>
              <mc:Fallback>
                <p:oleObj name="수식" r:id="rId50" imgW="469800" imgH="17748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1188" y="4878484"/>
                        <a:ext cx="10033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398534"/>
              </p:ext>
            </p:extLst>
          </p:nvPr>
        </p:nvGraphicFramePr>
        <p:xfrm>
          <a:off x="7961188" y="5373216"/>
          <a:ext cx="1003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83" name="수식" r:id="rId52" imgW="469800" imgH="177480" progId="Equation.3">
                  <p:embed/>
                </p:oleObj>
              </mc:Choice>
              <mc:Fallback>
                <p:oleObj name="수식" r:id="rId52" imgW="469800" imgH="17748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1188" y="5373216"/>
                        <a:ext cx="10033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아래쪽 화살표 76"/>
          <p:cNvSpPr/>
          <p:nvPr/>
        </p:nvSpPr>
        <p:spPr>
          <a:xfrm rot="16200000">
            <a:off x="7373095" y="5169718"/>
            <a:ext cx="418883" cy="3566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78621"/>
              </p:ext>
            </p:extLst>
          </p:nvPr>
        </p:nvGraphicFramePr>
        <p:xfrm>
          <a:off x="3549520" y="6093296"/>
          <a:ext cx="29845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84" name="수식" r:id="rId54" imgW="139680" imgH="75960" progId="Equation.3">
                  <p:embed/>
                </p:oleObj>
              </mc:Choice>
              <mc:Fallback>
                <p:oleObj name="수식" r:id="rId54" imgW="139680" imgH="7596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520" y="6093296"/>
                        <a:ext cx="29845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777699"/>
              </p:ext>
            </p:extLst>
          </p:nvPr>
        </p:nvGraphicFramePr>
        <p:xfrm>
          <a:off x="8316416" y="6021288"/>
          <a:ext cx="29845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85" name="수식" r:id="rId56" imgW="139680" imgH="75960" progId="Equation.3">
                  <p:embed/>
                </p:oleObj>
              </mc:Choice>
              <mc:Fallback>
                <p:oleObj name="수식" r:id="rId56" imgW="139680" imgH="75960" progId="Equation.3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416" y="6021288"/>
                        <a:ext cx="29845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79512" y="4797152"/>
            <a:ext cx="8856984" cy="550892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4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 - Data store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347864" y="1182042"/>
            <a:ext cx="432767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674606"/>
              </p:ext>
            </p:extLst>
          </p:nvPr>
        </p:nvGraphicFramePr>
        <p:xfrm>
          <a:off x="3481388" y="1231709"/>
          <a:ext cx="1651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4" name="수식" r:id="rId4" imgW="88560" imgH="164880" progId="Equation.3">
                  <p:embed/>
                </p:oleObj>
              </mc:Choice>
              <mc:Fallback>
                <p:oleObj name="수식" r:id="rId4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1231709"/>
                        <a:ext cx="1651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타원 31"/>
          <p:cNvSpPr/>
          <p:nvPr/>
        </p:nvSpPr>
        <p:spPr>
          <a:xfrm>
            <a:off x="2408858" y="2641152"/>
            <a:ext cx="432767" cy="43204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473350"/>
              </p:ext>
            </p:extLst>
          </p:nvPr>
        </p:nvGraphicFramePr>
        <p:xfrm>
          <a:off x="2462213" y="2644775"/>
          <a:ext cx="3063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5" name="수식" r:id="rId6" imgW="164880" imgH="215640" progId="Equation.3">
                  <p:embed/>
                </p:oleObj>
              </mc:Choice>
              <mc:Fallback>
                <p:oleObj name="수식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2644775"/>
                        <a:ext cx="3063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타원 33"/>
          <p:cNvSpPr/>
          <p:nvPr/>
        </p:nvSpPr>
        <p:spPr>
          <a:xfrm>
            <a:off x="4068316" y="3910640"/>
            <a:ext cx="432767" cy="4320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418786"/>
              </p:ext>
            </p:extLst>
          </p:nvPr>
        </p:nvGraphicFramePr>
        <p:xfrm>
          <a:off x="4132263" y="3879850"/>
          <a:ext cx="304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6" name="수식" r:id="rId8" imgW="164880" imgH="228600" progId="Equation.3">
                  <p:embed/>
                </p:oleObj>
              </mc:Choice>
              <mc:Fallback>
                <p:oleObj name="수식" r:id="rId8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3879850"/>
                        <a:ext cx="304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타원 44"/>
          <p:cNvSpPr/>
          <p:nvPr/>
        </p:nvSpPr>
        <p:spPr>
          <a:xfrm>
            <a:off x="5008829" y="1211459"/>
            <a:ext cx="432767" cy="4320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973824"/>
              </p:ext>
            </p:extLst>
          </p:nvPr>
        </p:nvGraphicFramePr>
        <p:xfrm>
          <a:off x="5072193" y="1182042"/>
          <a:ext cx="3063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7" name="수식" r:id="rId10" imgW="164880" imgH="228600" progId="Equation.3">
                  <p:embed/>
                </p:oleObj>
              </mc:Choice>
              <mc:Fallback>
                <p:oleObj name="수식" r:id="rId10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193" y="1182042"/>
                        <a:ext cx="3063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타원 46"/>
          <p:cNvSpPr/>
          <p:nvPr/>
        </p:nvSpPr>
        <p:spPr>
          <a:xfrm>
            <a:off x="5937250" y="2785168"/>
            <a:ext cx="432767" cy="4320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11616"/>
              </p:ext>
            </p:extLst>
          </p:nvPr>
        </p:nvGraphicFramePr>
        <p:xfrm>
          <a:off x="6000750" y="2765425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8" name="수식" r:id="rId12" imgW="164880" imgH="215640" progId="Equation.3">
                  <p:embed/>
                </p:oleObj>
              </mc:Choice>
              <mc:Fallback>
                <p:oleObj name="수식" r:id="rId1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2765425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직선 연결선 10"/>
          <p:cNvCxnSpPr>
            <a:stCxn id="32" idx="7"/>
            <a:endCxn id="29" idx="3"/>
          </p:cNvCxnSpPr>
          <p:nvPr/>
        </p:nvCxnSpPr>
        <p:spPr>
          <a:xfrm flipV="1">
            <a:off x="2778248" y="1550818"/>
            <a:ext cx="632993" cy="115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29" idx="6"/>
          </p:cNvCxnSpPr>
          <p:nvPr/>
        </p:nvCxnSpPr>
        <p:spPr>
          <a:xfrm flipH="1">
            <a:off x="3780631" y="1398066"/>
            <a:ext cx="12234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5" idx="5"/>
            <a:endCxn id="47" idx="1"/>
          </p:cNvCxnSpPr>
          <p:nvPr/>
        </p:nvCxnSpPr>
        <p:spPr>
          <a:xfrm>
            <a:off x="5378219" y="1580235"/>
            <a:ext cx="622408" cy="1268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5"/>
          </p:cNvCxnSpPr>
          <p:nvPr/>
        </p:nvCxnSpPr>
        <p:spPr>
          <a:xfrm flipH="1" flipV="1">
            <a:off x="2778248" y="3009928"/>
            <a:ext cx="1290068" cy="1116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4" idx="6"/>
            <a:endCxn id="47" idx="3"/>
          </p:cNvCxnSpPr>
          <p:nvPr/>
        </p:nvCxnSpPr>
        <p:spPr>
          <a:xfrm flipV="1">
            <a:off x="4501083" y="3153944"/>
            <a:ext cx="1499544" cy="9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4" idx="7"/>
            <a:endCxn id="45" idx="4"/>
          </p:cNvCxnSpPr>
          <p:nvPr/>
        </p:nvCxnSpPr>
        <p:spPr>
          <a:xfrm flipV="1">
            <a:off x="4437706" y="1643507"/>
            <a:ext cx="787507" cy="2330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34" idx="1"/>
            <a:endCxn id="29" idx="4"/>
          </p:cNvCxnSpPr>
          <p:nvPr/>
        </p:nvCxnSpPr>
        <p:spPr>
          <a:xfrm flipH="1" flipV="1">
            <a:off x="3564248" y="1614090"/>
            <a:ext cx="567445" cy="2359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5" name="개체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946239"/>
              </p:ext>
            </p:extLst>
          </p:nvPr>
        </p:nvGraphicFramePr>
        <p:xfrm>
          <a:off x="2813050" y="1892300"/>
          <a:ext cx="2349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9" name="수식" r:id="rId14" imgW="126720" imgH="164880" progId="Equation.3">
                  <p:embed/>
                </p:oleObj>
              </mc:Choice>
              <mc:Fallback>
                <p:oleObj name="수식" r:id="rId14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1892300"/>
                        <a:ext cx="2349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개체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69301"/>
              </p:ext>
            </p:extLst>
          </p:nvPr>
        </p:nvGraphicFramePr>
        <p:xfrm>
          <a:off x="4154488" y="1020763"/>
          <a:ext cx="4222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0" name="수식" r:id="rId16" imgW="228600" imgH="177480" progId="Equation.3">
                  <p:embed/>
                </p:oleObj>
              </mc:Choice>
              <mc:Fallback>
                <p:oleObj name="수식" r:id="rId16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1020763"/>
                        <a:ext cx="42227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개체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683657"/>
              </p:ext>
            </p:extLst>
          </p:nvPr>
        </p:nvGraphicFramePr>
        <p:xfrm>
          <a:off x="3917950" y="2339975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1" name="수식" r:id="rId18" imgW="88560" imgH="164880" progId="Equation.3">
                  <p:embed/>
                </p:oleObj>
              </mc:Choice>
              <mc:Fallback>
                <p:oleObj name="수식" r:id="rId18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2339975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개체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673587"/>
              </p:ext>
            </p:extLst>
          </p:nvPr>
        </p:nvGraphicFramePr>
        <p:xfrm>
          <a:off x="5854700" y="1976438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2" name="수식" r:id="rId20" imgW="88560" imgH="164880" progId="Equation.3">
                  <p:embed/>
                </p:oleObj>
              </mc:Choice>
              <mc:Fallback>
                <p:oleObj name="수식" r:id="rId20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976438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418559"/>
              </p:ext>
            </p:extLst>
          </p:nvPr>
        </p:nvGraphicFramePr>
        <p:xfrm>
          <a:off x="4596509" y="2214337"/>
          <a:ext cx="2349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3" name="수식" r:id="rId22" imgW="126780" imgH="164814" progId="Equation.3">
                  <p:embed/>
                </p:oleObj>
              </mc:Choice>
              <mc:Fallback>
                <p:oleObj name="수식" r:id="rId22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509" y="2214337"/>
                        <a:ext cx="2349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201277"/>
              </p:ext>
            </p:extLst>
          </p:nvPr>
        </p:nvGraphicFramePr>
        <p:xfrm>
          <a:off x="3078781" y="3539456"/>
          <a:ext cx="2349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4" name="수식" r:id="rId24" imgW="126720" imgH="164880" progId="Equation.3">
                  <p:embed/>
                </p:oleObj>
              </mc:Choice>
              <mc:Fallback>
                <p:oleObj name="수식" r:id="rId24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781" y="3539456"/>
                        <a:ext cx="2349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개체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456786"/>
              </p:ext>
            </p:extLst>
          </p:nvPr>
        </p:nvGraphicFramePr>
        <p:xfrm>
          <a:off x="5313363" y="3660775"/>
          <a:ext cx="4222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5" name="수식" r:id="rId26" imgW="228600" imgH="177480" progId="Equation.3">
                  <p:embed/>
                </p:oleObj>
              </mc:Choice>
              <mc:Fallback>
                <p:oleObj name="수식" r:id="rId26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3660775"/>
                        <a:ext cx="4222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327048"/>
              </p:ext>
            </p:extLst>
          </p:nvPr>
        </p:nvGraphicFramePr>
        <p:xfrm>
          <a:off x="684213" y="1798638"/>
          <a:ext cx="1225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6" name="수식" r:id="rId28" imgW="660240" imgH="228600" progId="Equation.3">
                  <p:embed/>
                </p:oleObj>
              </mc:Choice>
              <mc:Fallback>
                <p:oleObj name="수식" r:id="rId28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98638"/>
                        <a:ext cx="1225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0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 - Data store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347864" y="1182042"/>
            <a:ext cx="432767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809591"/>
              </p:ext>
            </p:extLst>
          </p:nvPr>
        </p:nvGraphicFramePr>
        <p:xfrm>
          <a:off x="3481388" y="1231709"/>
          <a:ext cx="1651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8" name="수식" r:id="rId4" imgW="88560" imgH="164880" progId="Equation.3">
                  <p:embed/>
                </p:oleObj>
              </mc:Choice>
              <mc:Fallback>
                <p:oleObj name="수식" r:id="rId4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1231709"/>
                        <a:ext cx="1651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타원 31"/>
          <p:cNvSpPr/>
          <p:nvPr/>
        </p:nvSpPr>
        <p:spPr>
          <a:xfrm>
            <a:off x="2408858" y="2641152"/>
            <a:ext cx="432767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435193"/>
              </p:ext>
            </p:extLst>
          </p:nvPr>
        </p:nvGraphicFramePr>
        <p:xfrm>
          <a:off x="2532063" y="2690813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9" name="수식" r:id="rId6" imgW="88560" imgH="164880" progId="Equation.3">
                  <p:embed/>
                </p:oleObj>
              </mc:Choice>
              <mc:Fallback>
                <p:oleObj name="수식" r:id="rId6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2690813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타원 33"/>
          <p:cNvSpPr/>
          <p:nvPr/>
        </p:nvSpPr>
        <p:spPr>
          <a:xfrm>
            <a:off x="4068316" y="3910640"/>
            <a:ext cx="432767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51950"/>
              </p:ext>
            </p:extLst>
          </p:nvPr>
        </p:nvGraphicFramePr>
        <p:xfrm>
          <a:off x="4202113" y="3970051"/>
          <a:ext cx="16351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0" name="수식" r:id="rId8" imgW="88560" imgH="164880" progId="Equation.3">
                  <p:embed/>
                </p:oleObj>
              </mc:Choice>
              <mc:Fallback>
                <p:oleObj name="수식" r:id="rId8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3970051"/>
                        <a:ext cx="1635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타원 44"/>
          <p:cNvSpPr/>
          <p:nvPr/>
        </p:nvSpPr>
        <p:spPr>
          <a:xfrm>
            <a:off x="5008829" y="1211459"/>
            <a:ext cx="432767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36365"/>
              </p:ext>
            </p:extLst>
          </p:nvPr>
        </p:nvGraphicFramePr>
        <p:xfrm>
          <a:off x="5118005" y="1250759"/>
          <a:ext cx="234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1" name="수식" r:id="rId10" imgW="126720" imgH="177480" progId="Equation.3">
                  <p:embed/>
                </p:oleObj>
              </mc:Choice>
              <mc:Fallback>
                <p:oleObj name="수식" r:id="rId10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005" y="1250759"/>
                        <a:ext cx="2349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타원 46"/>
          <p:cNvSpPr/>
          <p:nvPr/>
        </p:nvSpPr>
        <p:spPr>
          <a:xfrm>
            <a:off x="5937250" y="2785168"/>
            <a:ext cx="432767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393419"/>
              </p:ext>
            </p:extLst>
          </p:nvPr>
        </p:nvGraphicFramePr>
        <p:xfrm>
          <a:off x="6046692" y="2822384"/>
          <a:ext cx="2333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2" name="수식" r:id="rId12" imgW="126720" imgH="177480" progId="Equation.3">
                  <p:embed/>
                </p:oleObj>
              </mc:Choice>
              <mc:Fallback>
                <p:oleObj name="수식" r:id="rId12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692" y="2822384"/>
                        <a:ext cx="23336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직선 연결선 10"/>
          <p:cNvCxnSpPr>
            <a:stCxn id="32" idx="7"/>
            <a:endCxn id="29" idx="3"/>
          </p:cNvCxnSpPr>
          <p:nvPr/>
        </p:nvCxnSpPr>
        <p:spPr>
          <a:xfrm flipV="1">
            <a:off x="2778248" y="1550818"/>
            <a:ext cx="632993" cy="115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29" idx="6"/>
          </p:cNvCxnSpPr>
          <p:nvPr/>
        </p:nvCxnSpPr>
        <p:spPr>
          <a:xfrm flipH="1">
            <a:off x="3780631" y="1398066"/>
            <a:ext cx="12234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5" idx="5"/>
            <a:endCxn id="47" idx="1"/>
          </p:cNvCxnSpPr>
          <p:nvPr/>
        </p:nvCxnSpPr>
        <p:spPr>
          <a:xfrm>
            <a:off x="5378219" y="1580235"/>
            <a:ext cx="622408" cy="1268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5"/>
          </p:cNvCxnSpPr>
          <p:nvPr/>
        </p:nvCxnSpPr>
        <p:spPr>
          <a:xfrm flipH="1" flipV="1">
            <a:off x="2778248" y="3009928"/>
            <a:ext cx="1290068" cy="1116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4" idx="6"/>
            <a:endCxn id="47" idx="3"/>
          </p:cNvCxnSpPr>
          <p:nvPr/>
        </p:nvCxnSpPr>
        <p:spPr>
          <a:xfrm flipV="1">
            <a:off x="4501083" y="3153944"/>
            <a:ext cx="1499544" cy="9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4" idx="7"/>
            <a:endCxn id="45" idx="4"/>
          </p:cNvCxnSpPr>
          <p:nvPr/>
        </p:nvCxnSpPr>
        <p:spPr>
          <a:xfrm flipV="1">
            <a:off x="4437706" y="1643507"/>
            <a:ext cx="787507" cy="2330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34" idx="1"/>
            <a:endCxn id="29" idx="4"/>
          </p:cNvCxnSpPr>
          <p:nvPr/>
        </p:nvCxnSpPr>
        <p:spPr>
          <a:xfrm flipH="1" flipV="1">
            <a:off x="3564248" y="1614090"/>
            <a:ext cx="567445" cy="2359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5" name="개체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613570"/>
              </p:ext>
            </p:extLst>
          </p:nvPr>
        </p:nvGraphicFramePr>
        <p:xfrm>
          <a:off x="2813050" y="1892300"/>
          <a:ext cx="2349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3" name="수식" r:id="rId14" imgW="126720" imgH="164880" progId="Equation.3">
                  <p:embed/>
                </p:oleObj>
              </mc:Choice>
              <mc:Fallback>
                <p:oleObj name="수식" r:id="rId14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1892300"/>
                        <a:ext cx="2349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개체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908200"/>
              </p:ext>
            </p:extLst>
          </p:nvPr>
        </p:nvGraphicFramePr>
        <p:xfrm>
          <a:off x="4154488" y="1020763"/>
          <a:ext cx="4222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4" name="수식" r:id="rId16" imgW="228600" imgH="177480" progId="Equation.3">
                  <p:embed/>
                </p:oleObj>
              </mc:Choice>
              <mc:Fallback>
                <p:oleObj name="수식" r:id="rId16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1020763"/>
                        <a:ext cx="42227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개체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229120"/>
              </p:ext>
            </p:extLst>
          </p:nvPr>
        </p:nvGraphicFramePr>
        <p:xfrm>
          <a:off x="3917950" y="2339975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5" name="수식" r:id="rId18" imgW="88560" imgH="164880" progId="Equation.3">
                  <p:embed/>
                </p:oleObj>
              </mc:Choice>
              <mc:Fallback>
                <p:oleObj name="수식" r:id="rId18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2339975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개체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944881"/>
              </p:ext>
            </p:extLst>
          </p:nvPr>
        </p:nvGraphicFramePr>
        <p:xfrm>
          <a:off x="5854700" y="1976438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6" name="수식" r:id="rId20" imgW="88560" imgH="164880" progId="Equation.3">
                  <p:embed/>
                </p:oleObj>
              </mc:Choice>
              <mc:Fallback>
                <p:oleObj name="수식" r:id="rId20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976438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465446"/>
              </p:ext>
            </p:extLst>
          </p:nvPr>
        </p:nvGraphicFramePr>
        <p:xfrm>
          <a:off x="4596509" y="2214337"/>
          <a:ext cx="2349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7" name="수식" r:id="rId22" imgW="126780" imgH="164814" progId="Equation.3">
                  <p:embed/>
                </p:oleObj>
              </mc:Choice>
              <mc:Fallback>
                <p:oleObj name="수식" r:id="rId22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509" y="2214337"/>
                        <a:ext cx="2349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951407"/>
              </p:ext>
            </p:extLst>
          </p:nvPr>
        </p:nvGraphicFramePr>
        <p:xfrm>
          <a:off x="3078781" y="3539456"/>
          <a:ext cx="2349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8" name="수식" r:id="rId24" imgW="126720" imgH="164880" progId="Equation.3">
                  <p:embed/>
                </p:oleObj>
              </mc:Choice>
              <mc:Fallback>
                <p:oleObj name="수식" r:id="rId24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781" y="3539456"/>
                        <a:ext cx="2349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개체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477761"/>
              </p:ext>
            </p:extLst>
          </p:nvPr>
        </p:nvGraphicFramePr>
        <p:xfrm>
          <a:off x="5313363" y="3660775"/>
          <a:ext cx="4222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9" name="수식" r:id="rId26" imgW="228600" imgH="177480" progId="Equation.3">
                  <p:embed/>
                </p:oleObj>
              </mc:Choice>
              <mc:Fallback>
                <p:oleObj name="수식" r:id="rId26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3660775"/>
                        <a:ext cx="4222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08359"/>
              </p:ext>
            </p:extLst>
          </p:nvPr>
        </p:nvGraphicFramePr>
        <p:xfrm>
          <a:off x="684213" y="1798638"/>
          <a:ext cx="1225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50" name="수식" r:id="rId28" imgW="660240" imgH="228600" progId="Equation.3">
                  <p:embed/>
                </p:oleObj>
              </mc:Choice>
              <mc:Fallback>
                <p:oleObj name="수식" r:id="rId28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98638"/>
                        <a:ext cx="1225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0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Hopfield Network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347864" y="1182042"/>
            <a:ext cx="432767" cy="4320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774403"/>
              </p:ext>
            </p:extLst>
          </p:nvPr>
        </p:nvGraphicFramePr>
        <p:xfrm>
          <a:off x="3422774" y="1163092"/>
          <a:ext cx="282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4" name="수식" r:id="rId4" imgW="152280" imgH="215640" progId="Equation.3">
                  <p:embed/>
                </p:oleObj>
              </mc:Choice>
              <mc:Fallback>
                <p:oleObj name="수식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774" y="1163092"/>
                        <a:ext cx="2825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타원 31"/>
          <p:cNvSpPr/>
          <p:nvPr/>
        </p:nvSpPr>
        <p:spPr>
          <a:xfrm>
            <a:off x="2408858" y="2641152"/>
            <a:ext cx="432767" cy="4320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405702"/>
              </p:ext>
            </p:extLst>
          </p:nvPr>
        </p:nvGraphicFramePr>
        <p:xfrm>
          <a:off x="2473325" y="2622550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5" name="수식" r:id="rId6" imgW="164880" imgH="215640" progId="Equation.3">
                  <p:embed/>
                </p:oleObj>
              </mc:Choice>
              <mc:Fallback>
                <p:oleObj name="수식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2622550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타원 33"/>
          <p:cNvSpPr/>
          <p:nvPr/>
        </p:nvSpPr>
        <p:spPr>
          <a:xfrm>
            <a:off x="4068316" y="3910640"/>
            <a:ext cx="432767" cy="4320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20240"/>
              </p:ext>
            </p:extLst>
          </p:nvPr>
        </p:nvGraphicFramePr>
        <p:xfrm>
          <a:off x="4132263" y="3879850"/>
          <a:ext cx="304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6" name="수식" r:id="rId8" imgW="164880" imgH="228600" progId="Equation.3">
                  <p:embed/>
                </p:oleObj>
              </mc:Choice>
              <mc:Fallback>
                <p:oleObj name="수식" r:id="rId8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3879850"/>
                        <a:ext cx="304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타원 44"/>
          <p:cNvSpPr/>
          <p:nvPr/>
        </p:nvSpPr>
        <p:spPr>
          <a:xfrm>
            <a:off x="5008829" y="1211459"/>
            <a:ext cx="432767" cy="4320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620710"/>
              </p:ext>
            </p:extLst>
          </p:nvPr>
        </p:nvGraphicFramePr>
        <p:xfrm>
          <a:off x="5072193" y="1182042"/>
          <a:ext cx="3063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수식" r:id="rId10" imgW="164880" imgH="228600" progId="Equation.3">
                  <p:embed/>
                </p:oleObj>
              </mc:Choice>
              <mc:Fallback>
                <p:oleObj name="수식" r:id="rId10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193" y="1182042"/>
                        <a:ext cx="3063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타원 46"/>
          <p:cNvSpPr/>
          <p:nvPr/>
        </p:nvSpPr>
        <p:spPr>
          <a:xfrm>
            <a:off x="5937250" y="2785168"/>
            <a:ext cx="432767" cy="4320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739556"/>
              </p:ext>
            </p:extLst>
          </p:nvPr>
        </p:nvGraphicFramePr>
        <p:xfrm>
          <a:off x="6000750" y="2765425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8" name="수식" r:id="rId12" imgW="164880" imgH="215640" progId="Equation.3">
                  <p:embed/>
                </p:oleObj>
              </mc:Choice>
              <mc:Fallback>
                <p:oleObj name="수식" r:id="rId1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2765425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직선 연결선 10"/>
          <p:cNvCxnSpPr>
            <a:stCxn id="32" idx="7"/>
            <a:endCxn id="29" idx="3"/>
          </p:cNvCxnSpPr>
          <p:nvPr/>
        </p:nvCxnSpPr>
        <p:spPr>
          <a:xfrm flipV="1">
            <a:off x="2778248" y="1550818"/>
            <a:ext cx="632993" cy="115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29" idx="6"/>
          </p:cNvCxnSpPr>
          <p:nvPr/>
        </p:nvCxnSpPr>
        <p:spPr>
          <a:xfrm flipH="1">
            <a:off x="3780631" y="1398066"/>
            <a:ext cx="12234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5" idx="5"/>
            <a:endCxn id="47" idx="1"/>
          </p:cNvCxnSpPr>
          <p:nvPr/>
        </p:nvCxnSpPr>
        <p:spPr>
          <a:xfrm>
            <a:off x="5378219" y="1580235"/>
            <a:ext cx="622408" cy="1268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5"/>
          </p:cNvCxnSpPr>
          <p:nvPr/>
        </p:nvCxnSpPr>
        <p:spPr>
          <a:xfrm flipH="1" flipV="1">
            <a:off x="2778248" y="3009928"/>
            <a:ext cx="1290068" cy="1116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4" idx="6"/>
            <a:endCxn id="47" idx="3"/>
          </p:cNvCxnSpPr>
          <p:nvPr/>
        </p:nvCxnSpPr>
        <p:spPr>
          <a:xfrm flipV="1">
            <a:off x="4501083" y="3153944"/>
            <a:ext cx="1499544" cy="9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4" idx="7"/>
            <a:endCxn id="45" idx="4"/>
          </p:cNvCxnSpPr>
          <p:nvPr/>
        </p:nvCxnSpPr>
        <p:spPr>
          <a:xfrm flipV="1">
            <a:off x="4437706" y="1643507"/>
            <a:ext cx="787507" cy="2330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34" idx="1"/>
            <a:endCxn id="29" idx="4"/>
          </p:cNvCxnSpPr>
          <p:nvPr/>
        </p:nvCxnSpPr>
        <p:spPr>
          <a:xfrm flipH="1" flipV="1">
            <a:off x="3564248" y="1614090"/>
            <a:ext cx="567445" cy="2359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5" name="개체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248427"/>
              </p:ext>
            </p:extLst>
          </p:nvPr>
        </p:nvGraphicFramePr>
        <p:xfrm>
          <a:off x="2649528" y="1820637"/>
          <a:ext cx="4222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9" name="수식" r:id="rId14" imgW="228600" imgH="215640" progId="Equation.3">
                  <p:embed/>
                </p:oleObj>
              </mc:Choice>
              <mc:Fallback>
                <p:oleObj name="수식" r:id="rId14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28" y="1820637"/>
                        <a:ext cx="422275" cy="3937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개체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997583"/>
              </p:ext>
            </p:extLst>
          </p:nvPr>
        </p:nvGraphicFramePr>
        <p:xfrm>
          <a:off x="4154488" y="974725"/>
          <a:ext cx="4222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0" name="수식" r:id="rId16" imgW="228600" imgH="228600" progId="Equation.3">
                  <p:embed/>
                </p:oleObj>
              </mc:Choice>
              <mc:Fallback>
                <p:oleObj name="수식" r:id="rId16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974725"/>
                        <a:ext cx="422275" cy="4175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개체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00061"/>
              </p:ext>
            </p:extLst>
          </p:nvPr>
        </p:nvGraphicFramePr>
        <p:xfrm>
          <a:off x="3787775" y="2282825"/>
          <a:ext cx="4254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1" name="수식" r:id="rId18" imgW="228600" imgH="228600" progId="Equation.3">
                  <p:embed/>
                </p:oleObj>
              </mc:Choice>
              <mc:Fallback>
                <p:oleObj name="수식" r:id="rId18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2282825"/>
                        <a:ext cx="425450" cy="4175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개체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328299"/>
              </p:ext>
            </p:extLst>
          </p:nvPr>
        </p:nvGraphicFramePr>
        <p:xfrm>
          <a:off x="5713413" y="1919288"/>
          <a:ext cx="4492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2" name="수식" r:id="rId20" imgW="241200" imgH="228600" progId="Equation.3">
                  <p:embed/>
                </p:oleObj>
              </mc:Choice>
              <mc:Fallback>
                <p:oleObj name="수식" r:id="rId20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1919288"/>
                        <a:ext cx="449262" cy="4175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475742"/>
              </p:ext>
            </p:extLst>
          </p:nvPr>
        </p:nvGraphicFramePr>
        <p:xfrm>
          <a:off x="4502150" y="2157413"/>
          <a:ext cx="4222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3" name="수식" r:id="rId22" imgW="228600" imgH="228600" progId="Equation.3">
                  <p:embed/>
                </p:oleObj>
              </mc:Choice>
              <mc:Fallback>
                <p:oleObj name="수식" r:id="rId22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2157413"/>
                        <a:ext cx="422275" cy="4175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239007"/>
              </p:ext>
            </p:extLst>
          </p:nvPr>
        </p:nvGraphicFramePr>
        <p:xfrm>
          <a:off x="2973388" y="3482975"/>
          <a:ext cx="4460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4" name="수식" r:id="rId24" imgW="241200" imgH="228600" progId="Equation.3">
                  <p:embed/>
                </p:oleObj>
              </mc:Choice>
              <mc:Fallback>
                <p:oleObj name="수식" r:id="rId24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3482975"/>
                        <a:ext cx="446087" cy="4175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개체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525459"/>
              </p:ext>
            </p:extLst>
          </p:nvPr>
        </p:nvGraphicFramePr>
        <p:xfrm>
          <a:off x="5302250" y="3614738"/>
          <a:ext cx="4460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5" name="수식" r:id="rId26" imgW="241200" imgH="228600" progId="Equation.3">
                  <p:embed/>
                </p:oleObj>
              </mc:Choice>
              <mc:Fallback>
                <p:oleObj name="수식" r:id="rId26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3614738"/>
                        <a:ext cx="446088" cy="4175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878826"/>
              </p:ext>
            </p:extLst>
          </p:nvPr>
        </p:nvGraphicFramePr>
        <p:xfrm>
          <a:off x="684213" y="1798638"/>
          <a:ext cx="1225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6" name="수식" r:id="rId28" imgW="660240" imgH="228600" progId="Equation.3">
                  <p:embed/>
                </p:oleObj>
              </mc:Choice>
              <mc:Fallback>
                <p:oleObj name="수식" r:id="rId28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98638"/>
                        <a:ext cx="1225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868764"/>
              </p:ext>
            </p:extLst>
          </p:nvPr>
        </p:nvGraphicFramePr>
        <p:xfrm>
          <a:off x="1007933" y="5229200"/>
          <a:ext cx="28400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7" name="수식" r:id="rId30" imgW="977760" imgH="355320" progId="Equation.3">
                  <p:embed/>
                </p:oleObj>
              </mc:Choice>
              <mc:Fallback>
                <p:oleObj name="수식" r:id="rId30" imgW="977760" imgH="35532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933" y="5229200"/>
                        <a:ext cx="284003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1506047" y="4167184"/>
            <a:ext cx="2404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dataset</a:t>
            </a:r>
            <a:endParaRPr lang="ko-KR" altLang="en-US" sz="2800"/>
          </a:p>
        </p:txBody>
      </p:sp>
      <p:cxnSp>
        <p:nvCxnSpPr>
          <p:cNvPr id="60" name="직선 연결선 59"/>
          <p:cNvCxnSpPr>
            <a:endCxn id="7" idx="2"/>
          </p:cNvCxnSpPr>
          <p:nvPr/>
        </p:nvCxnSpPr>
        <p:spPr>
          <a:xfrm flipH="1" flipV="1">
            <a:off x="2708460" y="4690404"/>
            <a:ext cx="69805" cy="754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endCxn id="7" idx="2"/>
          </p:cNvCxnSpPr>
          <p:nvPr/>
        </p:nvCxnSpPr>
        <p:spPr>
          <a:xfrm flipH="1" flipV="1">
            <a:off x="2708460" y="4690404"/>
            <a:ext cx="222205" cy="754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648683"/>
              </p:ext>
            </p:extLst>
          </p:nvPr>
        </p:nvGraphicFramePr>
        <p:xfrm>
          <a:off x="5508104" y="5067814"/>
          <a:ext cx="2386511" cy="991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8" name="수식" r:id="rId32" imgW="634680" imgH="266400" progId="Equation.3">
                  <p:embed/>
                </p:oleObj>
              </mc:Choice>
              <mc:Fallback>
                <p:oleObj name="수식" r:id="rId32" imgW="634680" imgH="266400" progId="Equation.3">
                  <p:embed/>
                  <p:pic>
                    <p:nvPicPr>
                      <p:cNvPr id="0" name="개체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5067814"/>
                        <a:ext cx="2386511" cy="991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아래쪽 화살표 71"/>
          <p:cNvSpPr/>
          <p:nvPr/>
        </p:nvSpPr>
        <p:spPr>
          <a:xfrm rot="16200000">
            <a:off x="4531018" y="5268281"/>
            <a:ext cx="689128" cy="71330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441596" y="4428794"/>
            <a:ext cx="2490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uptdate</a:t>
            </a:r>
            <a:endParaRPr lang="ko-KR" altLang="en-US" sz="2800"/>
          </a:p>
        </p:txBody>
      </p:sp>
      <p:sp>
        <p:nvSpPr>
          <p:cNvPr id="36" name="아래쪽 화살표 35"/>
          <p:cNvSpPr/>
          <p:nvPr/>
        </p:nvSpPr>
        <p:spPr>
          <a:xfrm>
            <a:off x="3759384" y="5446606"/>
            <a:ext cx="488580" cy="356653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525995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Boltzman Machine</a:t>
            </a:r>
            <a:endParaRPr lang="en-US" altLang="ko-K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62755" y="191406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에너지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87641" y="195895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연관성</a:t>
            </a:r>
            <a:endParaRPr lang="ko-KR" altLang="en-US" sz="2800">
              <a:solidFill>
                <a:srgbClr val="0070C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665182" y="2249329"/>
            <a:ext cx="202144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840947" y="500496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확률</a:t>
            </a:r>
            <a:endParaRPr lang="ko-KR" altLang="en-US" sz="280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64510" y="5049849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연관성</a:t>
            </a:r>
            <a:endParaRPr lang="ko-KR" altLang="en-US" sz="2800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642051" y="5340221"/>
            <a:ext cx="202144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52055" y="1052736"/>
            <a:ext cx="341471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Hopfield Neural Network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10013" y="4195293"/>
            <a:ext cx="260359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Boltzman Machine</a:t>
            </a:r>
            <a:endParaRPr lang="en-US" altLang="ko-KR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186454" y="2999652"/>
            <a:ext cx="689128" cy="71330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2884417" y="2042240"/>
            <a:ext cx="488580" cy="356653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7236472" y="2026114"/>
            <a:ext cx="432048" cy="356652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2912683" y="5133133"/>
            <a:ext cx="432048" cy="356652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0800000">
            <a:off x="7236472" y="5133133"/>
            <a:ext cx="432048" cy="356652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7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525995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Based Model</a:t>
            </a:r>
            <a:endParaRPr lang="en-US" altLang="ko-K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3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40947" y="150236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확률</a:t>
            </a:r>
            <a:endParaRPr lang="ko-KR" altLang="en-US" sz="280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64510" y="154725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연관성</a:t>
            </a:r>
            <a:endParaRPr lang="ko-KR" altLang="en-US" sz="2800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642051" y="1837624"/>
            <a:ext cx="202144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310013" y="692696"/>
            <a:ext cx="260359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Boltzman Machine</a:t>
            </a:r>
            <a:endParaRPr lang="en-US" altLang="ko-KR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827584" y="2161351"/>
            <a:ext cx="1464770" cy="1555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531859"/>
              </p:ext>
            </p:extLst>
          </p:nvPr>
        </p:nvGraphicFramePr>
        <p:xfrm>
          <a:off x="539552" y="3356992"/>
          <a:ext cx="3798887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2" name="수식" r:id="rId4" imgW="1307880" imgH="596880" progId="Equation.3">
                  <p:embed/>
                </p:oleObj>
              </mc:Choice>
              <mc:Fallback>
                <p:oleObj name="수식" r:id="rId4" imgW="1307880" imgH="59688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356992"/>
                        <a:ext cx="3798887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직선 연결선 19"/>
          <p:cNvCxnSpPr/>
          <p:nvPr/>
        </p:nvCxnSpPr>
        <p:spPr>
          <a:xfrm flipV="1">
            <a:off x="3571169" y="2831179"/>
            <a:ext cx="784807" cy="525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725034" y="2310519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에너지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36995" y="3780893"/>
            <a:ext cx="3544978" cy="523220"/>
          </a:xfrm>
          <a:prstGeom prst="rect">
            <a:avLst/>
          </a:prstGeom>
          <a:solidFill>
            <a:srgbClr val="00B050">
              <a:alpha val="47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Boltzman Distribution</a:t>
            </a:r>
            <a:endParaRPr lang="en-US" altLang="ko-KR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등호 39"/>
          <p:cNvSpPr/>
          <p:nvPr/>
        </p:nvSpPr>
        <p:spPr>
          <a:xfrm>
            <a:off x="4379273" y="3717032"/>
            <a:ext cx="638779" cy="679120"/>
          </a:xfrm>
          <a:prstGeom prst="mathEqual">
            <a:avLst>
              <a:gd name="adj1" fmla="val 11163"/>
              <a:gd name="adj2" fmla="val 292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 rot="10800000">
            <a:off x="7326310" y="1630536"/>
            <a:ext cx="432048" cy="356652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4964801" y="2398893"/>
            <a:ext cx="488580" cy="356653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 rot="10800000">
            <a:off x="2759735" y="1585647"/>
            <a:ext cx="432048" cy="356652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9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19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525995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Thermalphysics for boltzman distribution</a:t>
            </a:r>
            <a:endParaRPr lang="en-US" altLang="ko-K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2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Macrostate Vs. Microstate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거시상태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미시상태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807682"/>
              </p:ext>
            </p:extLst>
          </p:nvPr>
        </p:nvGraphicFramePr>
        <p:xfrm>
          <a:off x="2909888" y="1700213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9" name="수식" r:id="rId4" imgW="139680" imgH="164880" progId="Equation.3">
                  <p:embed/>
                </p:oleObj>
              </mc:Choice>
              <mc:Fallback>
                <p:oleObj name="수식" r:id="rId4" imgW="139680" imgH="1648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1700213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750301"/>
              </p:ext>
            </p:extLst>
          </p:nvPr>
        </p:nvGraphicFramePr>
        <p:xfrm>
          <a:off x="965659" y="1700808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0" name="수식" r:id="rId6" imgW="177480" imgH="164880" progId="Equation.3">
                  <p:embed/>
                </p:oleObj>
              </mc:Choice>
              <mc:Fallback>
                <p:oleObj name="수식" r:id="rId6" imgW="177480" imgH="1648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659" y="1700808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330078"/>
              </p:ext>
            </p:extLst>
          </p:nvPr>
        </p:nvGraphicFramePr>
        <p:xfrm>
          <a:off x="1910147" y="1700808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1" name="수식" r:id="rId8" imgW="177480" imgH="164880" progId="Equation.3">
                  <p:embed/>
                </p:oleObj>
              </mc:Choice>
              <mc:Fallback>
                <p:oleObj name="수식" r:id="rId8" imgW="177480" imgH="1648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147" y="1700808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타원 22"/>
          <p:cNvSpPr/>
          <p:nvPr/>
        </p:nvSpPr>
        <p:spPr>
          <a:xfrm>
            <a:off x="827584" y="836712"/>
            <a:ext cx="792088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10</a:t>
            </a:r>
            <a:r>
              <a:rPr lang="ko-KR" altLang="en-US" sz="1400" smtClean="0"/>
              <a:t>원</a:t>
            </a:r>
            <a:endParaRPr lang="ko-KR" altLang="en-US" sz="1400"/>
          </a:p>
        </p:txBody>
      </p:sp>
      <p:sp>
        <p:nvSpPr>
          <p:cNvPr id="28" name="타원 27"/>
          <p:cNvSpPr/>
          <p:nvPr/>
        </p:nvSpPr>
        <p:spPr>
          <a:xfrm>
            <a:off x="1772072" y="836712"/>
            <a:ext cx="792088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100</a:t>
            </a:r>
            <a:r>
              <a:rPr lang="ko-KR" altLang="en-US" sz="1400"/>
              <a:t>원</a:t>
            </a:r>
          </a:p>
        </p:txBody>
      </p:sp>
      <p:sp>
        <p:nvSpPr>
          <p:cNvPr id="29" name="타원 28"/>
          <p:cNvSpPr/>
          <p:nvPr/>
        </p:nvSpPr>
        <p:spPr>
          <a:xfrm>
            <a:off x="2716560" y="836712"/>
            <a:ext cx="792088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500</a:t>
            </a:r>
            <a:r>
              <a:rPr lang="ko-KR" altLang="en-US" sz="1400" smtClean="0"/>
              <a:t>원</a:t>
            </a:r>
            <a:endParaRPr lang="ko-KR" altLang="en-US" sz="1400"/>
          </a:p>
        </p:txBody>
      </p:sp>
      <p:graphicFrame>
        <p:nvGraphicFramePr>
          <p:cNvPr id="72" name="개체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06108"/>
              </p:ext>
            </p:extLst>
          </p:nvPr>
        </p:nvGraphicFramePr>
        <p:xfrm>
          <a:off x="2854635" y="2348880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2" name="수식" r:id="rId9" imgW="177480" imgH="164880" progId="Equation.3">
                  <p:embed/>
                </p:oleObj>
              </mc:Choice>
              <mc:Fallback>
                <p:oleObj name="수식" r:id="rId9" imgW="177480" imgH="1648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635" y="2348880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개체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532857"/>
              </p:ext>
            </p:extLst>
          </p:nvPr>
        </p:nvGraphicFramePr>
        <p:xfrm>
          <a:off x="965510" y="2348880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3" name="수식" r:id="rId10" imgW="177492" imgH="164814" progId="Equation.3">
                  <p:embed/>
                </p:oleObj>
              </mc:Choice>
              <mc:Fallback>
                <p:oleObj name="수식" r:id="rId10" imgW="177492" imgH="164814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510" y="2348880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개체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897416"/>
              </p:ext>
            </p:extLst>
          </p:nvPr>
        </p:nvGraphicFramePr>
        <p:xfrm>
          <a:off x="1963738" y="2349500"/>
          <a:ext cx="40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4" name="수식" r:id="rId11" imgW="139680" imgH="164880" progId="Equation.3">
                  <p:embed/>
                </p:oleObj>
              </mc:Choice>
              <mc:Fallback>
                <p:oleObj name="수식" r:id="rId11" imgW="139680" imgH="164880" progId="Equation.3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2349500"/>
                        <a:ext cx="40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개체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00270"/>
              </p:ext>
            </p:extLst>
          </p:nvPr>
        </p:nvGraphicFramePr>
        <p:xfrm>
          <a:off x="2854635" y="2997324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5" name="수식" r:id="rId13" imgW="177480" imgH="164880" progId="Equation.3">
                  <p:embed/>
                </p:oleObj>
              </mc:Choice>
              <mc:Fallback>
                <p:oleObj name="수식" r:id="rId13" imgW="177480" imgH="1648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635" y="2997324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645458"/>
              </p:ext>
            </p:extLst>
          </p:nvPr>
        </p:nvGraphicFramePr>
        <p:xfrm>
          <a:off x="1020763" y="2997200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6" name="수식" r:id="rId14" imgW="139680" imgH="164880" progId="Equation.3">
                  <p:embed/>
                </p:oleObj>
              </mc:Choice>
              <mc:Fallback>
                <p:oleObj name="수식" r:id="rId14" imgW="139680" imgH="16488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2997200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개체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327062"/>
              </p:ext>
            </p:extLst>
          </p:nvPr>
        </p:nvGraphicFramePr>
        <p:xfrm>
          <a:off x="1910073" y="2997324"/>
          <a:ext cx="5159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7" name="수식" r:id="rId16" imgW="177492" imgH="164814" progId="Equation.3">
                  <p:embed/>
                </p:oleObj>
              </mc:Choice>
              <mc:Fallback>
                <p:oleObj name="수식" r:id="rId16" imgW="177492" imgH="164814" progId="Equation.3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073" y="2997324"/>
                        <a:ext cx="5159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개체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741736"/>
              </p:ext>
            </p:extLst>
          </p:nvPr>
        </p:nvGraphicFramePr>
        <p:xfrm>
          <a:off x="2909888" y="3644900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8" name="수식" r:id="rId17" imgW="139680" imgH="164880" progId="Equation.3">
                  <p:embed/>
                </p:oleObj>
              </mc:Choice>
              <mc:Fallback>
                <p:oleObj name="수식" r:id="rId17" imgW="139680" imgH="164880" progId="Equation.3">
                  <p:embed/>
                  <p:pic>
                    <p:nvPicPr>
                      <p:cNvPr id="0" name="개체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644900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개체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407214"/>
              </p:ext>
            </p:extLst>
          </p:nvPr>
        </p:nvGraphicFramePr>
        <p:xfrm>
          <a:off x="965510" y="3645024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9" name="수식" r:id="rId19" imgW="177492" imgH="164814" progId="Equation.3">
                  <p:embed/>
                </p:oleObj>
              </mc:Choice>
              <mc:Fallback>
                <p:oleObj name="수식" r:id="rId19" imgW="177492" imgH="164814" progId="Equation.3">
                  <p:embed/>
                  <p:pic>
                    <p:nvPicPr>
                      <p:cNvPr id="0" name="개체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510" y="3645024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개체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474526"/>
              </p:ext>
            </p:extLst>
          </p:nvPr>
        </p:nvGraphicFramePr>
        <p:xfrm>
          <a:off x="1963738" y="3644900"/>
          <a:ext cx="40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10" name="수식" r:id="rId20" imgW="139680" imgH="164880" progId="Equation.3">
                  <p:embed/>
                </p:oleObj>
              </mc:Choice>
              <mc:Fallback>
                <p:oleObj name="수식" r:id="rId20" imgW="139680" imgH="164880" progId="Equation.3">
                  <p:embed/>
                  <p:pic>
                    <p:nvPicPr>
                      <p:cNvPr id="0" name="개체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644900"/>
                        <a:ext cx="40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개체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926557"/>
              </p:ext>
            </p:extLst>
          </p:nvPr>
        </p:nvGraphicFramePr>
        <p:xfrm>
          <a:off x="2909888" y="4221163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11" name="수식" r:id="rId22" imgW="139680" imgH="164880" progId="Equation.3">
                  <p:embed/>
                </p:oleObj>
              </mc:Choice>
              <mc:Fallback>
                <p:oleObj name="수식" r:id="rId22" imgW="139680" imgH="1648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4221163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개체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482644"/>
              </p:ext>
            </p:extLst>
          </p:nvPr>
        </p:nvGraphicFramePr>
        <p:xfrm>
          <a:off x="1020763" y="4221163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12" name="수식" r:id="rId24" imgW="139680" imgH="164880" progId="Equation.3">
                  <p:embed/>
                </p:oleObj>
              </mc:Choice>
              <mc:Fallback>
                <p:oleObj name="수식" r:id="rId24" imgW="139680" imgH="16488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221163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개체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32316"/>
              </p:ext>
            </p:extLst>
          </p:nvPr>
        </p:nvGraphicFramePr>
        <p:xfrm>
          <a:off x="1910073" y="4221460"/>
          <a:ext cx="5159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13" name="수식" r:id="rId26" imgW="177492" imgH="164814" progId="Equation.3">
                  <p:embed/>
                </p:oleObj>
              </mc:Choice>
              <mc:Fallback>
                <p:oleObj name="수식" r:id="rId26" imgW="177492" imgH="164814" progId="Equation.3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073" y="4221460"/>
                        <a:ext cx="5159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개체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027268"/>
              </p:ext>
            </p:extLst>
          </p:nvPr>
        </p:nvGraphicFramePr>
        <p:xfrm>
          <a:off x="2854635" y="4869160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14" name="수식" r:id="rId27" imgW="177492" imgH="164814" progId="Equation.3">
                  <p:embed/>
                </p:oleObj>
              </mc:Choice>
              <mc:Fallback>
                <p:oleObj name="수식" r:id="rId27" imgW="177492" imgH="164814" progId="Equation.3">
                  <p:embed/>
                  <p:pic>
                    <p:nvPicPr>
                      <p:cNvPr id="0" name="개체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635" y="4869160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개체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52206"/>
              </p:ext>
            </p:extLst>
          </p:nvPr>
        </p:nvGraphicFramePr>
        <p:xfrm>
          <a:off x="1020763" y="4868863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15" name="수식" r:id="rId28" imgW="139680" imgH="164880" progId="Equation.3">
                  <p:embed/>
                </p:oleObj>
              </mc:Choice>
              <mc:Fallback>
                <p:oleObj name="수식" r:id="rId28" imgW="139680" imgH="164880" progId="Equation.3">
                  <p:embed/>
                  <p:pic>
                    <p:nvPicPr>
                      <p:cNvPr id="0" name="개체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868863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개체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75794"/>
              </p:ext>
            </p:extLst>
          </p:nvPr>
        </p:nvGraphicFramePr>
        <p:xfrm>
          <a:off x="1963738" y="4868863"/>
          <a:ext cx="40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16" name="수식" r:id="rId30" imgW="139680" imgH="164880" progId="Equation.3">
                  <p:embed/>
                </p:oleObj>
              </mc:Choice>
              <mc:Fallback>
                <p:oleObj name="수식" r:id="rId30" imgW="139680" imgH="164880" progId="Equation.3">
                  <p:embed/>
                  <p:pic>
                    <p:nvPicPr>
                      <p:cNvPr id="0" name="개체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4868863"/>
                        <a:ext cx="40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개체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261400"/>
              </p:ext>
            </p:extLst>
          </p:nvPr>
        </p:nvGraphicFramePr>
        <p:xfrm>
          <a:off x="2821768" y="5462385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17" name="수식" r:id="rId32" imgW="177480" imgH="164880" progId="Equation.3">
                  <p:embed/>
                </p:oleObj>
              </mc:Choice>
              <mc:Fallback>
                <p:oleObj name="수식" r:id="rId32" imgW="177480" imgH="1648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768" y="5462385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개체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021151"/>
              </p:ext>
            </p:extLst>
          </p:nvPr>
        </p:nvGraphicFramePr>
        <p:xfrm>
          <a:off x="932643" y="5462385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18" name="수식" r:id="rId33" imgW="177480" imgH="164880" progId="Equation.3">
                  <p:embed/>
                </p:oleObj>
              </mc:Choice>
              <mc:Fallback>
                <p:oleObj name="수식" r:id="rId33" imgW="177480" imgH="16488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643" y="5462385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개체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947987"/>
              </p:ext>
            </p:extLst>
          </p:nvPr>
        </p:nvGraphicFramePr>
        <p:xfrm>
          <a:off x="1877206" y="5462385"/>
          <a:ext cx="5159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19" name="수식" r:id="rId35" imgW="177492" imgH="164814" progId="Equation.3">
                  <p:embed/>
                </p:oleObj>
              </mc:Choice>
              <mc:Fallback>
                <p:oleObj name="수식" r:id="rId35" imgW="177492" imgH="164814" progId="Equation.3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206" y="5462385"/>
                        <a:ext cx="5159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개체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22945"/>
              </p:ext>
            </p:extLst>
          </p:nvPr>
        </p:nvGraphicFramePr>
        <p:xfrm>
          <a:off x="2874963" y="6110288"/>
          <a:ext cx="40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20" name="수식" r:id="rId36" imgW="139680" imgH="164880" progId="Equation.3">
                  <p:embed/>
                </p:oleObj>
              </mc:Choice>
              <mc:Fallback>
                <p:oleObj name="수식" r:id="rId36" imgW="139680" imgH="164880" progId="Equation.3">
                  <p:embed/>
                  <p:pic>
                    <p:nvPicPr>
                      <p:cNvPr id="0" name="개체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6110288"/>
                        <a:ext cx="40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개체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435166"/>
              </p:ext>
            </p:extLst>
          </p:nvPr>
        </p:nvGraphicFramePr>
        <p:xfrm>
          <a:off x="985838" y="6110288"/>
          <a:ext cx="40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21" name="수식" r:id="rId38" imgW="139680" imgH="164880" progId="Equation.3">
                  <p:embed/>
                </p:oleObj>
              </mc:Choice>
              <mc:Fallback>
                <p:oleObj name="수식" r:id="rId38" imgW="139680" imgH="164880" progId="Equation.3">
                  <p:embed/>
                  <p:pic>
                    <p:nvPicPr>
                      <p:cNvPr id="0" name="개체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6110288"/>
                        <a:ext cx="40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개체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395222"/>
              </p:ext>
            </p:extLst>
          </p:nvPr>
        </p:nvGraphicFramePr>
        <p:xfrm>
          <a:off x="1931988" y="6110288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22" name="수식" r:id="rId40" imgW="139680" imgH="164880" progId="Equation.3">
                  <p:embed/>
                </p:oleObj>
              </mc:Choice>
              <mc:Fallback>
                <p:oleObj name="수식" r:id="rId40" imgW="139680" imgH="164880" progId="Equation.3">
                  <p:embed/>
                  <p:pic>
                    <p:nvPicPr>
                      <p:cNvPr id="0" name="개체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6110288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오른쪽 중괄호 92"/>
          <p:cNvSpPr/>
          <p:nvPr/>
        </p:nvSpPr>
        <p:spPr>
          <a:xfrm>
            <a:off x="5652120" y="1916832"/>
            <a:ext cx="792088" cy="4536504"/>
          </a:xfrm>
          <a:prstGeom prst="rightBrace">
            <a:avLst>
              <a:gd name="adj1" fmla="val 83439"/>
              <a:gd name="adj2" fmla="val 497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469763" y="400041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/>
              <a:t>총 미시상태 개수</a:t>
            </a:r>
            <a:r>
              <a:rPr lang="en-US" altLang="ko-KR"/>
              <a:t>: 8</a:t>
            </a:r>
            <a:r>
              <a:rPr lang="ko-KR" altLang="en-US"/>
              <a:t>개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4077717" y="1732166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/>
              <a:t>미시상태 </a:t>
            </a:r>
            <a:r>
              <a:rPr lang="en-US" altLang="ko-KR" smtClean="0"/>
              <a:t>1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4091921" y="2348880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/>
              <a:t>미시상태 </a:t>
            </a:r>
            <a:r>
              <a:rPr lang="en-US" altLang="ko-KR" smtClean="0"/>
              <a:t>2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110768" y="3002858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/>
              <a:t>미시상태 </a:t>
            </a:r>
            <a:r>
              <a:rPr lang="en-US" altLang="ko-KR" smtClean="0"/>
              <a:t>3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4590868" y="3630278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mtClean="0"/>
              <a:t>…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683568" y="1732166"/>
            <a:ext cx="4710535" cy="47269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689008" y="2348880"/>
            <a:ext cx="4710535" cy="472698"/>
          </a:xfrm>
          <a:prstGeom prst="rect">
            <a:avLst/>
          </a:prstGeom>
          <a:solidFill>
            <a:srgbClr val="92D050">
              <a:alpha val="3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690038" y="2973978"/>
            <a:ext cx="4710535" cy="472698"/>
          </a:xfrm>
          <a:prstGeom prst="rect">
            <a:avLst/>
          </a:prstGeom>
          <a:solidFill>
            <a:srgbClr val="00B0F0">
              <a:alpha val="3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아래쪽 화살표 110"/>
          <p:cNvSpPr/>
          <p:nvPr/>
        </p:nvSpPr>
        <p:spPr>
          <a:xfrm rot="16200000">
            <a:off x="6060253" y="871051"/>
            <a:ext cx="689128" cy="71330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6776846" y="1011680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mtClean="0"/>
              <a:t>위치</a:t>
            </a:r>
            <a:r>
              <a:rPr lang="en-US" altLang="ko-KR" b="1" smtClean="0"/>
              <a:t>, </a:t>
            </a:r>
            <a:r>
              <a:rPr lang="ko-KR" altLang="en-US" b="1" smtClean="0"/>
              <a:t>속도</a:t>
            </a:r>
            <a:r>
              <a:rPr lang="en-US" altLang="ko-KR" b="1" smtClean="0"/>
              <a:t>, </a:t>
            </a:r>
            <a:r>
              <a:rPr lang="ko-KR" altLang="en-US" b="1" smtClean="0"/>
              <a:t>운동량</a:t>
            </a:r>
            <a:r>
              <a:rPr lang="en-US" altLang="ko-KR" b="1" smtClean="0"/>
              <a:t>…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9392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02" grpId="0"/>
      <p:bldP spid="103" grpId="0"/>
      <p:bldP spid="104" grpId="0"/>
      <p:bldP spid="105" grpId="0"/>
      <p:bldP spid="106" grpId="0"/>
      <p:bldP spid="107" grpId="0" animBg="1"/>
      <p:bldP spid="108" grpId="0" animBg="1"/>
      <p:bldP spid="109" grpId="0" animBg="1"/>
      <p:bldP spid="111" grpId="0" animBg="1"/>
      <p:bldP spid="1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Macrostate Vs. Microstate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거시상태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미시상태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908632"/>
              </p:ext>
            </p:extLst>
          </p:nvPr>
        </p:nvGraphicFramePr>
        <p:xfrm>
          <a:off x="2909888" y="1700213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5" name="수식" r:id="rId4" imgW="139680" imgH="164880" progId="Equation.3">
                  <p:embed/>
                </p:oleObj>
              </mc:Choice>
              <mc:Fallback>
                <p:oleObj name="수식" r:id="rId4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1700213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081077"/>
              </p:ext>
            </p:extLst>
          </p:nvPr>
        </p:nvGraphicFramePr>
        <p:xfrm>
          <a:off x="965659" y="1700808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6" name="수식" r:id="rId6" imgW="177480" imgH="164880" progId="Equation.3">
                  <p:embed/>
                </p:oleObj>
              </mc:Choice>
              <mc:Fallback>
                <p:oleObj name="수식" r:id="rId6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659" y="1700808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901731"/>
              </p:ext>
            </p:extLst>
          </p:nvPr>
        </p:nvGraphicFramePr>
        <p:xfrm>
          <a:off x="1910147" y="1700808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7" name="수식" r:id="rId8" imgW="177480" imgH="164880" progId="Equation.3">
                  <p:embed/>
                </p:oleObj>
              </mc:Choice>
              <mc:Fallback>
                <p:oleObj name="수식" r:id="rId8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147" y="1700808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타원 22"/>
          <p:cNvSpPr/>
          <p:nvPr/>
        </p:nvSpPr>
        <p:spPr>
          <a:xfrm>
            <a:off x="827584" y="836712"/>
            <a:ext cx="792088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10</a:t>
            </a:r>
            <a:r>
              <a:rPr lang="ko-KR" altLang="en-US" sz="1400" smtClean="0"/>
              <a:t>원</a:t>
            </a:r>
            <a:endParaRPr lang="ko-KR" altLang="en-US" sz="1400"/>
          </a:p>
        </p:txBody>
      </p:sp>
      <p:sp>
        <p:nvSpPr>
          <p:cNvPr id="28" name="타원 27"/>
          <p:cNvSpPr/>
          <p:nvPr/>
        </p:nvSpPr>
        <p:spPr>
          <a:xfrm>
            <a:off x="1772072" y="836712"/>
            <a:ext cx="792088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100</a:t>
            </a:r>
            <a:r>
              <a:rPr lang="ko-KR" altLang="en-US" sz="1400"/>
              <a:t>원</a:t>
            </a:r>
          </a:p>
        </p:txBody>
      </p:sp>
      <p:sp>
        <p:nvSpPr>
          <p:cNvPr id="29" name="타원 28"/>
          <p:cNvSpPr/>
          <p:nvPr/>
        </p:nvSpPr>
        <p:spPr>
          <a:xfrm>
            <a:off x="2716560" y="836712"/>
            <a:ext cx="792088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500</a:t>
            </a:r>
            <a:r>
              <a:rPr lang="ko-KR" altLang="en-US" sz="1400" smtClean="0"/>
              <a:t>원</a:t>
            </a:r>
            <a:endParaRPr lang="ko-KR" altLang="en-US" sz="1400"/>
          </a:p>
        </p:txBody>
      </p:sp>
      <p:graphicFrame>
        <p:nvGraphicFramePr>
          <p:cNvPr id="72" name="개체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39123"/>
              </p:ext>
            </p:extLst>
          </p:nvPr>
        </p:nvGraphicFramePr>
        <p:xfrm>
          <a:off x="2854635" y="2348880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8" name="수식" r:id="rId9" imgW="177480" imgH="164880" progId="Equation.3">
                  <p:embed/>
                </p:oleObj>
              </mc:Choice>
              <mc:Fallback>
                <p:oleObj name="수식" r:id="rId9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635" y="2348880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개체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735716"/>
              </p:ext>
            </p:extLst>
          </p:nvPr>
        </p:nvGraphicFramePr>
        <p:xfrm>
          <a:off x="965510" y="2348880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9" name="수식" r:id="rId10" imgW="177492" imgH="164814" progId="Equation.3">
                  <p:embed/>
                </p:oleObj>
              </mc:Choice>
              <mc:Fallback>
                <p:oleObj name="수식" r:id="rId10" imgW="177492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510" y="2348880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개체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556524"/>
              </p:ext>
            </p:extLst>
          </p:nvPr>
        </p:nvGraphicFramePr>
        <p:xfrm>
          <a:off x="1963738" y="2349500"/>
          <a:ext cx="40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0" name="수식" r:id="rId11" imgW="139680" imgH="164880" progId="Equation.3">
                  <p:embed/>
                </p:oleObj>
              </mc:Choice>
              <mc:Fallback>
                <p:oleObj name="수식" r:id="rId11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2349500"/>
                        <a:ext cx="40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개체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47077"/>
              </p:ext>
            </p:extLst>
          </p:nvPr>
        </p:nvGraphicFramePr>
        <p:xfrm>
          <a:off x="2854635" y="2997324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1" name="수식" r:id="rId13" imgW="177480" imgH="164880" progId="Equation.3">
                  <p:embed/>
                </p:oleObj>
              </mc:Choice>
              <mc:Fallback>
                <p:oleObj name="수식" r:id="rId13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635" y="2997324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531485"/>
              </p:ext>
            </p:extLst>
          </p:nvPr>
        </p:nvGraphicFramePr>
        <p:xfrm>
          <a:off x="1020763" y="2997200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2" name="수식" r:id="rId14" imgW="139680" imgH="164880" progId="Equation.3">
                  <p:embed/>
                </p:oleObj>
              </mc:Choice>
              <mc:Fallback>
                <p:oleObj name="수식" r:id="rId14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2997200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개체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678571"/>
              </p:ext>
            </p:extLst>
          </p:nvPr>
        </p:nvGraphicFramePr>
        <p:xfrm>
          <a:off x="1910073" y="2997324"/>
          <a:ext cx="5159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3" name="수식" r:id="rId16" imgW="177492" imgH="164814" progId="Equation.3">
                  <p:embed/>
                </p:oleObj>
              </mc:Choice>
              <mc:Fallback>
                <p:oleObj name="수식" r:id="rId16" imgW="177492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073" y="2997324"/>
                        <a:ext cx="5159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개체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004402"/>
              </p:ext>
            </p:extLst>
          </p:nvPr>
        </p:nvGraphicFramePr>
        <p:xfrm>
          <a:off x="2909888" y="3644900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4" name="수식" r:id="rId17" imgW="139680" imgH="164880" progId="Equation.3">
                  <p:embed/>
                </p:oleObj>
              </mc:Choice>
              <mc:Fallback>
                <p:oleObj name="수식" r:id="rId17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644900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개체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170617"/>
              </p:ext>
            </p:extLst>
          </p:nvPr>
        </p:nvGraphicFramePr>
        <p:xfrm>
          <a:off x="965510" y="3645024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5" name="수식" r:id="rId19" imgW="177492" imgH="164814" progId="Equation.3">
                  <p:embed/>
                </p:oleObj>
              </mc:Choice>
              <mc:Fallback>
                <p:oleObj name="수식" r:id="rId19" imgW="177492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510" y="3645024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개체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723605"/>
              </p:ext>
            </p:extLst>
          </p:nvPr>
        </p:nvGraphicFramePr>
        <p:xfrm>
          <a:off x="1963738" y="3644900"/>
          <a:ext cx="40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6" name="수식" r:id="rId20" imgW="139680" imgH="164880" progId="Equation.3">
                  <p:embed/>
                </p:oleObj>
              </mc:Choice>
              <mc:Fallback>
                <p:oleObj name="수식" r:id="rId20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644900"/>
                        <a:ext cx="40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개체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258073"/>
              </p:ext>
            </p:extLst>
          </p:nvPr>
        </p:nvGraphicFramePr>
        <p:xfrm>
          <a:off x="2909888" y="4221163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7" name="수식" r:id="rId22" imgW="139680" imgH="164880" progId="Equation.3">
                  <p:embed/>
                </p:oleObj>
              </mc:Choice>
              <mc:Fallback>
                <p:oleObj name="수식" r:id="rId22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4221163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개체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608695"/>
              </p:ext>
            </p:extLst>
          </p:nvPr>
        </p:nvGraphicFramePr>
        <p:xfrm>
          <a:off x="1020763" y="4221163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8" name="수식" r:id="rId24" imgW="139680" imgH="164880" progId="Equation.3">
                  <p:embed/>
                </p:oleObj>
              </mc:Choice>
              <mc:Fallback>
                <p:oleObj name="수식" r:id="rId24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221163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개체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744967"/>
              </p:ext>
            </p:extLst>
          </p:nvPr>
        </p:nvGraphicFramePr>
        <p:xfrm>
          <a:off x="1910073" y="4221460"/>
          <a:ext cx="5159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9" name="수식" r:id="rId26" imgW="177492" imgH="164814" progId="Equation.3">
                  <p:embed/>
                </p:oleObj>
              </mc:Choice>
              <mc:Fallback>
                <p:oleObj name="수식" r:id="rId26" imgW="177492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073" y="4221460"/>
                        <a:ext cx="5159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개체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999515"/>
              </p:ext>
            </p:extLst>
          </p:nvPr>
        </p:nvGraphicFramePr>
        <p:xfrm>
          <a:off x="2854635" y="4869160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0" name="수식" r:id="rId27" imgW="177492" imgH="164814" progId="Equation.3">
                  <p:embed/>
                </p:oleObj>
              </mc:Choice>
              <mc:Fallback>
                <p:oleObj name="수식" r:id="rId27" imgW="177492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635" y="4869160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개체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464538"/>
              </p:ext>
            </p:extLst>
          </p:nvPr>
        </p:nvGraphicFramePr>
        <p:xfrm>
          <a:off x="1020763" y="4868863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1" name="수식" r:id="rId28" imgW="139680" imgH="164880" progId="Equation.3">
                  <p:embed/>
                </p:oleObj>
              </mc:Choice>
              <mc:Fallback>
                <p:oleObj name="수식" r:id="rId28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868863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개체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252054"/>
              </p:ext>
            </p:extLst>
          </p:nvPr>
        </p:nvGraphicFramePr>
        <p:xfrm>
          <a:off x="1963738" y="4868863"/>
          <a:ext cx="40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2" name="수식" r:id="rId30" imgW="139680" imgH="164880" progId="Equation.3">
                  <p:embed/>
                </p:oleObj>
              </mc:Choice>
              <mc:Fallback>
                <p:oleObj name="수식" r:id="rId30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4868863"/>
                        <a:ext cx="40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개체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789225"/>
              </p:ext>
            </p:extLst>
          </p:nvPr>
        </p:nvGraphicFramePr>
        <p:xfrm>
          <a:off x="2821768" y="5462385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3" name="수식" r:id="rId32" imgW="177480" imgH="164880" progId="Equation.3">
                  <p:embed/>
                </p:oleObj>
              </mc:Choice>
              <mc:Fallback>
                <p:oleObj name="수식" r:id="rId32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768" y="5462385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개체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43872"/>
              </p:ext>
            </p:extLst>
          </p:nvPr>
        </p:nvGraphicFramePr>
        <p:xfrm>
          <a:off x="932643" y="5462385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4" name="수식" r:id="rId33" imgW="177480" imgH="164880" progId="Equation.3">
                  <p:embed/>
                </p:oleObj>
              </mc:Choice>
              <mc:Fallback>
                <p:oleObj name="수식" r:id="rId33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643" y="5462385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개체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605195"/>
              </p:ext>
            </p:extLst>
          </p:nvPr>
        </p:nvGraphicFramePr>
        <p:xfrm>
          <a:off x="1877206" y="5462385"/>
          <a:ext cx="5159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5" name="수식" r:id="rId35" imgW="177492" imgH="164814" progId="Equation.3">
                  <p:embed/>
                </p:oleObj>
              </mc:Choice>
              <mc:Fallback>
                <p:oleObj name="수식" r:id="rId35" imgW="177492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206" y="5462385"/>
                        <a:ext cx="5159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개체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38575"/>
              </p:ext>
            </p:extLst>
          </p:nvPr>
        </p:nvGraphicFramePr>
        <p:xfrm>
          <a:off x="2874963" y="6110288"/>
          <a:ext cx="40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6" name="수식" r:id="rId36" imgW="139680" imgH="164880" progId="Equation.3">
                  <p:embed/>
                </p:oleObj>
              </mc:Choice>
              <mc:Fallback>
                <p:oleObj name="수식" r:id="rId36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6110288"/>
                        <a:ext cx="40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개체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463106"/>
              </p:ext>
            </p:extLst>
          </p:nvPr>
        </p:nvGraphicFramePr>
        <p:xfrm>
          <a:off x="985838" y="6110288"/>
          <a:ext cx="40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7" name="수식" r:id="rId38" imgW="139680" imgH="164880" progId="Equation.3">
                  <p:embed/>
                </p:oleObj>
              </mc:Choice>
              <mc:Fallback>
                <p:oleObj name="수식" r:id="rId38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6110288"/>
                        <a:ext cx="40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개체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480234"/>
              </p:ext>
            </p:extLst>
          </p:nvPr>
        </p:nvGraphicFramePr>
        <p:xfrm>
          <a:off x="1931988" y="6110288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8" name="수식" r:id="rId40" imgW="139680" imgH="164880" progId="Equation.3">
                  <p:embed/>
                </p:oleObj>
              </mc:Choice>
              <mc:Fallback>
                <p:oleObj name="수식" r:id="rId40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6110288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오른쪽 중괄호 92"/>
          <p:cNvSpPr/>
          <p:nvPr/>
        </p:nvSpPr>
        <p:spPr>
          <a:xfrm>
            <a:off x="5652120" y="1916832"/>
            <a:ext cx="792088" cy="4536504"/>
          </a:xfrm>
          <a:prstGeom prst="rightBrace">
            <a:avLst>
              <a:gd name="adj1" fmla="val 83439"/>
              <a:gd name="adj2" fmla="val 497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469764" y="400041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/>
              <a:t>총 거시상태 개수</a:t>
            </a:r>
            <a:r>
              <a:rPr lang="en-US" altLang="ko-KR" smtClean="0"/>
              <a:t>: 4</a:t>
            </a:r>
            <a:r>
              <a:rPr lang="ko-KR" altLang="en-US" smtClean="0"/>
              <a:t>개</a:t>
            </a:r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337111" y="2348880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smtClean="0"/>
              <a:t>1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811667"/>
              </p:ext>
            </p:extLst>
          </p:nvPr>
        </p:nvGraphicFramePr>
        <p:xfrm>
          <a:off x="4025900" y="885825"/>
          <a:ext cx="1365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9" name="수식" r:id="rId42" imgW="469800" imgH="215640" progId="Equation.3">
                  <p:embed/>
                </p:oleObj>
              </mc:Choice>
              <mc:Fallback>
                <p:oleObj name="수식" r:id="rId42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885825"/>
                        <a:ext cx="13652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오른쪽 중괄호 41"/>
          <p:cNvSpPr/>
          <p:nvPr/>
        </p:nvSpPr>
        <p:spPr>
          <a:xfrm>
            <a:off x="3599892" y="1772816"/>
            <a:ext cx="360040" cy="1731930"/>
          </a:xfrm>
          <a:prstGeom prst="rightBrace">
            <a:avLst>
              <a:gd name="adj1" fmla="val 83439"/>
              <a:gd name="adj2" fmla="val 497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중괄호 42"/>
          <p:cNvSpPr/>
          <p:nvPr/>
        </p:nvSpPr>
        <p:spPr>
          <a:xfrm>
            <a:off x="3621216" y="3657146"/>
            <a:ext cx="360040" cy="1731930"/>
          </a:xfrm>
          <a:prstGeom prst="rightBrace">
            <a:avLst>
              <a:gd name="adj1" fmla="val 83439"/>
              <a:gd name="adj2" fmla="val 497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337111" y="4159837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/>
              <a:t>2</a:t>
            </a:r>
            <a:endParaRPr lang="en-US" altLang="ko-KR" sz="3600" smtClean="0"/>
          </a:p>
        </p:txBody>
      </p:sp>
      <p:sp>
        <p:nvSpPr>
          <p:cNvPr id="45" name="직사각형 44"/>
          <p:cNvSpPr/>
          <p:nvPr/>
        </p:nvSpPr>
        <p:spPr>
          <a:xfrm>
            <a:off x="4323680" y="5301207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smtClean="0"/>
              <a:t>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332446" y="5955150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153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02" grpId="0"/>
      <p:bldP spid="106" grpId="0"/>
      <p:bldP spid="42" grpId="0" animBg="1"/>
      <p:bldP spid="43" grpId="0" animBg="1"/>
      <p:bldP spid="44" grpId="0"/>
      <p:bldP spid="45" grpId="0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Macrostate Vs. Microstate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거시상태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미시상태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034729"/>
              </p:ext>
            </p:extLst>
          </p:nvPr>
        </p:nvGraphicFramePr>
        <p:xfrm>
          <a:off x="2909888" y="1700213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5" name="수식" r:id="rId4" imgW="139680" imgH="164880" progId="Equation.3">
                  <p:embed/>
                </p:oleObj>
              </mc:Choice>
              <mc:Fallback>
                <p:oleObj name="수식" r:id="rId4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1700213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775968"/>
              </p:ext>
            </p:extLst>
          </p:nvPr>
        </p:nvGraphicFramePr>
        <p:xfrm>
          <a:off x="965659" y="1700808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6" name="수식" r:id="rId6" imgW="177480" imgH="164880" progId="Equation.3">
                  <p:embed/>
                </p:oleObj>
              </mc:Choice>
              <mc:Fallback>
                <p:oleObj name="수식" r:id="rId6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659" y="1700808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216310"/>
              </p:ext>
            </p:extLst>
          </p:nvPr>
        </p:nvGraphicFramePr>
        <p:xfrm>
          <a:off x="1910147" y="1700808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7" name="수식" r:id="rId8" imgW="177480" imgH="164880" progId="Equation.3">
                  <p:embed/>
                </p:oleObj>
              </mc:Choice>
              <mc:Fallback>
                <p:oleObj name="수식" r:id="rId8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147" y="1700808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타원 22"/>
          <p:cNvSpPr/>
          <p:nvPr/>
        </p:nvSpPr>
        <p:spPr>
          <a:xfrm>
            <a:off x="827584" y="836712"/>
            <a:ext cx="792088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10</a:t>
            </a:r>
            <a:r>
              <a:rPr lang="ko-KR" altLang="en-US" sz="1400" smtClean="0"/>
              <a:t>원</a:t>
            </a:r>
            <a:endParaRPr lang="ko-KR" altLang="en-US" sz="1400"/>
          </a:p>
        </p:txBody>
      </p:sp>
      <p:sp>
        <p:nvSpPr>
          <p:cNvPr id="28" name="타원 27"/>
          <p:cNvSpPr/>
          <p:nvPr/>
        </p:nvSpPr>
        <p:spPr>
          <a:xfrm>
            <a:off x="1772072" y="836712"/>
            <a:ext cx="792088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100</a:t>
            </a:r>
            <a:r>
              <a:rPr lang="ko-KR" altLang="en-US" sz="1400"/>
              <a:t>원</a:t>
            </a:r>
          </a:p>
        </p:txBody>
      </p:sp>
      <p:sp>
        <p:nvSpPr>
          <p:cNvPr id="29" name="타원 28"/>
          <p:cNvSpPr/>
          <p:nvPr/>
        </p:nvSpPr>
        <p:spPr>
          <a:xfrm>
            <a:off x="2716560" y="836712"/>
            <a:ext cx="792088" cy="64807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500</a:t>
            </a:r>
            <a:r>
              <a:rPr lang="ko-KR" altLang="en-US" sz="1400" smtClean="0"/>
              <a:t>원</a:t>
            </a:r>
            <a:endParaRPr lang="ko-KR" altLang="en-US" sz="1400"/>
          </a:p>
        </p:txBody>
      </p:sp>
      <p:graphicFrame>
        <p:nvGraphicFramePr>
          <p:cNvPr id="72" name="개체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795341"/>
              </p:ext>
            </p:extLst>
          </p:nvPr>
        </p:nvGraphicFramePr>
        <p:xfrm>
          <a:off x="2854635" y="2348880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8" name="수식" r:id="rId9" imgW="177480" imgH="164880" progId="Equation.3">
                  <p:embed/>
                </p:oleObj>
              </mc:Choice>
              <mc:Fallback>
                <p:oleObj name="수식" r:id="rId9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635" y="2348880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개체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414356"/>
              </p:ext>
            </p:extLst>
          </p:nvPr>
        </p:nvGraphicFramePr>
        <p:xfrm>
          <a:off x="965510" y="2348880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9" name="수식" r:id="rId10" imgW="177492" imgH="164814" progId="Equation.3">
                  <p:embed/>
                </p:oleObj>
              </mc:Choice>
              <mc:Fallback>
                <p:oleObj name="수식" r:id="rId10" imgW="177492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510" y="2348880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개체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102836"/>
              </p:ext>
            </p:extLst>
          </p:nvPr>
        </p:nvGraphicFramePr>
        <p:xfrm>
          <a:off x="1963738" y="2349500"/>
          <a:ext cx="40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0" name="수식" r:id="rId11" imgW="139680" imgH="164880" progId="Equation.3">
                  <p:embed/>
                </p:oleObj>
              </mc:Choice>
              <mc:Fallback>
                <p:oleObj name="수식" r:id="rId11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2349500"/>
                        <a:ext cx="40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개체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505883"/>
              </p:ext>
            </p:extLst>
          </p:nvPr>
        </p:nvGraphicFramePr>
        <p:xfrm>
          <a:off x="2854635" y="2997324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1" name="수식" r:id="rId13" imgW="177480" imgH="164880" progId="Equation.3">
                  <p:embed/>
                </p:oleObj>
              </mc:Choice>
              <mc:Fallback>
                <p:oleObj name="수식" r:id="rId13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635" y="2997324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602080"/>
              </p:ext>
            </p:extLst>
          </p:nvPr>
        </p:nvGraphicFramePr>
        <p:xfrm>
          <a:off x="1020763" y="2997200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2" name="수식" r:id="rId14" imgW="139680" imgH="164880" progId="Equation.3">
                  <p:embed/>
                </p:oleObj>
              </mc:Choice>
              <mc:Fallback>
                <p:oleObj name="수식" r:id="rId14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2997200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개체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906092"/>
              </p:ext>
            </p:extLst>
          </p:nvPr>
        </p:nvGraphicFramePr>
        <p:xfrm>
          <a:off x="1910073" y="2997324"/>
          <a:ext cx="5159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3" name="수식" r:id="rId16" imgW="177492" imgH="164814" progId="Equation.3">
                  <p:embed/>
                </p:oleObj>
              </mc:Choice>
              <mc:Fallback>
                <p:oleObj name="수식" r:id="rId16" imgW="177492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073" y="2997324"/>
                        <a:ext cx="5159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개체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947236"/>
              </p:ext>
            </p:extLst>
          </p:nvPr>
        </p:nvGraphicFramePr>
        <p:xfrm>
          <a:off x="2909888" y="3644900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4" name="수식" r:id="rId17" imgW="139680" imgH="164880" progId="Equation.3">
                  <p:embed/>
                </p:oleObj>
              </mc:Choice>
              <mc:Fallback>
                <p:oleObj name="수식" r:id="rId17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644900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개체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16443"/>
              </p:ext>
            </p:extLst>
          </p:nvPr>
        </p:nvGraphicFramePr>
        <p:xfrm>
          <a:off x="965510" y="3645024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5" name="수식" r:id="rId19" imgW="177492" imgH="164814" progId="Equation.3">
                  <p:embed/>
                </p:oleObj>
              </mc:Choice>
              <mc:Fallback>
                <p:oleObj name="수식" r:id="rId19" imgW="177492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510" y="3645024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개체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47727"/>
              </p:ext>
            </p:extLst>
          </p:nvPr>
        </p:nvGraphicFramePr>
        <p:xfrm>
          <a:off x="1963738" y="3644900"/>
          <a:ext cx="40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6" name="수식" r:id="rId20" imgW="139680" imgH="164880" progId="Equation.3">
                  <p:embed/>
                </p:oleObj>
              </mc:Choice>
              <mc:Fallback>
                <p:oleObj name="수식" r:id="rId20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644900"/>
                        <a:ext cx="40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개체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457088"/>
              </p:ext>
            </p:extLst>
          </p:nvPr>
        </p:nvGraphicFramePr>
        <p:xfrm>
          <a:off x="2909888" y="4221163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7" name="수식" r:id="rId22" imgW="139680" imgH="164880" progId="Equation.3">
                  <p:embed/>
                </p:oleObj>
              </mc:Choice>
              <mc:Fallback>
                <p:oleObj name="수식" r:id="rId22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4221163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개체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733438"/>
              </p:ext>
            </p:extLst>
          </p:nvPr>
        </p:nvGraphicFramePr>
        <p:xfrm>
          <a:off x="1020763" y="4221163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8" name="수식" r:id="rId24" imgW="139680" imgH="164880" progId="Equation.3">
                  <p:embed/>
                </p:oleObj>
              </mc:Choice>
              <mc:Fallback>
                <p:oleObj name="수식" r:id="rId24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221163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개체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81002"/>
              </p:ext>
            </p:extLst>
          </p:nvPr>
        </p:nvGraphicFramePr>
        <p:xfrm>
          <a:off x="1910073" y="4221460"/>
          <a:ext cx="5159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9" name="수식" r:id="rId26" imgW="177492" imgH="164814" progId="Equation.3">
                  <p:embed/>
                </p:oleObj>
              </mc:Choice>
              <mc:Fallback>
                <p:oleObj name="수식" r:id="rId26" imgW="177492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073" y="4221460"/>
                        <a:ext cx="5159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개체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452828"/>
              </p:ext>
            </p:extLst>
          </p:nvPr>
        </p:nvGraphicFramePr>
        <p:xfrm>
          <a:off x="2854635" y="4869160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0" name="수식" r:id="rId27" imgW="177492" imgH="164814" progId="Equation.3">
                  <p:embed/>
                </p:oleObj>
              </mc:Choice>
              <mc:Fallback>
                <p:oleObj name="수식" r:id="rId27" imgW="177492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635" y="4869160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개체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920562"/>
              </p:ext>
            </p:extLst>
          </p:nvPr>
        </p:nvGraphicFramePr>
        <p:xfrm>
          <a:off x="1020763" y="4868863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1" name="수식" r:id="rId28" imgW="139680" imgH="164880" progId="Equation.3">
                  <p:embed/>
                </p:oleObj>
              </mc:Choice>
              <mc:Fallback>
                <p:oleObj name="수식" r:id="rId28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868863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개체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757047"/>
              </p:ext>
            </p:extLst>
          </p:nvPr>
        </p:nvGraphicFramePr>
        <p:xfrm>
          <a:off x="1963738" y="4868863"/>
          <a:ext cx="40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2" name="수식" r:id="rId30" imgW="139680" imgH="164880" progId="Equation.3">
                  <p:embed/>
                </p:oleObj>
              </mc:Choice>
              <mc:Fallback>
                <p:oleObj name="수식" r:id="rId30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4868863"/>
                        <a:ext cx="40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개체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343780"/>
              </p:ext>
            </p:extLst>
          </p:nvPr>
        </p:nvGraphicFramePr>
        <p:xfrm>
          <a:off x="2821768" y="5462385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3" name="수식" r:id="rId32" imgW="177480" imgH="164880" progId="Equation.3">
                  <p:embed/>
                </p:oleObj>
              </mc:Choice>
              <mc:Fallback>
                <p:oleObj name="수식" r:id="rId32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768" y="5462385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개체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428148"/>
              </p:ext>
            </p:extLst>
          </p:nvPr>
        </p:nvGraphicFramePr>
        <p:xfrm>
          <a:off x="932643" y="5462385"/>
          <a:ext cx="515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4" name="수식" r:id="rId33" imgW="177480" imgH="164880" progId="Equation.3">
                  <p:embed/>
                </p:oleObj>
              </mc:Choice>
              <mc:Fallback>
                <p:oleObj name="수식" r:id="rId33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643" y="5462385"/>
                        <a:ext cx="515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개체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125720"/>
              </p:ext>
            </p:extLst>
          </p:nvPr>
        </p:nvGraphicFramePr>
        <p:xfrm>
          <a:off x="1877206" y="5462385"/>
          <a:ext cx="5159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5" name="수식" r:id="rId35" imgW="177492" imgH="164814" progId="Equation.3">
                  <p:embed/>
                </p:oleObj>
              </mc:Choice>
              <mc:Fallback>
                <p:oleObj name="수식" r:id="rId35" imgW="177492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206" y="5462385"/>
                        <a:ext cx="5159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개체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533347"/>
              </p:ext>
            </p:extLst>
          </p:nvPr>
        </p:nvGraphicFramePr>
        <p:xfrm>
          <a:off x="2874963" y="6110288"/>
          <a:ext cx="40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6" name="수식" r:id="rId36" imgW="139680" imgH="164880" progId="Equation.3">
                  <p:embed/>
                </p:oleObj>
              </mc:Choice>
              <mc:Fallback>
                <p:oleObj name="수식" r:id="rId36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6110288"/>
                        <a:ext cx="40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개체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10348"/>
              </p:ext>
            </p:extLst>
          </p:nvPr>
        </p:nvGraphicFramePr>
        <p:xfrm>
          <a:off x="985838" y="6110288"/>
          <a:ext cx="40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7" name="수식" r:id="rId38" imgW="139680" imgH="164880" progId="Equation.3">
                  <p:embed/>
                </p:oleObj>
              </mc:Choice>
              <mc:Fallback>
                <p:oleObj name="수식" r:id="rId38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6110288"/>
                        <a:ext cx="40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개체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733367"/>
              </p:ext>
            </p:extLst>
          </p:nvPr>
        </p:nvGraphicFramePr>
        <p:xfrm>
          <a:off x="1931988" y="6110288"/>
          <a:ext cx="40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8" name="수식" r:id="rId40" imgW="139680" imgH="164880" progId="Equation.3">
                  <p:embed/>
                </p:oleObj>
              </mc:Choice>
              <mc:Fallback>
                <p:oleObj name="수식" r:id="rId40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6110288"/>
                        <a:ext cx="40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오른쪽 중괄호 92"/>
          <p:cNvSpPr/>
          <p:nvPr/>
        </p:nvSpPr>
        <p:spPr>
          <a:xfrm>
            <a:off x="5652120" y="1916832"/>
            <a:ext cx="792088" cy="4536504"/>
          </a:xfrm>
          <a:prstGeom prst="rightBrace">
            <a:avLst>
              <a:gd name="adj1" fmla="val 83439"/>
              <a:gd name="adj2" fmla="val 497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469764" y="400041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/>
              <a:t>총 거시상태 개수</a:t>
            </a:r>
            <a:r>
              <a:rPr lang="en-US" altLang="ko-KR" smtClean="0"/>
              <a:t>: 4</a:t>
            </a:r>
            <a:r>
              <a:rPr lang="ko-KR" altLang="en-US" smtClean="0"/>
              <a:t>개</a:t>
            </a:r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337111" y="2348880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smtClean="0"/>
              <a:t>2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04138"/>
              </p:ext>
            </p:extLst>
          </p:nvPr>
        </p:nvGraphicFramePr>
        <p:xfrm>
          <a:off x="3971680" y="886338"/>
          <a:ext cx="14747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9" name="수식" r:id="rId42" imgW="507960" imgH="215640" progId="Equation.3">
                  <p:embed/>
                </p:oleObj>
              </mc:Choice>
              <mc:Fallback>
                <p:oleObj name="수식" r:id="rId42" imgW="507960" imgH="215640" progId="Equation.3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680" y="886338"/>
                        <a:ext cx="14747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오른쪽 중괄호 41"/>
          <p:cNvSpPr/>
          <p:nvPr/>
        </p:nvSpPr>
        <p:spPr>
          <a:xfrm>
            <a:off x="3599892" y="1772816"/>
            <a:ext cx="360040" cy="1731930"/>
          </a:xfrm>
          <a:prstGeom prst="rightBrace">
            <a:avLst>
              <a:gd name="adj1" fmla="val 83439"/>
              <a:gd name="adj2" fmla="val 497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중괄호 42"/>
          <p:cNvSpPr/>
          <p:nvPr/>
        </p:nvSpPr>
        <p:spPr>
          <a:xfrm>
            <a:off x="3621216" y="3657146"/>
            <a:ext cx="360040" cy="1731930"/>
          </a:xfrm>
          <a:prstGeom prst="rightBrace">
            <a:avLst>
              <a:gd name="adj1" fmla="val 83439"/>
              <a:gd name="adj2" fmla="val 497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337111" y="4159837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smtClean="0"/>
              <a:t>1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23680" y="5301207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smtClean="0"/>
              <a:t>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332446" y="5955150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smtClean="0"/>
              <a:t>0</a:t>
            </a:r>
          </a:p>
        </p:txBody>
      </p:sp>
      <p:sp>
        <p:nvSpPr>
          <p:cNvPr id="49" name="아래쪽 화살표 48"/>
          <p:cNvSpPr/>
          <p:nvPr/>
        </p:nvSpPr>
        <p:spPr>
          <a:xfrm rot="16200000">
            <a:off x="6060253" y="871051"/>
            <a:ext cx="689128" cy="71330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892262" y="1011680"/>
            <a:ext cx="205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mtClean="0"/>
              <a:t>온도</a:t>
            </a:r>
            <a:r>
              <a:rPr lang="en-US" altLang="ko-KR" b="1" smtClean="0"/>
              <a:t>, </a:t>
            </a:r>
            <a:r>
              <a:rPr lang="ko-KR" altLang="en-US" b="1" smtClean="0"/>
              <a:t>압력</a:t>
            </a:r>
            <a:r>
              <a:rPr lang="en-US" altLang="ko-KR" b="1" smtClean="0"/>
              <a:t>, </a:t>
            </a:r>
            <a:r>
              <a:rPr lang="ko-KR" altLang="en-US" b="1" smtClean="0"/>
              <a:t>부피</a:t>
            </a:r>
            <a:r>
              <a:rPr lang="en-US" altLang="ko-KR" b="1" smtClean="0"/>
              <a:t>…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3475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Ensemble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바른틀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정준 앙상블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NVT 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앙상블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액자 2"/>
          <p:cNvSpPr/>
          <p:nvPr/>
        </p:nvSpPr>
        <p:spPr>
          <a:xfrm>
            <a:off x="1151620" y="1802576"/>
            <a:ext cx="7092788" cy="4434736"/>
          </a:xfrm>
          <a:prstGeom prst="frame">
            <a:avLst>
              <a:gd name="adj1" fmla="val 2938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671158" y="2342636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941281" y="2904508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47399" y="3139818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859791" y="3517448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58782" y="2537883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490551" y="2480642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85558" y="4692260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737958" y="3409436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047399" y="4251647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174360" y="3498212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801582" y="3911932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22505" y="4387460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474806" y="3193412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896835" y="5078787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462630" y="5651048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014493" y="5208610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958336" y="2018600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616993" y="5633350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345715" y="5465018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233733" y="5064455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611146" y="4908284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185690" y="5759060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293702" y="2234624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153946" y="2417018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503134" y="3012520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347994" y="2802916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571338" y="2525030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857953" y="3031806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194324" y="4093418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290001" y="3228544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127085" y="3896630"/>
            <a:ext cx="216024" cy="216024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351170" y="3896630"/>
            <a:ext cx="216024" cy="21602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271230" y="2793760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073977" y="4825053"/>
            <a:ext cx="216024" cy="21602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259690" y="4506230"/>
            <a:ext cx="216024" cy="21602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870951" y="4463923"/>
            <a:ext cx="216024" cy="21602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445408" y="4373361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224365" y="3733472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966735" y="5528642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870951" y="5744666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031232" y="5197877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685237" y="5320604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618542" y="5719871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727324" y="3247830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619312" y="2227575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290001" y="2011551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044816" y="3796428"/>
            <a:ext cx="2103930" cy="129181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94810" y="908720"/>
            <a:ext cx="6112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N</a:t>
            </a:r>
            <a:r>
              <a:rPr lang="ko-KR" altLang="en-US" b="1" smtClean="0"/>
              <a:t>입자수</a:t>
            </a:r>
            <a:r>
              <a:rPr lang="en-US" altLang="ko-KR" b="1" smtClean="0"/>
              <a:t>, </a:t>
            </a:r>
            <a:r>
              <a:rPr lang="en-US" altLang="ko-KR" b="1"/>
              <a:t>V</a:t>
            </a:r>
            <a:r>
              <a:rPr lang="ko-KR" altLang="en-US" b="1"/>
              <a:t>부피</a:t>
            </a:r>
            <a:r>
              <a:rPr lang="en-US" altLang="ko-KR" b="1" smtClean="0"/>
              <a:t>,</a:t>
            </a:r>
            <a:r>
              <a:rPr lang="en-US" altLang="ko-KR" b="1"/>
              <a:t> T</a:t>
            </a:r>
            <a:r>
              <a:rPr lang="ko-KR" altLang="en-US" b="1"/>
              <a:t>온도</a:t>
            </a:r>
            <a:r>
              <a:rPr lang="en-US" altLang="ko-KR" b="1"/>
              <a:t>, </a:t>
            </a:r>
            <a:r>
              <a:rPr lang="ko-KR" altLang="en-US" smtClean="0"/>
              <a:t>가 고정인</a:t>
            </a:r>
            <a:r>
              <a:rPr lang="en-US" altLang="ko-KR"/>
              <a:t> </a:t>
            </a:r>
            <a:r>
              <a:rPr lang="ko-KR" altLang="en-US" smtClean="0"/>
              <a:t>미시상태의 집합 모음</a:t>
            </a:r>
            <a:endParaRPr lang="ko-KR" altLang="en-US"/>
          </a:p>
        </p:txBody>
      </p:sp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510505"/>
              </p:ext>
            </p:extLst>
          </p:nvPr>
        </p:nvGraphicFramePr>
        <p:xfrm>
          <a:off x="5185690" y="3012520"/>
          <a:ext cx="1877903" cy="59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1" name="수식" r:id="rId4" imgW="711000" imgH="228600" progId="Equation.3">
                  <p:embed/>
                </p:oleObj>
              </mc:Choice>
              <mc:Fallback>
                <p:oleObj name="수식" r:id="rId4" imgW="71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690" y="3012520"/>
                        <a:ext cx="1877903" cy="599024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53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Ensemble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바른틀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정준 앙상블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NVT 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앙상블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액자 2"/>
          <p:cNvSpPr/>
          <p:nvPr/>
        </p:nvSpPr>
        <p:spPr>
          <a:xfrm>
            <a:off x="1151620" y="1802576"/>
            <a:ext cx="7092788" cy="4434736"/>
          </a:xfrm>
          <a:prstGeom prst="frame">
            <a:avLst>
              <a:gd name="adj1" fmla="val 2938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671158" y="2342636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941281" y="2904508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47399" y="3139818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859791" y="3517448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58782" y="2537883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490551" y="2480642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85558" y="4692260"/>
            <a:ext cx="216024" cy="21602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737958" y="3409436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047399" y="4251647"/>
            <a:ext cx="216024" cy="21602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174360" y="3498212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801582" y="3911932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22505" y="4387460"/>
            <a:ext cx="216024" cy="21602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474806" y="3193412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896835" y="5078787"/>
            <a:ext cx="216024" cy="21602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462630" y="5651048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014493" y="5208610"/>
            <a:ext cx="216024" cy="21602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958336" y="2018600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616993" y="5633350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345715" y="5465018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233733" y="5064455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611146" y="4908284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185690" y="5759060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293702" y="2234624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153946" y="2417018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503134" y="3012520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347994" y="2802916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571338" y="2525030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857953" y="3031806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194324" y="4093418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290001" y="3228544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127085" y="3896630"/>
            <a:ext cx="216024" cy="216024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351170" y="3896630"/>
            <a:ext cx="216024" cy="21602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271230" y="2793760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073977" y="4825053"/>
            <a:ext cx="216024" cy="21602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259690" y="4506230"/>
            <a:ext cx="216024" cy="21602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870951" y="4463923"/>
            <a:ext cx="216024" cy="21602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445408" y="4373361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224365" y="3733472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966735" y="5528642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870951" y="5744666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031232" y="5197877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685237" y="5320604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618542" y="5719871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727324" y="3247830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619312" y="2227575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290001" y="2011551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044816" y="3796428"/>
            <a:ext cx="2103930" cy="129181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94810" y="908720"/>
            <a:ext cx="6112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N</a:t>
            </a:r>
            <a:r>
              <a:rPr lang="ko-KR" altLang="en-US" b="1" smtClean="0"/>
              <a:t>입자수</a:t>
            </a:r>
            <a:r>
              <a:rPr lang="en-US" altLang="ko-KR" b="1" smtClean="0"/>
              <a:t>, </a:t>
            </a:r>
            <a:r>
              <a:rPr lang="en-US" altLang="ko-KR" b="1"/>
              <a:t>V</a:t>
            </a:r>
            <a:r>
              <a:rPr lang="ko-KR" altLang="en-US" b="1"/>
              <a:t>부피</a:t>
            </a:r>
            <a:r>
              <a:rPr lang="en-US" altLang="ko-KR" b="1" smtClean="0"/>
              <a:t>,</a:t>
            </a:r>
            <a:r>
              <a:rPr lang="en-US" altLang="ko-KR" b="1"/>
              <a:t> T</a:t>
            </a:r>
            <a:r>
              <a:rPr lang="ko-KR" altLang="en-US" b="1"/>
              <a:t>온도</a:t>
            </a:r>
            <a:r>
              <a:rPr lang="en-US" altLang="ko-KR" b="1"/>
              <a:t>, </a:t>
            </a:r>
            <a:r>
              <a:rPr lang="ko-KR" altLang="en-US" smtClean="0"/>
              <a:t>가 고정인</a:t>
            </a:r>
            <a:r>
              <a:rPr lang="en-US" altLang="ko-KR"/>
              <a:t> </a:t>
            </a:r>
            <a:r>
              <a:rPr lang="ko-KR" altLang="en-US" smtClean="0"/>
              <a:t>미시상태의 집합 모음</a:t>
            </a:r>
            <a:endParaRPr lang="ko-KR" altLang="en-US"/>
          </a:p>
        </p:txBody>
      </p:sp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21761"/>
              </p:ext>
            </p:extLst>
          </p:nvPr>
        </p:nvGraphicFramePr>
        <p:xfrm>
          <a:off x="5185690" y="3012520"/>
          <a:ext cx="1877903" cy="59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2" name="수식" r:id="rId4" imgW="711000" imgH="228600" progId="Equation.3">
                  <p:embed/>
                </p:oleObj>
              </mc:Choice>
              <mc:Fallback>
                <p:oleObj name="수식" r:id="rId4" imgW="71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690" y="3012520"/>
                        <a:ext cx="1877903" cy="599024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직사각형 52"/>
          <p:cNvSpPr/>
          <p:nvPr/>
        </p:nvSpPr>
        <p:spPr>
          <a:xfrm>
            <a:off x="1749617" y="4179148"/>
            <a:ext cx="2103930" cy="129181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307554"/>
              </p:ext>
            </p:extLst>
          </p:nvPr>
        </p:nvGraphicFramePr>
        <p:xfrm>
          <a:off x="1970088" y="3395663"/>
          <a:ext cx="18446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3" name="수식" r:id="rId6" imgW="698400" imgH="215640" progId="Equation.3">
                  <p:embed/>
                </p:oleObj>
              </mc:Choice>
              <mc:Fallback>
                <p:oleObj name="수식" r:id="rId6" imgW="698400" imgH="215640" progId="Equation.3">
                  <p:embed/>
                  <p:pic>
                    <p:nvPicPr>
                      <p:cNvPr id="0" name="개체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3395663"/>
                        <a:ext cx="1844675" cy="565150"/>
                      </a:xfrm>
                      <a:prstGeom prst="rect">
                        <a:avLst/>
                      </a:prstGeom>
                      <a:solidFill>
                        <a:srgbClr val="93CDD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8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Boltzman Distribution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볼츠만 분포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48238"/>
              </p:ext>
            </p:extLst>
          </p:nvPr>
        </p:nvGraphicFramePr>
        <p:xfrm>
          <a:off x="5436096" y="4396828"/>
          <a:ext cx="3503613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6" name="수식" r:id="rId4" imgW="1206360" imgH="596880" progId="Equation.3">
                  <p:embed/>
                </p:oleObj>
              </mc:Choice>
              <mc:Fallback>
                <p:oleObj name="수식" r:id="rId4" imgW="120636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396828"/>
                        <a:ext cx="3503613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986636"/>
              </p:ext>
            </p:extLst>
          </p:nvPr>
        </p:nvGraphicFramePr>
        <p:xfrm>
          <a:off x="755576" y="2063958"/>
          <a:ext cx="2403476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7" name="수식" r:id="rId6" imgW="1104840" imgH="431640" progId="Equation.3">
                  <p:embed/>
                </p:oleObj>
              </mc:Choice>
              <mc:Fallback>
                <p:oleObj name="수식" r:id="rId6" imgW="1104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063958"/>
                        <a:ext cx="2403476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087106"/>
              </p:ext>
            </p:extLst>
          </p:nvPr>
        </p:nvGraphicFramePr>
        <p:xfrm>
          <a:off x="1698454" y="4872270"/>
          <a:ext cx="1244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8" name="수식" r:id="rId8" imgW="571320" imgH="177480" progId="Equation.3">
                  <p:embed/>
                </p:oleObj>
              </mc:Choice>
              <mc:Fallback>
                <p:oleObj name="수식" r:id="rId8" imgW="571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454" y="4872270"/>
                        <a:ext cx="12446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5400000">
                <a:off x="1987209" y="3624278"/>
                <a:ext cx="7425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b="1" i="1" smtClean="0">
                          <a:latin typeface="Cambria Math"/>
                        </a:rPr>
                        <m:t>≈</m:t>
                      </m:r>
                    </m:oMath>
                  </m:oMathPara>
                </a14:m>
                <a:endParaRPr lang="ko-KR" altLang="en-US" sz="400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987209" y="3624278"/>
                <a:ext cx="742511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아래쪽 화살표 19"/>
          <p:cNvSpPr/>
          <p:nvPr/>
        </p:nvSpPr>
        <p:spPr>
          <a:xfrm rot="16200000">
            <a:off x="4230823" y="4673590"/>
            <a:ext cx="689128" cy="71330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506309" y="556409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엔트로피 최대</a:t>
            </a:r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1520" y="1124744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경우의 수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10776" y="1154361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/>
              <a:t>전체 계의 입자 수</a:t>
            </a:r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2679357" y="3168247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i</a:t>
            </a:r>
            <a:r>
              <a:rPr lang="ko-KR" altLang="en-US" b="1" smtClean="0"/>
              <a:t>번째 미시 계의 입자 수</a:t>
            </a:r>
            <a:endParaRPr lang="ko-KR" altLang="en-US" b="1"/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755576" y="1523693"/>
            <a:ext cx="216024" cy="753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2"/>
          </p:cNvCxnSpPr>
          <p:nvPr/>
        </p:nvCxnSpPr>
        <p:spPr>
          <a:xfrm flipH="1">
            <a:off x="2358464" y="1523693"/>
            <a:ext cx="775189" cy="528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10864" y="2924945"/>
            <a:ext cx="201544" cy="276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110776" y="2924945"/>
            <a:ext cx="601632" cy="276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670680" y="2972373"/>
            <a:ext cx="1041728" cy="228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아래쪽 화살표 24"/>
          <p:cNvSpPr/>
          <p:nvPr/>
        </p:nvSpPr>
        <p:spPr>
          <a:xfrm rot="10800000">
            <a:off x="3419872" y="2280327"/>
            <a:ext cx="432048" cy="356652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10800000">
            <a:off x="3356247" y="4851916"/>
            <a:ext cx="432048" cy="356652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351215"/>
              </p:ext>
            </p:extLst>
          </p:nvPr>
        </p:nvGraphicFramePr>
        <p:xfrm>
          <a:off x="6103834" y="1315090"/>
          <a:ext cx="1879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9" name="수식" r:id="rId11" imgW="863280" imgH="203040" progId="Equation.3">
                  <p:embed/>
                </p:oleObj>
              </mc:Choice>
              <mc:Fallback>
                <p:oleObj name="수식" r:id="rId11" imgW="863280" imgH="203040" progId="Equation.3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834" y="1315090"/>
                        <a:ext cx="18796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638480"/>
              </p:ext>
            </p:extLst>
          </p:nvPr>
        </p:nvGraphicFramePr>
        <p:xfrm>
          <a:off x="6094678" y="1941915"/>
          <a:ext cx="23495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0" name="수식" r:id="rId13" imgW="1079280" imgH="203040" progId="Equation.3">
                  <p:embed/>
                </p:oleObj>
              </mc:Choice>
              <mc:Fallback>
                <p:oleObj name="수식" r:id="rId13" imgW="1079280" imgH="2030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678" y="1941915"/>
                        <a:ext cx="23495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511045"/>
              </p:ext>
            </p:extLst>
          </p:nvPr>
        </p:nvGraphicFramePr>
        <p:xfrm>
          <a:off x="6113728" y="2540402"/>
          <a:ext cx="22669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1" name="수식" r:id="rId15" imgW="1041120" imgH="203040" progId="Equation.3">
                  <p:embed/>
                </p:oleObj>
              </mc:Choice>
              <mc:Fallback>
                <p:oleObj name="수식" r:id="rId15" imgW="1041120" imgH="20304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728" y="2540402"/>
                        <a:ext cx="22669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098203"/>
              </p:ext>
            </p:extLst>
          </p:nvPr>
        </p:nvGraphicFramePr>
        <p:xfrm>
          <a:off x="7080416" y="3125786"/>
          <a:ext cx="38735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2" name="수식" r:id="rId17" imgW="177480" imgH="139680" progId="Equation.3">
                  <p:embed/>
                </p:oleObj>
              </mc:Choice>
              <mc:Fallback>
                <p:oleObj name="수식" r:id="rId17" imgW="177480" imgH="13968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416" y="3125786"/>
                        <a:ext cx="38735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5878654" y="1124743"/>
            <a:ext cx="2808312" cy="24482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68144" y="744902"/>
            <a:ext cx="11657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경우의 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17" grpId="0"/>
      <p:bldP spid="18" grpId="0"/>
      <p:bldP spid="22" grpId="0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Boltzman Distribution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볼츠만 분포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951491"/>
              </p:ext>
            </p:extLst>
          </p:nvPr>
        </p:nvGraphicFramePr>
        <p:xfrm>
          <a:off x="1019888" y="2448828"/>
          <a:ext cx="3503613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9" name="수식" r:id="rId4" imgW="1206360" imgH="596880" progId="Equation.3">
                  <p:embed/>
                </p:oleObj>
              </mc:Choice>
              <mc:Fallback>
                <p:oleObj name="수식" r:id="rId4" imgW="1206360" imgH="596880" progId="Equation.3">
                  <p:embed/>
                  <p:pic>
                    <p:nvPicPr>
                      <p:cNvPr id="0" name="개체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888" y="2448828"/>
                        <a:ext cx="3503613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5844424" y="4465052"/>
            <a:ext cx="230425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5844424" y="2194279"/>
            <a:ext cx="0" cy="227077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421943"/>
              </p:ext>
            </p:extLst>
          </p:nvPr>
        </p:nvGraphicFramePr>
        <p:xfrm>
          <a:off x="4926404" y="2232804"/>
          <a:ext cx="846012" cy="48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0" name="수식" r:id="rId6" imgW="393480" imgH="228600" progId="Equation.3">
                  <p:embed/>
                </p:oleObj>
              </mc:Choice>
              <mc:Fallback>
                <p:oleObj name="수식" r:id="rId6" imgW="393480" imgH="2286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404" y="2232804"/>
                        <a:ext cx="846012" cy="488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590618"/>
              </p:ext>
            </p:extLst>
          </p:nvPr>
        </p:nvGraphicFramePr>
        <p:xfrm>
          <a:off x="7684655" y="4524226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1" name="수식" r:id="rId8" imgW="177480" imgH="228600" progId="Equation.3">
                  <p:embed/>
                </p:oleObj>
              </mc:Choice>
              <mc:Fallback>
                <p:oleObj name="수식" r:id="rId8" imgW="177480" imgH="22860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655" y="4524226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원호 10"/>
          <p:cNvSpPr/>
          <p:nvPr/>
        </p:nvSpPr>
        <p:spPr>
          <a:xfrm rot="11010317">
            <a:off x="5864851" y="1245725"/>
            <a:ext cx="3367239" cy="3126787"/>
          </a:xfrm>
          <a:prstGeom prst="arc">
            <a:avLst>
              <a:gd name="adj1" fmla="val 15794762"/>
              <a:gd name="adj2" fmla="val 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97407"/>
              </p:ext>
            </p:extLst>
          </p:nvPr>
        </p:nvGraphicFramePr>
        <p:xfrm>
          <a:off x="539552" y="369090"/>
          <a:ext cx="2376260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059832" y="3249410"/>
            <a:ext cx="936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419872" y="369090"/>
            <a:ext cx="216024" cy="2880320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05363" y="326042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mtClean="0"/>
              <a:t>0</a:t>
            </a:r>
            <a:endParaRPr lang="ko-KR" altLang="en-US" b="1"/>
          </a:p>
        </p:txBody>
      </p:sp>
      <p:sp>
        <p:nvSpPr>
          <p:cNvPr id="11" name="직사각형 10"/>
          <p:cNvSpPr/>
          <p:nvPr/>
        </p:nvSpPr>
        <p:spPr>
          <a:xfrm>
            <a:off x="3369026" y="324941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/>
              <a:t>1</a:t>
            </a:r>
            <a:endParaRPr lang="ko-KR" altLang="en-US" b="1"/>
          </a:p>
        </p:txBody>
      </p:sp>
      <p:cxnSp>
        <p:nvCxnSpPr>
          <p:cNvPr id="15" name="직선 연결선 14"/>
          <p:cNvCxnSpPr/>
          <p:nvPr/>
        </p:nvCxnSpPr>
        <p:spPr>
          <a:xfrm>
            <a:off x="7452320" y="3212976"/>
            <a:ext cx="936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812360" y="332656"/>
            <a:ext cx="216024" cy="2880320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516678" y="320195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mtClean="0"/>
              <a:t>0</a:t>
            </a:r>
            <a:endParaRPr lang="ko-KR" altLang="en-US" b="1"/>
          </a:p>
        </p:txBody>
      </p:sp>
      <p:sp>
        <p:nvSpPr>
          <p:cNvPr id="18" name="직사각형 17"/>
          <p:cNvSpPr/>
          <p:nvPr/>
        </p:nvSpPr>
        <p:spPr>
          <a:xfrm>
            <a:off x="7761514" y="3212976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/>
              <a:t>1</a:t>
            </a:r>
            <a:endParaRPr lang="ko-KR" altLang="en-US" b="1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02175"/>
              </p:ext>
            </p:extLst>
          </p:nvPr>
        </p:nvGraphicFramePr>
        <p:xfrm>
          <a:off x="1547664" y="3663039"/>
          <a:ext cx="2376260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5" name="직선 연결선 24"/>
          <p:cNvCxnSpPr/>
          <p:nvPr/>
        </p:nvCxnSpPr>
        <p:spPr>
          <a:xfrm>
            <a:off x="4067944" y="6543359"/>
            <a:ext cx="20882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416967" y="4725483"/>
            <a:ext cx="216024" cy="1817876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140854" y="6543359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mtClean="0"/>
              <a:t>0 1 2 3 4 5 6 7</a:t>
            </a:r>
            <a:endParaRPr lang="ko-KR" altLang="en-US" b="1"/>
          </a:p>
        </p:txBody>
      </p:sp>
      <p:sp>
        <p:nvSpPr>
          <p:cNvPr id="29" name="직사각형 28"/>
          <p:cNvSpPr/>
          <p:nvPr/>
        </p:nvSpPr>
        <p:spPr>
          <a:xfrm>
            <a:off x="4201093" y="3661947"/>
            <a:ext cx="216024" cy="2880320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637836" y="5517233"/>
            <a:ext cx="217799" cy="1026126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13128" y="320533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mtClean="0"/>
              <a:t>2</a:t>
            </a:r>
            <a:endParaRPr lang="ko-KR" altLang="en-US" b="1"/>
          </a:p>
        </p:txBody>
      </p:sp>
      <p:sp>
        <p:nvSpPr>
          <p:cNvPr id="32" name="직사각형 31"/>
          <p:cNvSpPr/>
          <p:nvPr/>
        </p:nvSpPr>
        <p:spPr>
          <a:xfrm>
            <a:off x="7593744" y="3102716"/>
            <a:ext cx="216024" cy="115966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34290" y="3102011"/>
            <a:ext cx="216024" cy="115966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855635" y="5733256"/>
            <a:ext cx="221663" cy="805996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735573" y="6418610"/>
            <a:ext cx="216024" cy="129268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077299" y="6136254"/>
            <a:ext cx="224428" cy="411796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01727" y="6289172"/>
            <a:ext cx="216024" cy="258877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19549" y="6342152"/>
            <a:ext cx="216024" cy="205897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73705"/>
              </p:ext>
            </p:extLst>
          </p:nvPr>
        </p:nvGraphicFramePr>
        <p:xfrm>
          <a:off x="5763873" y="4230864"/>
          <a:ext cx="2624551" cy="1289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수식" r:id="rId4" imgW="1206360" imgH="596880" progId="Equation.3">
                  <p:embed/>
                </p:oleObj>
              </mc:Choice>
              <mc:Fallback>
                <p:oleObj name="수식" r:id="rId4" imgW="1206360" imgH="5968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3873" y="4230864"/>
                        <a:ext cx="2624551" cy="1289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290"/>
              </p:ext>
            </p:extLst>
          </p:nvPr>
        </p:nvGraphicFramePr>
        <p:xfrm>
          <a:off x="4899703" y="365903"/>
          <a:ext cx="2376260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아래쪽 화살표 42"/>
          <p:cNvSpPr/>
          <p:nvPr/>
        </p:nvSpPr>
        <p:spPr>
          <a:xfrm rot="16200000">
            <a:off x="4008025" y="1416163"/>
            <a:ext cx="689128" cy="71330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6200000">
            <a:off x="551641" y="4816016"/>
            <a:ext cx="689128" cy="71330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등호 45"/>
          <p:cNvSpPr/>
          <p:nvPr/>
        </p:nvSpPr>
        <p:spPr>
          <a:xfrm>
            <a:off x="5018052" y="4396152"/>
            <a:ext cx="638779" cy="679120"/>
          </a:xfrm>
          <a:prstGeom prst="mathEqual">
            <a:avLst>
              <a:gd name="adj1" fmla="val 11163"/>
              <a:gd name="adj2" fmla="val 292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7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6" grpId="0" animBg="1"/>
      <p:bldP spid="17" grpId="0"/>
      <p:bldP spid="18" grpId="0"/>
      <p:bldP spid="26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3" grpId="0" animBg="1"/>
      <p:bldP spid="44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Scalar Function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스칼라 화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65362" y="2912033"/>
            <a:ext cx="496934" cy="522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947459" y="1975929"/>
            <a:ext cx="496934" cy="522229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808708" y="1399865"/>
            <a:ext cx="496934" cy="522229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524513" y="1237676"/>
            <a:ext cx="496934" cy="522229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188809" y="2912033"/>
            <a:ext cx="496934" cy="522229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475656" y="3445279"/>
            <a:ext cx="669674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233304" y="1399865"/>
            <a:ext cx="496934" cy="522229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07549" y="1957756"/>
            <a:ext cx="496934" cy="522229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985793" y="4647882"/>
            <a:ext cx="79216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1985792" y="3927802"/>
            <a:ext cx="696247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27602"/>
              </p:ext>
            </p:extLst>
          </p:nvPr>
        </p:nvGraphicFramePr>
        <p:xfrm>
          <a:off x="2171883" y="4719890"/>
          <a:ext cx="8810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9" name="수식" r:id="rId4" imgW="507960" imgH="228600" progId="Equation.3">
                  <p:embed/>
                </p:oleObj>
              </mc:Choice>
              <mc:Fallback>
                <p:oleObj name="수식" r:id="rId4" imgW="507960" imgH="2286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883" y="4719890"/>
                        <a:ext cx="8810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931591"/>
              </p:ext>
            </p:extLst>
          </p:nvPr>
        </p:nvGraphicFramePr>
        <p:xfrm>
          <a:off x="2261417" y="4313554"/>
          <a:ext cx="22066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0" name="수식" r:id="rId6" imgW="126720" imgH="177480" progId="Equation.3">
                  <p:embed/>
                </p:oleObj>
              </mc:Choice>
              <mc:Fallback>
                <p:oleObj name="수식" r:id="rId6" imgW="126720" imgH="177480" progId="Equation.3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417" y="4313554"/>
                        <a:ext cx="220662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389950"/>
              </p:ext>
            </p:extLst>
          </p:nvPr>
        </p:nvGraphicFramePr>
        <p:xfrm>
          <a:off x="369770" y="4154690"/>
          <a:ext cx="1497441" cy="391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1" name="수식" r:id="rId8" imgW="749160" imgH="228600" progId="Equation.3">
                  <p:embed/>
                </p:oleObj>
              </mc:Choice>
              <mc:Fallback>
                <p:oleObj name="수식" r:id="rId8" imgW="749160" imgH="228600" progId="Equation.3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70" y="4154690"/>
                        <a:ext cx="1497441" cy="391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094604"/>
              </p:ext>
            </p:extLst>
          </p:nvPr>
        </p:nvGraphicFramePr>
        <p:xfrm>
          <a:off x="247414" y="5202494"/>
          <a:ext cx="3635896" cy="60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2" name="수식" r:id="rId10" imgW="1904760" imgH="317160" progId="Equation.3">
                  <p:embed/>
                </p:oleObj>
              </mc:Choice>
              <mc:Fallback>
                <p:oleObj name="수식" r:id="rId10" imgW="1904760" imgH="317160" progId="Equation.3">
                  <p:embed/>
                  <p:pic>
                    <p:nvPicPr>
                      <p:cNvPr id="0" name="개체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14" y="5202494"/>
                        <a:ext cx="3635896" cy="60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화살표 연결선 28"/>
          <p:cNvCxnSpPr/>
          <p:nvPr/>
        </p:nvCxnSpPr>
        <p:spPr>
          <a:xfrm flipH="1" flipV="1">
            <a:off x="1985793" y="3927802"/>
            <a:ext cx="1" cy="72008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22448"/>
              </p:ext>
            </p:extLst>
          </p:nvPr>
        </p:nvGraphicFramePr>
        <p:xfrm>
          <a:off x="5632536" y="4503866"/>
          <a:ext cx="2534516" cy="1080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3" name="수식" r:id="rId12" imgW="977760" imgH="419040" progId="Equation.3">
                  <p:embed/>
                </p:oleObj>
              </mc:Choice>
              <mc:Fallback>
                <p:oleObj name="수식" r:id="rId12" imgW="977760" imgH="419040" progId="Equation.3">
                  <p:embed/>
                  <p:pic>
                    <p:nvPicPr>
                      <p:cNvPr id="0" name="개체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536" y="4503866"/>
                        <a:ext cx="2534516" cy="1080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오른쪽 화살표 34"/>
          <p:cNvSpPr/>
          <p:nvPr/>
        </p:nvSpPr>
        <p:spPr>
          <a:xfrm>
            <a:off x="4128631" y="4647882"/>
            <a:ext cx="791764" cy="9214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499992" y="3805822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역학적 에너지 </a:t>
            </a:r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위치 에너지 </a:t>
            </a:r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운동 에너지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98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28" y="2728483"/>
            <a:ext cx="1152128" cy="112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653989" y="3016462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2400"/>
          </a:p>
        </p:txBody>
      </p:sp>
      <p:sp>
        <p:nvSpPr>
          <p:cNvPr id="41" name="직사각형 40"/>
          <p:cNvSpPr/>
          <p:nvPr/>
        </p:nvSpPr>
        <p:spPr>
          <a:xfrm>
            <a:off x="6633235" y="3016462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292080" y="1700808"/>
            <a:ext cx="3168352" cy="323273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913155" y="2255852"/>
            <a:ext cx="1899205" cy="203573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6772984" y="2174998"/>
            <a:ext cx="144016" cy="1592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19420"/>
              </p:ext>
            </p:extLst>
          </p:nvPr>
        </p:nvGraphicFramePr>
        <p:xfrm>
          <a:off x="395536" y="1845916"/>
          <a:ext cx="2376260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9" name="직선 연결선 58"/>
          <p:cNvCxnSpPr/>
          <p:nvPr/>
        </p:nvCxnSpPr>
        <p:spPr>
          <a:xfrm>
            <a:off x="2915816" y="4726236"/>
            <a:ext cx="20882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264839" y="2908360"/>
            <a:ext cx="216024" cy="1817876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988726" y="4726236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mtClean="0"/>
              <a:t>0 1 2 3 4 5 6 7</a:t>
            </a:r>
            <a:endParaRPr lang="ko-KR" altLang="en-US" b="1"/>
          </a:p>
        </p:txBody>
      </p:sp>
      <p:sp>
        <p:nvSpPr>
          <p:cNvPr id="62" name="직사각형 61"/>
          <p:cNvSpPr/>
          <p:nvPr/>
        </p:nvSpPr>
        <p:spPr>
          <a:xfrm>
            <a:off x="3048965" y="1844824"/>
            <a:ext cx="216024" cy="2880320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85708" y="3700110"/>
            <a:ext cx="217799" cy="1026126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703507" y="3916133"/>
            <a:ext cx="221663" cy="805996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582510" y="4601487"/>
            <a:ext cx="216024" cy="129268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925171" y="4319131"/>
            <a:ext cx="224428" cy="411796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149599" y="4472049"/>
            <a:ext cx="216024" cy="258877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366486" y="4525029"/>
            <a:ext cx="216024" cy="205897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65267" y="2255852"/>
            <a:ext cx="216024" cy="28808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743012" y="1052736"/>
            <a:ext cx="4221475" cy="4608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365267" y="1052737"/>
            <a:ext cx="3377745" cy="120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365267" y="2543937"/>
            <a:ext cx="3377745" cy="311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5609475" y="1967819"/>
            <a:ext cx="2535927" cy="269923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035560" y="1379187"/>
            <a:ext cx="3699405" cy="381159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connection between Physics and Network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4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5" grpId="0" animBg="1"/>
      <p:bldP spid="48" grpId="0" animBg="1"/>
      <p:bldP spid="56" grpId="0" animBg="1"/>
      <p:bldP spid="9" grpId="0" animBg="1"/>
      <p:bldP spid="70" grpId="0" animBg="1"/>
      <p:bldP spid="42" grpId="0" animBg="1"/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28" y="2728483"/>
            <a:ext cx="1152128" cy="112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653989" y="3016462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2400"/>
          </a:p>
        </p:txBody>
      </p:sp>
      <p:sp>
        <p:nvSpPr>
          <p:cNvPr id="41" name="직사각형 40"/>
          <p:cNvSpPr/>
          <p:nvPr/>
        </p:nvSpPr>
        <p:spPr>
          <a:xfrm>
            <a:off x="6633235" y="3016462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292080" y="1700808"/>
            <a:ext cx="3168352" cy="323273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913155" y="2255852"/>
            <a:ext cx="1899205" cy="203573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781741" y="1299555"/>
            <a:ext cx="144016" cy="1592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58409"/>
              </p:ext>
            </p:extLst>
          </p:nvPr>
        </p:nvGraphicFramePr>
        <p:xfrm>
          <a:off x="395536" y="1845916"/>
          <a:ext cx="2376260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  <a:gridCol w="23762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9" name="직선 연결선 58"/>
          <p:cNvCxnSpPr/>
          <p:nvPr/>
        </p:nvCxnSpPr>
        <p:spPr>
          <a:xfrm>
            <a:off x="2915816" y="4726236"/>
            <a:ext cx="20882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264839" y="2908360"/>
            <a:ext cx="216024" cy="1817876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988726" y="4726236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mtClean="0"/>
              <a:t>0 1 2 3 4 5 6 7</a:t>
            </a:r>
            <a:endParaRPr lang="ko-KR" altLang="en-US" b="1"/>
          </a:p>
        </p:txBody>
      </p:sp>
      <p:sp>
        <p:nvSpPr>
          <p:cNvPr id="62" name="직사각형 61"/>
          <p:cNvSpPr/>
          <p:nvPr/>
        </p:nvSpPr>
        <p:spPr>
          <a:xfrm>
            <a:off x="3048965" y="1844824"/>
            <a:ext cx="216024" cy="2880320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85708" y="3700110"/>
            <a:ext cx="217799" cy="1026126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703507" y="3916133"/>
            <a:ext cx="221663" cy="805996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582510" y="4601487"/>
            <a:ext cx="216024" cy="129268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925171" y="4319131"/>
            <a:ext cx="224428" cy="411796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149599" y="4472049"/>
            <a:ext cx="216024" cy="258877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366486" y="4525029"/>
            <a:ext cx="216024" cy="205897"/>
          </a:xfrm>
          <a:prstGeom prst="rect">
            <a:avLst/>
          </a:prstGeom>
          <a:solidFill>
            <a:schemeClr val="dk1">
              <a:alpha val="2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86054" y="3669414"/>
            <a:ext cx="216024" cy="28808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743012" y="1052736"/>
            <a:ext cx="4221475" cy="4608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586054" y="1052737"/>
            <a:ext cx="3156958" cy="2616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586054" y="3957499"/>
            <a:ext cx="3156958" cy="170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5609475" y="1967819"/>
            <a:ext cx="2535927" cy="269923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035560" y="1379187"/>
            <a:ext cx="3699405" cy="381159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endCxn id="54" idx="4"/>
          </p:cNvCxnSpPr>
          <p:nvPr/>
        </p:nvCxnSpPr>
        <p:spPr>
          <a:xfrm flipV="1">
            <a:off x="6853749" y="1458819"/>
            <a:ext cx="0" cy="718065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6783494" y="2174998"/>
            <a:ext cx="144016" cy="159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connection between Physics and Network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7922" y="6023148"/>
            <a:ext cx="2376264" cy="4616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ko-KR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의 변화에 따라</a:t>
            </a:r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4589085" y="5838482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분자의 구조가 변한다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45317" y="6333936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네트워크의 배치가 변한다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79699" y="5838482"/>
            <a:ext cx="902811" cy="3693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57410" y="6333936"/>
            <a:ext cx="992579" cy="36933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직선 화살표 연결선 43"/>
          <p:cNvCxnSpPr>
            <a:stCxn id="11" idx="3"/>
            <a:endCxn id="15" idx="1"/>
          </p:cNvCxnSpPr>
          <p:nvPr/>
        </p:nvCxnSpPr>
        <p:spPr>
          <a:xfrm flipV="1">
            <a:off x="2774186" y="6023148"/>
            <a:ext cx="905513" cy="230833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3"/>
            <a:endCxn id="16" idx="1"/>
          </p:cNvCxnSpPr>
          <p:nvPr/>
        </p:nvCxnSpPr>
        <p:spPr>
          <a:xfrm>
            <a:off x="2774186" y="6253981"/>
            <a:ext cx="883224" cy="264621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8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Helmholtz free energy (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헬름홀츠 자유에너지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595027"/>
              </p:ext>
            </p:extLst>
          </p:nvPr>
        </p:nvGraphicFramePr>
        <p:xfrm>
          <a:off x="1691680" y="1772816"/>
          <a:ext cx="601186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7" name="수식" r:id="rId4" imgW="2070000" imgH="368280" progId="Equation.3">
                  <p:embed/>
                </p:oleObj>
              </mc:Choice>
              <mc:Fallback>
                <p:oleObj name="수식" r:id="rId4" imgW="2070000" imgH="368280" progId="Equation.3">
                  <p:embed/>
                  <p:pic>
                    <p:nvPicPr>
                      <p:cNvPr id="0" name="개체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772816"/>
                        <a:ext cx="6011863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467544" y="914057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Canonical  Ensemble</a:t>
            </a:r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과</a:t>
            </a:r>
            <a:r>
              <a:rPr lang="ko-KR" alt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관계 있는 자유에너지</a:t>
            </a:r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5506" y="178856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확률</a:t>
            </a:r>
            <a:endParaRPr lang="ko-KR" altLang="en-US" sz="2800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827584" y="2250232"/>
            <a:ext cx="288032" cy="100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026137"/>
              </p:ext>
            </p:extLst>
          </p:nvPr>
        </p:nvGraphicFramePr>
        <p:xfrm>
          <a:off x="611560" y="2898305"/>
          <a:ext cx="3171825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0" name="수식" r:id="rId4" imgW="1091880" imgH="596880" progId="Equation.3">
                  <p:embed/>
                </p:oleObj>
              </mc:Choice>
              <mc:Fallback>
                <p:oleObj name="수식" r:id="rId4" imgW="109188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898305"/>
                        <a:ext cx="3171825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직선 연결선 19"/>
          <p:cNvCxnSpPr>
            <a:endCxn id="24" idx="2"/>
          </p:cNvCxnSpPr>
          <p:nvPr/>
        </p:nvCxnSpPr>
        <p:spPr>
          <a:xfrm flipH="1" flipV="1">
            <a:off x="3017171" y="2481064"/>
            <a:ext cx="42661" cy="41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463173" y="201939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에너지</a:t>
            </a:r>
            <a:endParaRPr lang="ko-KR" altLang="en-US" sz="2800"/>
          </a:p>
        </p:txBody>
      </p:sp>
      <p:cxnSp>
        <p:nvCxnSpPr>
          <p:cNvPr id="28" name="직선 연결선 27"/>
          <p:cNvCxnSpPr/>
          <p:nvPr/>
        </p:nvCxnSpPr>
        <p:spPr>
          <a:xfrm>
            <a:off x="1331640" y="3978424"/>
            <a:ext cx="0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185085" y="4914528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개의 배열</a:t>
            </a:r>
            <a:endParaRPr lang="ko-KR" altLang="en-US" sz="2800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073937"/>
              </p:ext>
            </p:extLst>
          </p:nvPr>
        </p:nvGraphicFramePr>
        <p:xfrm>
          <a:off x="2920814" y="4633540"/>
          <a:ext cx="26543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1" name="수식" r:id="rId6" imgW="1015920" imgH="215640" progId="Equation.3">
                  <p:embed/>
                </p:oleObj>
              </mc:Choice>
              <mc:Fallback>
                <p:oleObj name="수식" r:id="rId6" imgW="1015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814" y="4633540"/>
                        <a:ext cx="26543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521076"/>
              </p:ext>
            </p:extLst>
          </p:nvPr>
        </p:nvGraphicFramePr>
        <p:xfrm>
          <a:off x="5648516" y="4583385"/>
          <a:ext cx="26543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2" name="수식" r:id="rId8" imgW="1015920" imgH="215640" progId="Equation.3">
                  <p:embed/>
                </p:oleObj>
              </mc:Choice>
              <mc:Fallback>
                <p:oleObj name="수식" r:id="rId8" imgW="1015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516" y="4583385"/>
                        <a:ext cx="26543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648255"/>
              </p:ext>
            </p:extLst>
          </p:nvPr>
        </p:nvGraphicFramePr>
        <p:xfrm>
          <a:off x="727819" y="4900166"/>
          <a:ext cx="5318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3" name="수식" r:id="rId10" imgW="203040" imgH="190440" progId="Equation.3">
                  <p:embed/>
                </p:oleObj>
              </mc:Choice>
              <mc:Fallback>
                <p:oleObj name="수식" r:id="rId10" imgW="203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19" y="4900166"/>
                        <a:ext cx="5318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직사각형 36"/>
          <p:cNvSpPr/>
          <p:nvPr/>
        </p:nvSpPr>
        <p:spPr>
          <a:xfrm>
            <a:off x="4391353" y="4150085"/>
            <a:ext cx="260199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차원 바이너리 데이터</a:t>
            </a:r>
            <a:endParaRPr lang="ko-KR" altLang="en-US" b="1"/>
          </a:p>
        </p:txBody>
      </p:sp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997720"/>
              </p:ext>
            </p:extLst>
          </p:nvPr>
        </p:nvGraphicFramePr>
        <p:xfrm>
          <a:off x="5514271" y="5376193"/>
          <a:ext cx="29845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4" name="수식" r:id="rId12" imgW="139680" imgH="75960" progId="Equation.3">
                  <p:embed/>
                </p:oleObj>
              </mc:Choice>
              <mc:Fallback>
                <p:oleObj name="수식" r:id="rId12" imgW="13968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271" y="5376193"/>
                        <a:ext cx="29845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4305265" y="2336787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176165"/>
              </p:ext>
            </p:extLst>
          </p:nvPr>
        </p:nvGraphicFramePr>
        <p:xfrm>
          <a:off x="4391025" y="2317850"/>
          <a:ext cx="2587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5" name="수식" r:id="rId14" imgW="139680" imgH="215640" progId="Equation.3">
                  <p:embed/>
                </p:oleObj>
              </mc:Choice>
              <mc:Fallback>
                <p:oleObj name="수식" r:id="rId14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2317850"/>
                        <a:ext cx="2587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타원 43"/>
          <p:cNvSpPr/>
          <p:nvPr/>
        </p:nvSpPr>
        <p:spPr>
          <a:xfrm>
            <a:off x="5484139" y="234427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069897"/>
              </p:ext>
            </p:extLst>
          </p:nvPr>
        </p:nvGraphicFramePr>
        <p:xfrm>
          <a:off x="5548313" y="2325787"/>
          <a:ext cx="3063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6" name="수식" r:id="rId16" imgW="164880" imgH="215640" progId="Equation.3">
                  <p:embed/>
                </p:oleObj>
              </mc:Choice>
              <mc:Fallback>
                <p:oleObj name="수식" r:id="rId1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2325787"/>
                        <a:ext cx="3063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타원 45"/>
          <p:cNvSpPr/>
          <p:nvPr/>
        </p:nvSpPr>
        <p:spPr>
          <a:xfrm>
            <a:off x="6720486" y="2348413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246064"/>
              </p:ext>
            </p:extLst>
          </p:nvPr>
        </p:nvGraphicFramePr>
        <p:xfrm>
          <a:off x="6796088" y="2319437"/>
          <a:ext cx="2825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7" name="수식" r:id="rId18" imgW="152280" imgH="228600" progId="Equation.3">
                  <p:embed/>
                </p:oleObj>
              </mc:Choice>
              <mc:Fallback>
                <p:oleObj name="수식" r:id="rId18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8" y="2319437"/>
                        <a:ext cx="2825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직선 연결선 49"/>
          <p:cNvCxnSpPr>
            <a:endCxn id="42" idx="0"/>
          </p:cNvCxnSpPr>
          <p:nvPr/>
        </p:nvCxnSpPr>
        <p:spPr>
          <a:xfrm flipH="1">
            <a:off x="4521649" y="1301875"/>
            <a:ext cx="719627" cy="1034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42" idx="0"/>
          </p:cNvCxnSpPr>
          <p:nvPr/>
        </p:nvCxnSpPr>
        <p:spPr>
          <a:xfrm flipH="1">
            <a:off x="4521649" y="1306014"/>
            <a:ext cx="1955974" cy="103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5" idx="0"/>
          </p:cNvCxnSpPr>
          <p:nvPr/>
        </p:nvCxnSpPr>
        <p:spPr>
          <a:xfrm flipH="1">
            <a:off x="5701061" y="1306014"/>
            <a:ext cx="776562" cy="1008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45" idx="0"/>
          </p:cNvCxnSpPr>
          <p:nvPr/>
        </p:nvCxnSpPr>
        <p:spPr>
          <a:xfrm flipH="1">
            <a:off x="5701061" y="1307781"/>
            <a:ext cx="1993598" cy="1006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endCxn id="47" idx="0"/>
          </p:cNvCxnSpPr>
          <p:nvPr/>
        </p:nvCxnSpPr>
        <p:spPr>
          <a:xfrm flipH="1">
            <a:off x="6937816" y="1307781"/>
            <a:ext cx="756843" cy="1010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4" idx="6"/>
          </p:cNvCxnSpPr>
          <p:nvPr/>
        </p:nvCxnSpPr>
        <p:spPr>
          <a:xfrm flipH="1">
            <a:off x="5916906" y="2560298"/>
            <a:ext cx="803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45" idx="0"/>
          </p:cNvCxnSpPr>
          <p:nvPr/>
        </p:nvCxnSpPr>
        <p:spPr>
          <a:xfrm flipH="1" flipV="1">
            <a:off x="5241276" y="1301875"/>
            <a:ext cx="459785" cy="101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46" idx="0"/>
          </p:cNvCxnSpPr>
          <p:nvPr/>
        </p:nvCxnSpPr>
        <p:spPr>
          <a:xfrm flipH="1" flipV="1">
            <a:off x="5241276" y="1301875"/>
            <a:ext cx="1695594" cy="1046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endCxn id="42" idx="6"/>
          </p:cNvCxnSpPr>
          <p:nvPr/>
        </p:nvCxnSpPr>
        <p:spPr>
          <a:xfrm flipH="1">
            <a:off x="4738032" y="2552811"/>
            <a:ext cx="7577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46" idx="0"/>
          </p:cNvCxnSpPr>
          <p:nvPr/>
        </p:nvCxnSpPr>
        <p:spPr>
          <a:xfrm flipH="1" flipV="1">
            <a:off x="6477623" y="1306014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43" idx="0"/>
          </p:cNvCxnSpPr>
          <p:nvPr/>
        </p:nvCxnSpPr>
        <p:spPr>
          <a:xfrm flipV="1">
            <a:off x="4521641" y="1307781"/>
            <a:ext cx="3173018" cy="99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타원 128"/>
          <p:cNvSpPr/>
          <p:nvPr/>
        </p:nvSpPr>
        <p:spPr>
          <a:xfrm>
            <a:off x="7937522" y="235018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0" name="개체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701541"/>
              </p:ext>
            </p:extLst>
          </p:nvPr>
        </p:nvGraphicFramePr>
        <p:xfrm>
          <a:off x="8001000" y="2332137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8" name="수식" r:id="rId20" imgW="164880" imgH="215640" progId="Equation.3">
                  <p:embed/>
                </p:oleObj>
              </mc:Choice>
              <mc:Fallback>
                <p:oleObj name="수식" r:id="rId2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332137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9" name="직선 연결선 138"/>
          <p:cNvCxnSpPr/>
          <p:nvPr/>
        </p:nvCxnSpPr>
        <p:spPr>
          <a:xfrm flipH="1">
            <a:off x="7130878" y="2564437"/>
            <a:ext cx="803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endCxn id="129" idx="0"/>
          </p:cNvCxnSpPr>
          <p:nvPr/>
        </p:nvCxnSpPr>
        <p:spPr>
          <a:xfrm>
            <a:off x="5241276" y="1301875"/>
            <a:ext cx="2912630" cy="104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endCxn id="129" idx="0"/>
          </p:cNvCxnSpPr>
          <p:nvPr/>
        </p:nvCxnSpPr>
        <p:spPr>
          <a:xfrm>
            <a:off x="6477623" y="1306014"/>
            <a:ext cx="1676283" cy="104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endCxn id="129" idx="0"/>
          </p:cNvCxnSpPr>
          <p:nvPr/>
        </p:nvCxnSpPr>
        <p:spPr>
          <a:xfrm>
            <a:off x="7694659" y="1307781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5048396" y="875733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150546"/>
              </p:ext>
            </p:extLst>
          </p:nvPr>
        </p:nvGraphicFramePr>
        <p:xfrm>
          <a:off x="5122863" y="846237"/>
          <a:ext cx="2825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9" name="수식" r:id="rId22" imgW="152280" imgH="228600" progId="Equation.3">
                  <p:embed/>
                </p:oleObj>
              </mc:Choice>
              <mc:Fallback>
                <p:oleObj name="수식" r:id="rId22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846237"/>
                        <a:ext cx="2825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타원 40"/>
          <p:cNvSpPr/>
          <p:nvPr/>
        </p:nvSpPr>
        <p:spPr>
          <a:xfrm>
            <a:off x="6276895" y="889728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455519"/>
              </p:ext>
            </p:extLst>
          </p:nvPr>
        </p:nvGraphicFramePr>
        <p:xfrm>
          <a:off x="6340475" y="858937"/>
          <a:ext cx="304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0" name="수식" r:id="rId24" imgW="164880" imgH="228600" progId="Equation.3">
                  <p:embed/>
                </p:oleObj>
              </mc:Choice>
              <mc:Fallback>
                <p:oleObj name="수식" r:id="rId24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858937"/>
                        <a:ext cx="304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타원 48"/>
          <p:cNvSpPr/>
          <p:nvPr/>
        </p:nvSpPr>
        <p:spPr>
          <a:xfrm>
            <a:off x="7474179" y="86715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개체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014620"/>
              </p:ext>
            </p:extLst>
          </p:nvPr>
        </p:nvGraphicFramePr>
        <p:xfrm>
          <a:off x="7537450" y="836712"/>
          <a:ext cx="304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1" name="수식" r:id="rId26" imgW="164880" imgH="228600" progId="Equation.3">
                  <p:embed/>
                </p:oleObj>
              </mc:Choice>
              <mc:Fallback>
                <p:oleObj name="수식" r:id="rId2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450" y="836712"/>
                        <a:ext cx="304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직선 연결선 51"/>
          <p:cNvCxnSpPr>
            <a:endCxn id="39" idx="6"/>
          </p:cNvCxnSpPr>
          <p:nvPr/>
        </p:nvCxnSpPr>
        <p:spPr>
          <a:xfrm flipH="1">
            <a:off x="5481163" y="1091757"/>
            <a:ext cx="795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9" idx="2"/>
          </p:cNvCxnSpPr>
          <p:nvPr/>
        </p:nvCxnSpPr>
        <p:spPr>
          <a:xfrm flipH="1">
            <a:off x="6697860" y="1083174"/>
            <a:ext cx="776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53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  <p:bldP spid="31" grpId="0"/>
      <p:bldP spid="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0829" y="185849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확률</a:t>
            </a:r>
            <a:endParaRPr lang="ko-KR" altLang="en-US" sz="2800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792907" y="2320156"/>
            <a:ext cx="288032" cy="100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097605"/>
              </p:ext>
            </p:extLst>
          </p:nvPr>
        </p:nvGraphicFramePr>
        <p:xfrm>
          <a:off x="395536" y="3006899"/>
          <a:ext cx="401955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47" name="수식" r:id="rId4" imgW="1384200" imgH="571320" progId="Equation.3">
                  <p:embed/>
                </p:oleObj>
              </mc:Choice>
              <mc:Fallback>
                <p:oleObj name="수식" r:id="rId4" imgW="13842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006899"/>
                        <a:ext cx="4019550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직선 연결선 19"/>
          <p:cNvCxnSpPr>
            <a:endCxn id="24" idx="2"/>
          </p:cNvCxnSpPr>
          <p:nvPr/>
        </p:nvCxnSpPr>
        <p:spPr>
          <a:xfrm flipH="1" flipV="1">
            <a:off x="2982494" y="2550988"/>
            <a:ext cx="553998" cy="41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428496" y="208932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에너지</a:t>
            </a:r>
            <a:endParaRPr lang="ko-KR" altLang="en-US" sz="2800"/>
          </a:p>
        </p:txBody>
      </p:sp>
      <p:sp>
        <p:nvSpPr>
          <p:cNvPr id="42" name="타원 41"/>
          <p:cNvSpPr/>
          <p:nvPr/>
        </p:nvSpPr>
        <p:spPr>
          <a:xfrm>
            <a:off x="4521289" y="3558839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261799"/>
              </p:ext>
            </p:extLst>
          </p:nvPr>
        </p:nvGraphicFramePr>
        <p:xfrm>
          <a:off x="4601269" y="3539902"/>
          <a:ext cx="2587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48" name="수식" r:id="rId6" imgW="139680" imgH="215640" progId="Equation.3">
                  <p:embed/>
                </p:oleObj>
              </mc:Choice>
              <mc:Fallback>
                <p:oleObj name="수식" r:id="rId6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269" y="3539902"/>
                        <a:ext cx="2587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타원 43"/>
          <p:cNvSpPr/>
          <p:nvPr/>
        </p:nvSpPr>
        <p:spPr>
          <a:xfrm>
            <a:off x="5700163" y="3559127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342302"/>
              </p:ext>
            </p:extLst>
          </p:nvPr>
        </p:nvGraphicFramePr>
        <p:xfrm>
          <a:off x="5764337" y="3540640"/>
          <a:ext cx="3063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49" name="수식" r:id="rId8" imgW="164880" imgH="215640" progId="Equation.3">
                  <p:embed/>
                </p:oleObj>
              </mc:Choice>
              <mc:Fallback>
                <p:oleObj name="수식" r:id="rId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337" y="3540640"/>
                        <a:ext cx="3063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타원 45"/>
          <p:cNvSpPr/>
          <p:nvPr/>
        </p:nvSpPr>
        <p:spPr>
          <a:xfrm>
            <a:off x="6936510" y="3563266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134672"/>
              </p:ext>
            </p:extLst>
          </p:nvPr>
        </p:nvGraphicFramePr>
        <p:xfrm>
          <a:off x="7012112" y="3534290"/>
          <a:ext cx="2825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50" name="수식" r:id="rId10" imgW="152280" imgH="228600" progId="Equation.3">
                  <p:embed/>
                </p:oleObj>
              </mc:Choice>
              <mc:Fallback>
                <p:oleObj name="수식" r:id="rId10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2112" y="3534290"/>
                        <a:ext cx="2825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직선 연결선 49"/>
          <p:cNvCxnSpPr>
            <a:stCxn id="140" idx="4"/>
            <a:endCxn id="42" idx="0"/>
          </p:cNvCxnSpPr>
          <p:nvPr/>
        </p:nvCxnSpPr>
        <p:spPr>
          <a:xfrm flipH="1">
            <a:off x="4737673" y="2516728"/>
            <a:ext cx="719627" cy="1042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42" idx="4"/>
            <a:endCxn id="42" idx="0"/>
          </p:cNvCxnSpPr>
          <p:nvPr/>
        </p:nvCxnSpPr>
        <p:spPr>
          <a:xfrm flipH="1">
            <a:off x="4737673" y="2520867"/>
            <a:ext cx="1955974" cy="1037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2" idx="4"/>
            <a:endCxn id="45" idx="0"/>
          </p:cNvCxnSpPr>
          <p:nvPr/>
        </p:nvCxnSpPr>
        <p:spPr>
          <a:xfrm flipH="1">
            <a:off x="5917085" y="2520867"/>
            <a:ext cx="776562" cy="1008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45" idx="4"/>
            <a:endCxn id="45" idx="0"/>
          </p:cNvCxnSpPr>
          <p:nvPr/>
        </p:nvCxnSpPr>
        <p:spPr>
          <a:xfrm flipH="1">
            <a:off x="5917085" y="2522634"/>
            <a:ext cx="1993598" cy="1006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45" idx="4"/>
            <a:endCxn id="47" idx="0"/>
          </p:cNvCxnSpPr>
          <p:nvPr/>
        </p:nvCxnSpPr>
        <p:spPr>
          <a:xfrm flipH="1">
            <a:off x="7153840" y="2522634"/>
            <a:ext cx="756843" cy="1010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4" idx="6"/>
          </p:cNvCxnSpPr>
          <p:nvPr/>
        </p:nvCxnSpPr>
        <p:spPr>
          <a:xfrm flipH="1">
            <a:off x="6132930" y="3775151"/>
            <a:ext cx="803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45" idx="0"/>
            <a:endCxn id="140" idx="4"/>
          </p:cNvCxnSpPr>
          <p:nvPr/>
        </p:nvCxnSpPr>
        <p:spPr>
          <a:xfrm flipH="1" flipV="1">
            <a:off x="5457300" y="2516728"/>
            <a:ext cx="459785" cy="101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46" idx="0"/>
            <a:endCxn id="140" idx="4"/>
          </p:cNvCxnSpPr>
          <p:nvPr/>
        </p:nvCxnSpPr>
        <p:spPr>
          <a:xfrm flipH="1" flipV="1">
            <a:off x="5457300" y="2516728"/>
            <a:ext cx="1695594" cy="1046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endCxn id="42" idx="6"/>
          </p:cNvCxnSpPr>
          <p:nvPr/>
        </p:nvCxnSpPr>
        <p:spPr>
          <a:xfrm flipH="1">
            <a:off x="4954056" y="3774863"/>
            <a:ext cx="7577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46" idx="0"/>
            <a:endCxn id="142" idx="4"/>
          </p:cNvCxnSpPr>
          <p:nvPr/>
        </p:nvCxnSpPr>
        <p:spPr>
          <a:xfrm flipH="1" flipV="1">
            <a:off x="6693647" y="2520867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43" idx="0"/>
            <a:endCxn id="145" idx="4"/>
          </p:cNvCxnSpPr>
          <p:nvPr/>
        </p:nvCxnSpPr>
        <p:spPr>
          <a:xfrm flipV="1">
            <a:off x="4730650" y="2522634"/>
            <a:ext cx="3180033" cy="1017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타원 128"/>
          <p:cNvSpPr/>
          <p:nvPr/>
        </p:nvSpPr>
        <p:spPr>
          <a:xfrm>
            <a:off x="8153546" y="3565033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0" name="개체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921631"/>
              </p:ext>
            </p:extLst>
          </p:nvPr>
        </p:nvGraphicFramePr>
        <p:xfrm>
          <a:off x="8217024" y="3546990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51" name="수식" r:id="rId12" imgW="164880" imgH="215640" progId="Equation.3">
                  <p:embed/>
                </p:oleObj>
              </mc:Choice>
              <mc:Fallback>
                <p:oleObj name="수식" r:id="rId1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7024" y="3546990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9" name="직선 연결선 138"/>
          <p:cNvCxnSpPr/>
          <p:nvPr/>
        </p:nvCxnSpPr>
        <p:spPr>
          <a:xfrm flipH="1">
            <a:off x="7346902" y="3779290"/>
            <a:ext cx="803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타원 139"/>
          <p:cNvSpPr/>
          <p:nvPr/>
        </p:nvSpPr>
        <p:spPr>
          <a:xfrm>
            <a:off x="5240916" y="2084680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1" name="개체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866856"/>
              </p:ext>
            </p:extLst>
          </p:nvPr>
        </p:nvGraphicFramePr>
        <p:xfrm>
          <a:off x="5315074" y="2065853"/>
          <a:ext cx="2841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52" name="수식" r:id="rId14" imgW="152280" imgH="215640" progId="Equation.3">
                  <p:embed/>
                </p:oleObj>
              </mc:Choice>
              <mc:Fallback>
                <p:oleObj name="수식" r:id="rId1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5074" y="2065853"/>
                        <a:ext cx="2841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타원 141"/>
          <p:cNvSpPr/>
          <p:nvPr/>
        </p:nvSpPr>
        <p:spPr>
          <a:xfrm>
            <a:off x="6477263" y="2088819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3" name="개체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368239"/>
              </p:ext>
            </p:extLst>
          </p:nvPr>
        </p:nvGraphicFramePr>
        <p:xfrm>
          <a:off x="6540624" y="2070615"/>
          <a:ext cx="306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53" name="수식" r:id="rId16" imgW="164880" imgH="215640" progId="Equation.3">
                  <p:embed/>
                </p:oleObj>
              </mc:Choice>
              <mc:Fallback>
                <p:oleObj name="수식" r:id="rId1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624" y="2070615"/>
                        <a:ext cx="3063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4" name="직선 연결선 143"/>
          <p:cNvCxnSpPr>
            <a:endCxn id="140" idx="6"/>
          </p:cNvCxnSpPr>
          <p:nvPr/>
        </p:nvCxnSpPr>
        <p:spPr>
          <a:xfrm flipH="1">
            <a:off x="5673683" y="2300704"/>
            <a:ext cx="803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7694299" y="2090586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6" name="개체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844878"/>
              </p:ext>
            </p:extLst>
          </p:nvPr>
        </p:nvGraphicFramePr>
        <p:xfrm>
          <a:off x="7758436" y="2060848"/>
          <a:ext cx="3063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54" name="수식" r:id="rId18" imgW="164880" imgH="228600" progId="Equation.3">
                  <p:embed/>
                </p:oleObj>
              </mc:Choice>
              <mc:Fallback>
                <p:oleObj name="수식" r:id="rId18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436" y="2060848"/>
                        <a:ext cx="3063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7" name="직선 연결선 146"/>
          <p:cNvCxnSpPr/>
          <p:nvPr/>
        </p:nvCxnSpPr>
        <p:spPr>
          <a:xfrm flipH="1">
            <a:off x="6887655" y="2304843"/>
            <a:ext cx="803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140" idx="4"/>
            <a:endCxn id="129" idx="0"/>
          </p:cNvCxnSpPr>
          <p:nvPr/>
        </p:nvCxnSpPr>
        <p:spPr>
          <a:xfrm>
            <a:off x="5457300" y="2516728"/>
            <a:ext cx="2912630" cy="104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42" idx="4"/>
            <a:endCxn id="129" idx="0"/>
          </p:cNvCxnSpPr>
          <p:nvPr/>
        </p:nvCxnSpPr>
        <p:spPr>
          <a:xfrm>
            <a:off x="6693647" y="2520867"/>
            <a:ext cx="1676283" cy="104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145" idx="4"/>
            <a:endCxn id="129" idx="0"/>
          </p:cNvCxnSpPr>
          <p:nvPr/>
        </p:nvCxnSpPr>
        <p:spPr>
          <a:xfrm>
            <a:off x="7910683" y="2522634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2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525995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Restricted Boltzman Machine</a:t>
            </a:r>
            <a:endParaRPr lang="en-US" altLang="ko-K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3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 – NO connections between H and V respectvely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720" y="850765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Boltzman Machine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104787" y="4077072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Restricted Boltzman </a:t>
            </a:r>
            <a:r>
              <a:rPr lang="en-US" altLang="ko-KR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ko-KR" altLang="en-US"/>
          </a:p>
        </p:txBody>
      </p:sp>
      <p:sp>
        <p:nvSpPr>
          <p:cNvPr id="67" name="아래쪽 화살표 66"/>
          <p:cNvSpPr/>
          <p:nvPr/>
        </p:nvSpPr>
        <p:spPr>
          <a:xfrm>
            <a:off x="4048051" y="3262824"/>
            <a:ext cx="689128" cy="71330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2379184" y="2795475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개체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643942"/>
              </p:ext>
            </p:extLst>
          </p:nvPr>
        </p:nvGraphicFramePr>
        <p:xfrm>
          <a:off x="2464944" y="2776538"/>
          <a:ext cx="2587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28" name="수식" r:id="rId4" imgW="139680" imgH="215640" progId="Equation.3">
                  <p:embed/>
                </p:oleObj>
              </mc:Choice>
              <mc:Fallback>
                <p:oleObj name="수식" r:id="rId4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944" y="2776538"/>
                        <a:ext cx="2587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타원 100"/>
          <p:cNvSpPr/>
          <p:nvPr/>
        </p:nvSpPr>
        <p:spPr>
          <a:xfrm>
            <a:off x="3558058" y="280296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2" name="개체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786357"/>
              </p:ext>
            </p:extLst>
          </p:nvPr>
        </p:nvGraphicFramePr>
        <p:xfrm>
          <a:off x="3622232" y="2784475"/>
          <a:ext cx="3063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29" name="수식" r:id="rId6" imgW="164880" imgH="215640" progId="Equation.3">
                  <p:embed/>
                </p:oleObj>
              </mc:Choice>
              <mc:Fallback>
                <p:oleObj name="수식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232" y="2784475"/>
                        <a:ext cx="3063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타원 102"/>
          <p:cNvSpPr/>
          <p:nvPr/>
        </p:nvSpPr>
        <p:spPr>
          <a:xfrm>
            <a:off x="4794405" y="280710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개체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791811"/>
              </p:ext>
            </p:extLst>
          </p:nvPr>
        </p:nvGraphicFramePr>
        <p:xfrm>
          <a:off x="4870007" y="2778125"/>
          <a:ext cx="2825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0" name="수식" r:id="rId8" imgW="152280" imgH="228600" progId="Equation.3">
                  <p:embed/>
                </p:oleObj>
              </mc:Choice>
              <mc:Fallback>
                <p:oleObj name="수식" r:id="rId8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007" y="2778125"/>
                        <a:ext cx="2825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5" name="직선 연결선 104"/>
          <p:cNvCxnSpPr>
            <a:stCxn id="119" idx="4"/>
            <a:endCxn id="99" idx="0"/>
          </p:cNvCxnSpPr>
          <p:nvPr/>
        </p:nvCxnSpPr>
        <p:spPr>
          <a:xfrm flipH="1">
            <a:off x="2595568" y="1760563"/>
            <a:ext cx="719627" cy="1034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21" idx="4"/>
            <a:endCxn id="99" idx="0"/>
          </p:cNvCxnSpPr>
          <p:nvPr/>
        </p:nvCxnSpPr>
        <p:spPr>
          <a:xfrm flipH="1">
            <a:off x="2595568" y="1764702"/>
            <a:ext cx="1955974" cy="103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121" idx="4"/>
            <a:endCxn id="102" idx="0"/>
          </p:cNvCxnSpPr>
          <p:nvPr/>
        </p:nvCxnSpPr>
        <p:spPr>
          <a:xfrm flipH="1">
            <a:off x="3774980" y="1764702"/>
            <a:ext cx="776562" cy="1008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24" idx="4"/>
            <a:endCxn id="102" idx="0"/>
          </p:cNvCxnSpPr>
          <p:nvPr/>
        </p:nvCxnSpPr>
        <p:spPr>
          <a:xfrm flipH="1">
            <a:off x="3774980" y="1766469"/>
            <a:ext cx="1993598" cy="1006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24" idx="4"/>
            <a:endCxn id="104" idx="0"/>
          </p:cNvCxnSpPr>
          <p:nvPr/>
        </p:nvCxnSpPr>
        <p:spPr>
          <a:xfrm flipH="1">
            <a:off x="5011735" y="1766469"/>
            <a:ext cx="756843" cy="1010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01" idx="6"/>
          </p:cNvCxnSpPr>
          <p:nvPr/>
        </p:nvCxnSpPr>
        <p:spPr>
          <a:xfrm flipH="1">
            <a:off x="3990825" y="3018986"/>
            <a:ext cx="803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102" idx="0"/>
            <a:endCxn id="119" idx="4"/>
          </p:cNvCxnSpPr>
          <p:nvPr/>
        </p:nvCxnSpPr>
        <p:spPr>
          <a:xfrm flipH="1" flipV="1">
            <a:off x="3315195" y="1760563"/>
            <a:ext cx="459785" cy="101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03" idx="0"/>
            <a:endCxn id="119" idx="4"/>
          </p:cNvCxnSpPr>
          <p:nvPr/>
        </p:nvCxnSpPr>
        <p:spPr>
          <a:xfrm flipH="1" flipV="1">
            <a:off x="3315195" y="1760563"/>
            <a:ext cx="1695594" cy="1046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endCxn id="99" idx="6"/>
          </p:cNvCxnSpPr>
          <p:nvPr/>
        </p:nvCxnSpPr>
        <p:spPr>
          <a:xfrm flipH="1">
            <a:off x="2811951" y="3011499"/>
            <a:ext cx="7577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3" idx="0"/>
            <a:endCxn id="121" idx="4"/>
          </p:cNvCxnSpPr>
          <p:nvPr/>
        </p:nvCxnSpPr>
        <p:spPr>
          <a:xfrm flipH="1" flipV="1">
            <a:off x="4551542" y="1764702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00" idx="0"/>
            <a:endCxn id="124" idx="4"/>
          </p:cNvCxnSpPr>
          <p:nvPr/>
        </p:nvCxnSpPr>
        <p:spPr>
          <a:xfrm flipV="1">
            <a:off x="2595560" y="1766469"/>
            <a:ext cx="3173018" cy="99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6011441" y="2808868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개체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210118"/>
              </p:ext>
            </p:extLst>
          </p:nvPr>
        </p:nvGraphicFramePr>
        <p:xfrm>
          <a:off x="6074919" y="2790825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1" name="수식" r:id="rId10" imgW="164880" imgH="215640" progId="Equation.3">
                  <p:embed/>
                </p:oleObj>
              </mc:Choice>
              <mc:Fallback>
                <p:oleObj name="수식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4919" y="2790825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8" name="직선 연결선 117"/>
          <p:cNvCxnSpPr/>
          <p:nvPr/>
        </p:nvCxnSpPr>
        <p:spPr>
          <a:xfrm flipH="1">
            <a:off x="5204797" y="3023125"/>
            <a:ext cx="803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3098811" y="1328515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0" name="개체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484926"/>
              </p:ext>
            </p:extLst>
          </p:nvPr>
        </p:nvGraphicFramePr>
        <p:xfrm>
          <a:off x="3172969" y="1309688"/>
          <a:ext cx="2841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2" name="수식" r:id="rId12" imgW="152280" imgH="215640" progId="Equation.3">
                  <p:embed/>
                </p:oleObj>
              </mc:Choice>
              <mc:Fallback>
                <p:oleObj name="수식" r:id="rId1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969" y="1309688"/>
                        <a:ext cx="2841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타원 120"/>
          <p:cNvSpPr/>
          <p:nvPr/>
        </p:nvSpPr>
        <p:spPr>
          <a:xfrm>
            <a:off x="4335158" y="1332654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2" name="개체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427022"/>
              </p:ext>
            </p:extLst>
          </p:nvPr>
        </p:nvGraphicFramePr>
        <p:xfrm>
          <a:off x="4398519" y="1314450"/>
          <a:ext cx="306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3" name="수식" r:id="rId14" imgW="164880" imgH="215640" progId="Equation.3">
                  <p:embed/>
                </p:oleObj>
              </mc:Choice>
              <mc:Fallback>
                <p:oleObj name="수식" r:id="rId14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519" y="1314450"/>
                        <a:ext cx="3063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직선 연결선 122"/>
          <p:cNvCxnSpPr>
            <a:endCxn id="119" idx="6"/>
          </p:cNvCxnSpPr>
          <p:nvPr/>
        </p:nvCxnSpPr>
        <p:spPr>
          <a:xfrm flipH="1">
            <a:off x="3531578" y="1544539"/>
            <a:ext cx="803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5552194" y="1334421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5" name="개체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500821"/>
              </p:ext>
            </p:extLst>
          </p:nvPr>
        </p:nvGraphicFramePr>
        <p:xfrm>
          <a:off x="5616331" y="1304683"/>
          <a:ext cx="3063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4" name="수식" r:id="rId16" imgW="164880" imgH="228600" progId="Equation.3">
                  <p:embed/>
                </p:oleObj>
              </mc:Choice>
              <mc:Fallback>
                <p:oleObj name="수식" r:id="rId1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331" y="1304683"/>
                        <a:ext cx="3063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6" name="직선 연결선 125"/>
          <p:cNvCxnSpPr/>
          <p:nvPr/>
        </p:nvCxnSpPr>
        <p:spPr>
          <a:xfrm flipH="1">
            <a:off x="4745550" y="1548678"/>
            <a:ext cx="803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19" idx="4"/>
            <a:endCxn id="116" idx="0"/>
          </p:cNvCxnSpPr>
          <p:nvPr/>
        </p:nvCxnSpPr>
        <p:spPr>
          <a:xfrm>
            <a:off x="3315195" y="1760563"/>
            <a:ext cx="2912630" cy="104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1" idx="4"/>
            <a:endCxn id="116" idx="0"/>
          </p:cNvCxnSpPr>
          <p:nvPr/>
        </p:nvCxnSpPr>
        <p:spPr>
          <a:xfrm>
            <a:off x="4551542" y="1764702"/>
            <a:ext cx="1676283" cy="104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4" idx="4"/>
            <a:endCxn id="116" idx="0"/>
          </p:cNvCxnSpPr>
          <p:nvPr/>
        </p:nvCxnSpPr>
        <p:spPr>
          <a:xfrm>
            <a:off x="5768578" y="1766469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2379184" y="607192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개체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293720"/>
              </p:ext>
            </p:extLst>
          </p:nvPr>
        </p:nvGraphicFramePr>
        <p:xfrm>
          <a:off x="2464944" y="6052983"/>
          <a:ext cx="2587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5" name="수식" r:id="rId18" imgW="139680" imgH="215640" progId="Equation.3">
                  <p:embed/>
                </p:oleObj>
              </mc:Choice>
              <mc:Fallback>
                <p:oleObj name="수식" r:id="rId18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944" y="6052983"/>
                        <a:ext cx="2587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타원 131"/>
          <p:cNvSpPr/>
          <p:nvPr/>
        </p:nvSpPr>
        <p:spPr>
          <a:xfrm>
            <a:off x="3558058" y="6079407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3" name="개체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128488"/>
              </p:ext>
            </p:extLst>
          </p:nvPr>
        </p:nvGraphicFramePr>
        <p:xfrm>
          <a:off x="3622232" y="6060920"/>
          <a:ext cx="3063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6" name="수식" r:id="rId19" imgW="164880" imgH="215640" progId="Equation.3">
                  <p:embed/>
                </p:oleObj>
              </mc:Choice>
              <mc:Fallback>
                <p:oleObj name="수식" r:id="rId19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232" y="6060920"/>
                        <a:ext cx="3063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타원 133"/>
          <p:cNvSpPr/>
          <p:nvPr/>
        </p:nvSpPr>
        <p:spPr>
          <a:xfrm>
            <a:off x="4794405" y="6083546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5" name="개체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286998"/>
              </p:ext>
            </p:extLst>
          </p:nvPr>
        </p:nvGraphicFramePr>
        <p:xfrm>
          <a:off x="4870007" y="6054570"/>
          <a:ext cx="2825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7" name="수식" r:id="rId20" imgW="152280" imgH="228600" progId="Equation.3">
                  <p:embed/>
                </p:oleObj>
              </mc:Choice>
              <mc:Fallback>
                <p:oleObj name="수식" r:id="rId20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007" y="6054570"/>
                        <a:ext cx="2825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6" name="직선 연결선 135"/>
          <p:cNvCxnSpPr>
            <a:stCxn id="150" idx="4"/>
            <a:endCxn id="130" idx="0"/>
          </p:cNvCxnSpPr>
          <p:nvPr/>
        </p:nvCxnSpPr>
        <p:spPr>
          <a:xfrm flipH="1">
            <a:off x="2595568" y="5037008"/>
            <a:ext cx="719627" cy="1034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52" idx="4"/>
            <a:endCxn id="130" idx="0"/>
          </p:cNvCxnSpPr>
          <p:nvPr/>
        </p:nvCxnSpPr>
        <p:spPr>
          <a:xfrm flipH="1">
            <a:off x="2595568" y="5041147"/>
            <a:ext cx="1955974" cy="103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52" idx="4"/>
            <a:endCxn id="133" idx="0"/>
          </p:cNvCxnSpPr>
          <p:nvPr/>
        </p:nvCxnSpPr>
        <p:spPr>
          <a:xfrm flipH="1">
            <a:off x="3774980" y="5041147"/>
            <a:ext cx="776562" cy="1008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155" idx="4"/>
            <a:endCxn id="133" idx="0"/>
          </p:cNvCxnSpPr>
          <p:nvPr/>
        </p:nvCxnSpPr>
        <p:spPr>
          <a:xfrm flipH="1">
            <a:off x="3774980" y="5042914"/>
            <a:ext cx="1993598" cy="1006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55" idx="4"/>
            <a:endCxn id="135" idx="0"/>
          </p:cNvCxnSpPr>
          <p:nvPr/>
        </p:nvCxnSpPr>
        <p:spPr>
          <a:xfrm flipH="1">
            <a:off x="5011735" y="5042914"/>
            <a:ext cx="756843" cy="1010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33" idx="0"/>
            <a:endCxn id="150" idx="4"/>
          </p:cNvCxnSpPr>
          <p:nvPr/>
        </p:nvCxnSpPr>
        <p:spPr>
          <a:xfrm flipH="1" flipV="1">
            <a:off x="3315195" y="5037008"/>
            <a:ext cx="459785" cy="101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34" idx="0"/>
            <a:endCxn id="150" idx="4"/>
          </p:cNvCxnSpPr>
          <p:nvPr/>
        </p:nvCxnSpPr>
        <p:spPr>
          <a:xfrm flipH="1" flipV="1">
            <a:off x="3315195" y="5037008"/>
            <a:ext cx="1695594" cy="1046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34" idx="0"/>
            <a:endCxn id="152" idx="4"/>
          </p:cNvCxnSpPr>
          <p:nvPr/>
        </p:nvCxnSpPr>
        <p:spPr>
          <a:xfrm flipH="1" flipV="1">
            <a:off x="4551542" y="5041147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31" idx="0"/>
            <a:endCxn id="155" idx="4"/>
          </p:cNvCxnSpPr>
          <p:nvPr/>
        </p:nvCxnSpPr>
        <p:spPr>
          <a:xfrm flipV="1">
            <a:off x="2595560" y="5042914"/>
            <a:ext cx="3173018" cy="99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6011441" y="6085313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8" name="개체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348631"/>
              </p:ext>
            </p:extLst>
          </p:nvPr>
        </p:nvGraphicFramePr>
        <p:xfrm>
          <a:off x="6074919" y="6067270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8" name="수식" r:id="rId21" imgW="164880" imgH="215640" progId="Equation.3">
                  <p:embed/>
                </p:oleObj>
              </mc:Choice>
              <mc:Fallback>
                <p:oleObj name="수식" r:id="rId21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4919" y="6067270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타원 149"/>
          <p:cNvSpPr/>
          <p:nvPr/>
        </p:nvSpPr>
        <p:spPr>
          <a:xfrm>
            <a:off x="3098811" y="4604960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1" name="개체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41568"/>
              </p:ext>
            </p:extLst>
          </p:nvPr>
        </p:nvGraphicFramePr>
        <p:xfrm>
          <a:off x="3172969" y="4586133"/>
          <a:ext cx="2841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9" name="수식" r:id="rId22" imgW="152280" imgH="215640" progId="Equation.3">
                  <p:embed/>
                </p:oleObj>
              </mc:Choice>
              <mc:Fallback>
                <p:oleObj name="수식" r:id="rId2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969" y="4586133"/>
                        <a:ext cx="2841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타원 151"/>
          <p:cNvSpPr/>
          <p:nvPr/>
        </p:nvSpPr>
        <p:spPr>
          <a:xfrm>
            <a:off x="4335158" y="4609099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3" name="개체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207579"/>
              </p:ext>
            </p:extLst>
          </p:nvPr>
        </p:nvGraphicFramePr>
        <p:xfrm>
          <a:off x="4398519" y="4590895"/>
          <a:ext cx="306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40" name="수식" r:id="rId23" imgW="164880" imgH="215640" progId="Equation.3">
                  <p:embed/>
                </p:oleObj>
              </mc:Choice>
              <mc:Fallback>
                <p:oleObj name="수식" r:id="rId23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519" y="4590895"/>
                        <a:ext cx="3063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타원 154"/>
          <p:cNvSpPr/>
          <p:nvPr/>
        </p:nvSpPr>
        <p:spPr>
          <a:xfrm>
            <a:off x="5552194" y="4610866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6" name="개체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236515"/>
              </p:ext>
            </p:extLst>
          </p:nvPr>
        </p:nvGraphicFramePr>
        <p:xfrm>
          <a:off x="5616331" y="4581128"/>
          <a:ext cx="3063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41" name="수식" r:id="rId24" imgW="164880" imgH="228600" progId="Equation.3">
                  <p:embed/>
                </p:oleObj>
              </mc:Choice>
              <mc:Fallback>
                <p:oleObj name="수식" r:id="rId24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331" y="4581128"/>
                        <a:ext cx="3063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8" name="직선 연결선 157"/>
          <p:cNvCxnSpPr>
            <a:stCxn id="150" idx="4"/>
            <a:endCxn id="147" idx="0"/>
          </p:cNvCxnSpPr>
          <p:nvPr/>
        </p:nvCxnSpPr>
        <p:spPr>
          <a:xfrm>
            <a:off x="3315195" y="5037008"/>
            <a:ext cx="2912630" cy="104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52" idx="4"/>
            <a:endCxn id="147" idx="0"/>
          </p:cNvCxnSpPr>
          <p:nvPr/>
        </p:nvCxnSpPr>
        <p:spPr>
          <a:xfrm>
            <a:off x="4551542" y="5041147"/>
            <a:ext cx="1676283" cy="104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155" idx="4"/>
            <a:endCxn id="147" idx="0"/>
          </p:cNvCxnSpPr>
          <p:nvPr/>
        </p:nvCxnSpPr>
        <p:spPr>
          <a:xfrm>
            <a:off x="5768578" y="5042914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7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7" grpId="0" animBg="1"/>
      <p:bldP spid="130" grpId="0" animBg="1"/>
      <p:bldP spid="132" grpId="0" animBg="1"/>
      <p:bldP spid="134" grpId="0" animBg="1"/>
      <p:bldP spid="147" grpId="0" animBg="1"/>
      <p:bldP spid="150" grpId="0" animBg="1"/>
      <p:bldP spid="152" grpId="0" animBg="1"/>
      <p:bldP spid="15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 – NO connections between H and V respectvely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04787" y="692696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Restricted Boltzman </a:t>
            </a:r>
            <a:r>
              <a:rPr lang="en-US" altLang="ko-KR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2379184" y="268754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개체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917353"/>
              </p:ext>
            </p:extLst>
          </p:nvPr>
        </p:nvGraphicFramePr>
        <p:xfrm>
          <a:off x="2464944" y="2668607"/>
          <a:ext cx="2587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09" name="수식" r:id="rId4" imgW="139680" imgH="215640" progId="Equation.3">
                  <p:embed/>
                </p:oleObj>
              </mc:Choice>
              <mc:Fallback>
                <p:oleObj name="수식" r:id="rId4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944" y="2668607"/>
                        <a:ext cx="2587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타원 131"/>
          <p:cNvSpPr/>
          <p:nvPr/>
        </p:nvSpPr>
        <p:spPr>
          <a:xfrm>
            <a:off x="3558058" y="269503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3" name="개체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272653"/>
              </p:ext>
            </p:extLst>
          </p:nvPr>
        </p:nvGraphicFramePr>
        <p:xfrm>
          <a:off x="3622232" y="2676544"/>
          <a:ext cx="3063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10" name="수식" r:id="rId6" imgW="164880" imgH="215640" progId="Equation.3">
                  <p:embed/>
                </p:oleObj>
              </mc:Choice>
              <mc:Fallback>
                <p:oleObj name="수식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232" y="2676544"/>
                        <a:ext cx="3063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타원 133"/>
          <p:cNvSpPr/>
          <p:nvPr/>
        </p:nvSpPr>
        <p:spPr>
          <a:xfrm>
            <a:off x="4794405" y="269917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5" name="개체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76048"/>
              </p:ext>
            </p:extLst>
          </p:nvPr>
        </p:nvGraphicFramePr>
        <p:xfrm>
          <a:off x="4870007" y="2670194"/>
          <a:ext cx="2825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11" name="수식" r:id="rId8" imgW="152280" imgH="228600" progId="Equation.3">
                  <p:embed/>
                </p:oleObj>
              </mc:Choice>
              <mc:Fallback>
                <p:oleObj name="수식" r:id="rId8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007" y="2670194"/>
                        <a:ext cx="2825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6" name="직선 연결선 135"/>
          <p:cNvCxnSpPr>
            <a:stCxn id="150" idx="4"/>
            <a:endCxn id="130" idx="0"/>
          </p:cNvCxnSpPr>
          <p:nvPr/>
        </p:nvCxnSpPr>
        <p:spPr>
          <a:xfrm flipH="1">
            <a:off x="2595568" y="1652632"/>
            <a:ext cx="719627" cy="1034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52" idx="4"/>
            <a:endCxn id="130" idx="0"/>
          </p:cNvCxnSpPr>
          <p:nvPr/>
        </p:nvCxnSpPr>
        <p:spPr>
          <a:xfrm flipH="1">
            <a:off x="2595568" y="1656771"/>
            <a:ext cx="1955974" cy="103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52" idx="4"/>
            <a:endCxn id="133" idx="0"/>
          </p:cNvCxnSpPr>
          <p:nvPr/>
        </p:nvCxnSpPr>
        <p:spPr>
          <a:xfrm flipH="1">
            <a:off x="3774980" y="1656771"/>
            <a:ext cx="776562" cy="1008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155" idx="4"/>
            <a:endCxn id="133" idx="0"/>
          </p:cNvCxnSpPr>
          <p:nvPr/>
        </p:nvCxnSpPr>
        <p:spPr>
          <a:xfrm flipH="1">
            <a:off x="3774980" y="1658538"/>
            <a:ext cx="1993598" cy="1006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55" idx="4"/>
            <a:endCxn id="135" idx="0"/>
          </p:cNvCxnSpPr>
          <p:nvPr/>
        </p:nvCxnSpPr>
        <p:spPr>
          <a:xfrm flipH="1">
            <a:off x="5011735" y="1658538"/>
            <a:ext cx="756843" cy="1010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33" idx="0"/>
            <a:endCxn id="150" idx="4"/>
          </p:cNvCxnSpPr>
          <p:nvPr/>
        </p:nvCxnSpPr>
        <p:spPr>
          <a:xfrm flipH="1" flipV="1">
            <a:off x="3315195" y="1652632"/>
            <a:ext cx="459785" cy="101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34" idx="0"/>
            <a:endCxn id="150" idx="4"/>
          </p:cNvCxnSpPr>
          <p:nvPr/>
        </p:nvCxnSpPr>
        <p:spPr>
          <a:xfrm flipH="1" flipV="1">
            <a:off x="3315195" y="1652632"/>
            <a:ext cx="1695594" cy="1046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34" idx="0"/>
            <a:endCxn id="152" idx="4"/>
          </p:cNvCxnSpPr>
          <p:nvPr/>
        </p:nvCxnSpPr>
        <p:spPr>
          <a:xfrm flipH="1" flipV="1">
            <a:off x="4551542" y="1656771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31" idx="0"/>
            <a:endCxn id="155" idx="4"/>
          </p:cNvCxnSpPr>
          <p:nvPr/>
        </p:nvCxnSpPr>
        <p:spPr>
          <a:xfrm flipV="1">
            <a:off x="2595560" y="1658538"/>
            <a:ext cx="3173018" cy="99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6011441" y="2700937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8" name="개체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630484"/>
              </p:ext>
            </p:extLst>
          </p:nvPr>
        </p:nvGraphicFramePr>
        <p:xfrm>
          <a:off x="6074919" y="2682894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12" name="수식" r:id="rId10" imgW="164880" imgH="215640" progId="Equation.3">
                  <p:embed/>
                </p:oleObj>
              </mc:Choice>
              <mc:Fallback>
                <p:oleObj name="수식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4919" y="2682894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타원 149"/>
          <p:cNvSpPr/>
          <p:nvPr/>
        </p:nvSpPr>
        <p:spPr>
          <a:xfrm>
            <a:off x="3098811" y="1220584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1" name="개체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976223"/>
              </p:ext>
            </p:extLst>
          </p:nvPr>
        </p:nvGraphicFramePr>
        <p:xfrm>
          <a:off x="3172969" y="1201757"/>
          <a:ext cx="2841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13" name="수식" r:id="rId12" imgW="152280" imgH="215640" progId="Equation.3">
                  <p:embed/>
                </p:oleObj>
              </mc:Choice>
              <mc:Fallback>
                <p:oleObj name="수식" r:id="rId1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969" y="1201757"/>
                        <a:ext cx="2841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타원 151"/>
          <p:cNvSpPr/>
          <p:nvPr/>
        </p:nvSpPr>
        <p:spPr>
          <a:xfrm>
            <a:off x="4335158" y="1224723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3" name="개체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01807"/>
              </p:ext>
            </p:extLst>
          </p:nvPr>
        </p:nvGraphicFramePr>
        <p:xfrm>
          <a:off x="4398519" y="1206519"/>
          <a:ext cx="306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14" name="수식" r:id="rId14" imgW="164880" imgH="215640" progId="Equation.3">
                  <p:embed/>
                </p:oleObj>
              </mc:Choice>
              <mc:Fallback>
                <p:oleObj name="수식" r:id="rId14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519" y="1206519"/>
                        <a:ext cx="3063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타원 154"/>
          <p:cNvSpPr/>
          <p:nvPr/>
        </p:nvSpPr>
        <p:spPr>
          <a:xfrm>
            <a:off x="5552194" y="1226490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6" name="개체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410163"/>
              </p:ext>
            </p:extLst>
          </p:nvPr>
        </p:nvGraphicFramePr>
        <p:xfrm>
          <a:off x="5616331" y="1196752"/>
          <a:ext cx="3063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15" name="수식" r:id="rId16" imgW="164880" imgH="228600" progId="Equation.3">
                  <p:embed/>
                </p:oleObj>
              </mc:Choice>
              <mc:Fallback>
                <p:oleObj name="수식" r:id="rId1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331" y="1196752"/>
                        <a:ext cx="3063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8" name="직선 연결선 157"/>
          <p:cNvCxnSpPr>
            <a:stCxn id="150" idx="4"/>
            <a:endCxn id="147" idx="0"/>
          </p:cNvCxnSpPr>
          <p:nvPr/>
        </p:nvCxnSpPr>
        <p:spPr>
          <a:xfrm>
            <a:off x="3315195" y="1652632"/>
            <a:ext cx="2912630" cy="104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52" idx="4"/>
            <a:endCxn id="147" idx="0"/>
          </p:cNvCxnSpPr>
          <p:nvPr/>
        </p:nvCxnSpPr>
        <p:spPr>
          <a:xfrm>
            <a:off x="4551542" y="1656771"/>
            <a:ext cx="1676283" cy="104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155" idx="4"/>
            <a:endCxn id="147" idx="0"/>
          </p:cNvCxnSpPr>
          <p:nvPr/>
        </p:nvCxnSpPr>
        <p:spPr>
          <a:xfrm>
            <a:off x="5768578" y="1658538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1803" y="3501008"/>
            <a:ext cx="3552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Independent! </a:t>
            </a:r>
            <a:endParaRPr lang="ko-KR" altLang="en-US" sz="240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797904"/>
              </p:ext>
            </p:extLst>
          </p:nvPr>
        </p:nvGraphicFramePr>
        <p:xfrm>
          <a:off x="246808" y="4068394"/>
          <a:ext cx="4088350" cy="441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16" name="수식" r:id="rId18" imgW="1866600" imgH="203040" progId="Equation.3">
                  <p:embed/>
                </p:oleObj>
              </mc:Choice>
              <mc:Fallback>
                <p:oleObj name="수식" r:id="rId18" imgW="1866600" imgH="203040" progId="Equation.3">
                  <p:embed/>
                  <p:pic>
                    <p:nvPicPr>
                      <p:cNvPr id="0" name="개체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08" y="4068394"/>
                        <a:ext cx="4088350" cy="441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177987"/>
              </p:ext>
            </p:extLst>
          </p:nvPr>
        </p:nvGraphicFramePr>
        <p:xfrm>
          <a:off x="208218" y="5295024"/>
          <a:ext cx="4399544" cy="49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17" name="수식" r:id="rId20" imgW="1917360" imgH="215640" progId="Equation.3">
                  <p:embed/>
                </p:oleObj>
              </mc:Choice>
              <mc:Fallback>
                <p:oleObj name="수식" r:id="rId20" imgW="1917360" imgH="2156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18" y="5295024"/>
                        <a:ext cx="4399544" cy="49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아래쪽 화살표 65"/>
          <p:cNvSpPr/>
          <p:nvPr/>
        </p:nvSpPr>
        <p:spPr>
          <a:xfrm>
            <a:off x="2209200" y="4656523"/>
            <a:ext cx="396292" cy="42527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46395"/>
              </p:ext>
            </p:extLst>
          </p:nvPr>
        </p:nvGraphicFramePr>
        <p:xfrm>
          <a:off x="4992688" y="3844925"/>
          <a:ext cx="38735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18" name="수식" r:id="rId22" imgW="1333440" imgH="368280" progId="Equation.3">
                  <p:embed/>
                </p:oleObj>
              </mc:Choice>
              <mc:Fallback>
                <p:oleObj name="수식" r:id="rId22" imgW="1333440" imgH="36828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3844925"/>
                        <a:ext cx="38735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377198"/>
              </p:ext>
            </p:extLst>
          </p:nvPr>
        </p:nvGraphicFramePr>
        <p:xfrm>
          <a:off x="5011735" y="4941168"/>
          <a:ext cx="3835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19" name="수식" r:id="rId24" imgW="1320480" imgH="342720" progId="Equation.3">
                  <p:embed/>
                </p:oleObj>
              </mc:Choice>
              <mc:Fallback>
                <p:oleObj name="수식" r:id="rId24" imgW="1320480" imgH="34272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5" y="4941168"/>
                        <a:ext cx="38354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4885535" y="3731840"/>
            <a:ext cx="4032448" cy="2217440"/>
          </a:xfrm>
          <a:prstGeom prst="rect">
            <a:avLst/>
          </a:prstGeom>
          <a:solidFill>
            <a:srgbClr val="00B0F0">
              <a:alpha val="41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85535" y="3362641"/>
            <a:ext cx="16081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Form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from Hopfield Network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466785"/>
              </p:ext>
            </p:extLst>
          </p:nvPr>
        </p:nvGraphicFramePr>
        <p:xfrm>
          <a:off x="902790" y="3861048"/>
          <a:ext cx="7413626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4" name="수식" r:id="rId4" imgW="2552400" imgH="355320" progId="Equation.3">
                  <p:embed/>
                </p:oleObj>
              </mc:Choice>
              <mc:Fallback>
                <p:oleObj name="수식" r:id="rId4" imgW="2552400" imgH="355320" progId="Equation.3">
                  <p:embed/>
                  <p:pic>
                    <p:nvPicPr>
                      <p:cNvPr id="0" name="개체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790" y="3861048"/>
                        <a:ext cx="7413626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타원 67"/>
          <p:cNvSpPr/>
          <p:nvPr/>
        </p:nvSpPr>
        <p:spPr>
          <a:xfrm>
            <a:off x="2379184" y="268754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028143"/>
              </p:ext>
            </p:extLst>
          </p:nvPr>
        </p:nvGraphicFramePr>
        <p:xfrm>
          <a:off x="2464944" y="2668607"/>
          <a:ext cx="2587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5" name="수식" r:id="rId6" imgW="139680" imgH="215640" progId="Equation.3">
                  <p:embed/>
                </p:oleObj>
              </mc:Choice>
              <mc:Fallback>
                <p:oleObj name="수식" r:id="rId6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944" y="2668607"/>
                        <a:ext cx="2587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타원 69"/>
          <p:cNvSpPr/>
          <p:nvPr/>
        </p:nvSpPr>
        <p:spPr>
          <a:xfrm>
            <a:off x="3558058" y="269503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" name="개체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269602"/>
              </p:ext>
            </p:extLst>
          </p:nvPr>
        </p:nvGraphicFramePr>
        <p:xfrm>
          <a:off x="3622232" y="2676544"/>
          <a:ext cx="3063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6" name="수식" r:id="rId8" imgW="164880" imgH="215640" progId="Equation.3">
                  <p:embed/>
                </p:oleObj>
              </mc:Choice>
              <mc:Fallback>
                <p:oleObj name="수식" r:id="rId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232" y="2676544"/>
                        <a:ext cx="3063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타원 71"/>
          <p:cNvSpPr/>
          <p:nvPr/>
        </p:nvSpPr>
        <p:spPr>
          <a:xfrm>
            <a:off x="4794405" y="269917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개체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962475"/>
              </p:ext>
            </p:extLst>
          </p:nvPr>
        </p:nvGraphicFramePr>
        <p:xfrm>
          <a:off x="4870007" y="2670194"/>
          <a:ext cx="2825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7" name="수식" r:id="rId10" imgW="152280" imgH="228600" progId="Equation.3">
                  <p:embed/>
                </p:oleObj>
              </mc:Choice>
              <mc:Fallback>
                <p:oleObj name="수식" r:id="rId10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007" y="2670194"/>
                        <a:ext cx="2825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직선 연결선 73"/>
          <p:cNvCxnSpPr>
            <a:stCxn id="85" idx="4"/>
            <a:endCxn id="68" idx="0"/>
          </p:cNvCxnSpPr>
          <p:nvPr/>
        </p:nvCxnSpPr>
        <p:spPr>
          <a:xfrm flipH="1">
            <a:off x="2595568" y="1652632"/>
            <a:ext cx="719627" cy="1034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87" idx="4"/>
            <a:endCxn id="68" idx="0"/>
          </p:cNvCxnSpPr>
          <p:nvPr/>
        </p:nvCxnSpPr>
        <p:spPr>
          <a:xfrm flipH="1">
            <a:off x="2595568" y="1656771"/>
            <a:ext cx="1955974" cy="103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87" idx="4"/>
            <a:endCxn id="71" idx="0"/>
          </p:cNvCxnSpPr>
          <p:nvPr/>
        </p:nvCxnSpPr>
        <p:spPr>
          <a:xfrm flipH="1">
            <a:off x="3774980" y="1656771"/>
            <a:ext cx="776562" cy="1008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89" idx="4"/>
            <a:endCxn id="71" idx="0"/>
          </p:cNvCxnSpPr>
          <p:nvPr/>
        </p:nvCxnSpPr>
        <p:spPr>
          <a:xfrm flipH="1">
            <a:off x="3774980" y="1658538"/>
            <a:ext cx="1993598" cy="1006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89" idx="4"/>
            <a:endCxn id="73" idx="0"/>
          </p:cNvCxnSpPr>
          <p:nvPr/>
        </p:nvCxnSpPr>
        <p:spPr>
          <a:xfrm flipH="1">
            <a:off x="5011735" y="1658538"/>
            <a:ext cx="756843" cy="1010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71" idx="0"/>
            <a:endCxn id="85" idx="4"/>
          </p:cNvCxnSpPr>
          <p:nvPr/>
        </p:nvCxnSpPr>
        <p:spPr>
          <a:xfrm flipH="1" flipV="1">
            <a:off x="3315195" y="1652632"/>
            <a:ext cx="459785" cy="101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2" idx="0"/>
            <a:endCxn id="85" idx="4"/>
          </p:cNvCxnSpPr>
          <p:nvPr/>
        </p:nvCxnSpPr>
        <p:spPr>
          <a:xfrm flipH="1" flipV="1">
            <a:off x="3315195" y="1652632"/>
            <a:ext cx="1695594" cy="1046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2" idx="0"/>
            <a:endCxn id="87" idx="4"/>
          </p:cNvCxnSpPr>
          <p:nvPr/>
        </p:nvCxnSpPr>
        <p:spPr>
          <a:xfrm flipH="1" flipV="1">
            <a:off x="4551542" y="1656771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69" idx="0"/>
            <a:endCxn id="89" idx="4"/>
          </p:cNvCxnSpPr>
          <p:nvPr/>
        </p:nvCxnSpPr>
        <p:spPr>
          <a:xfrm flipV="1">
            <a:off x="2595560" y="1658538"/>
            <a:ext cx="3173018" cy="99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6011441" y="2700937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4" name="개체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216736"/>
              </p:ext>
            </p:extLst>
          </p:nvPr>
        </p:nvGraphicFramePr>
        <p:xfrm>
          <a:off x="6074919" y="2682894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8" name="수식" r:id="rId12" imgW="164880" imgH="215640" progId="Equation.3">
                  <p:embed/>
                </p:oleObj>
              </mc:Choice>
              <mc:Fallback>
                <p:oleObj name="수식" r:id="rId1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4919" y="2682894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타원 84"/>
          <p:cNvSpPr/>
          <p:nvPr/>
        </p:nvSpPr>
        <p:spPr>
          <a:xfrm>
            <a:off x="3098811" y="1220584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개체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367892"/>
              </p:ext>
            </p:extLst>
          </p:nvPr>
        </p:nvGraphicFramePr>
        <p:xfrm>
          <a:off x="3172969" y="1201757"/>
          <a:ext cx="2841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9" name="수식" r:id="rId14" imgW="152280" imgH="215640" progId="Equation.3">
                  <p:embed/>
                </p:oleObj>
              </mc:Choice>
              <mc:Fallback>
                <p:oleObj name="수식" r:id="rId1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969" y="1201757"/>
                        <a:ext cx="2841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타원 86"/>
          <p:cNvSpPr/>
          <p:nvPr/>
        </p:nvSpPr>
        <p:spPr>
          <a:xfrm>
            <a:off x="4335158" y="1224723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8" name="개체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422373"/>
              </p:ext>
            </p:extLst>
          </p:nvPr>
        </p:nvGraphicFramePr>
        <p:xfrm>
          <a:off x="4398519" y="1206519"/>
          <a:ext cx="306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0" name="수식" r:id="rId16" imgW="164880" imgH="215640" progId="Equation.3">
                  <p:embed/>
                </p:oleObj>
              </mc:Choice>
              <mc:Fallback>
                <p:oleObj name="수식" r:id="rId1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519" y="1206519"/>
                        <a:ext cx="3063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타원 88"/>
          <p:cNvSpPr/>
          <p:nvPr/>
        </p:nvSpPr>
        <p:spPr>
          <a:xfrm>
            <a:off x="5552194" y="1226490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0" name="개체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244023"/>
              </p:ext>
            </p:extLst>
          </p:nvPr>
        </p:nvGraphicFramePr>
        <p:xfrm>
          <a:off x="5616331" y="1196752"/>
          <a:ext cx="3063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1" name="수식" r:id="rId18" imgW="164880" imgH="228600" progId="Equation.3">
                  <p:embed/>
                </p:oleObj>
              </mc:Choice>
              <mc:Fallback>
                <p:oleObj name="수식" r:id="rId18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331" y="1196752"/>
                        <a:ext cx="3063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1" name="직선 연결선 90"/>
          <p:cNvCxnSpPr>
            <a:stCxn id="85" idx="4"/>
            <a:endCxn id="83" idx="0"/>
          </p:cNvCxnSpPr>
          <p:nvPr/>
        </p:nvCxnSpPr>
        <p:spPr>
          <a:xfrm>
            <a:off x="3315195" y="1652632"/>
            <a:ext cx="2912630" cy="104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87" idx="4"/>
            <a:endCxn id="83" idx="0"/>
          </p:cNvCxnSpPr>
          <p:nvPr/>
        </p:nvCxnSpPr>
        <p:spPr>
          <a:xfrm>
            <a:off x="4551542" y="1656771"/>
            <a:ext cx="1676283" cy="104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9" idx="4"/>
            <a:endCxn id="83" idx="0"/>
          </p:cNvCxnSpPr>
          <p:nvPr/>
        </p:nvCxnSpPr>
        <p:spPr>
          <a:xfrm>
            <a:off x="5768578" y="1658538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13194"/>
              </p:ext>
            </p:extLst>
          </p:nvPr>
        </p:nvGraphicFramePr>
        <p:xfrm>
          <a:off x="642938" y="4941888"/>
          <a:ext cx="7818437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2" name="수식" r:id="rId20" imgW="2692080" imgH="596880" progId="Equation.3">
                  <p:embed/>
                </p:oleObj>
              </mc:Choice>
              <mc:Fallback>
                <p:oleObj name="수식" r:id="rId20" imgW="2692080" imgH="596880" progId="Equation.3">
                  <p:embed/>
                  <p:pic>
                    <p:nvPicPr>
                      <p:cNvPr id="0" name="개체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941888"/>
                        <a:ext cx="7818437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직사각형 54"/>
          <p:cNvSpPr/>
          <p:nvPr/>
        </p:nvSpPr>
        <p:spPr>
          <a:xfrm>
            <a:off x="4932040" y="4797152"/>
            <a:ext cx="3672408" cy="1800200"/>
          </a:xfrm>
          <a:prstGeom prst="rect">
            <a:avLst/>
          </a:prstGeom>
          <a:solidFill>
            <a:srgbClr val="00B0F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6084168" y="2996952"/>
            <a:ext cx="684076" cy="93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668344" y="3247703"/>
            <a:ext cx="432048" cy="83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151317"/>
              </p:ext>
            </p:extLst>
          </p:nvPr>
        </p:nvGraphicFramePr>
        <p:xfrm>
          <a:off x="6732611" y="2654876"/>
          <a:ext cx="215653" cy="26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3" name="수식" r:id="rId22" imgW="114120" imgH="139680" progId="Equation.3">
                  <p:embed/>
                </p:oleObj>
              </mc:Choice>
              <mc:Fallback>
                <p:oleObj name="수식" r:id="rId22" imgW="114120" imgH="139680" progId="Equation.3">
                  <p:embed/>
                  <p:pic>
                    <p:nvPicPr>
                      <p:cNvPr id="0" name="개체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611" y="2654876"/>
                        <a:ext cx="215653" cy="262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6832188" y="2585008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ko-KR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716889"/>
              </p:ext>
            </p:extLst>
          </p:nvPr>
        </p:nvGraphicFramePr>
        <p:xfrm>
          <a:off x="7637463" y="2901950"/>
          <a:ext cx="2413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4" name="수식" r:id="rId24" imgW="126720" imgH="177480" progId="Equation.3">
                  <p:embed/>
                </p:oleObj>
              </mc:Choice>
              <mc:Fallback>
                <p:oleObj name="수식" r:id="rId24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463" y="2901950"/>
                        <a:ext cx="2413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직사각형 40"/>
          <p:cNvSpPr/>
          <p:nvPr/>
        </p:nvSpPr>
        <p:spPr>
          <a:xfrm>
            <a:off x="7783099" y="2878371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ko-KR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8" grpId="0"/>
      <p:bldP spid="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Important Conditional Probabilites! –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105658"/>
              </p:ext>
            </p:extLst>
          </p:nvPr>
        </p:nvGraphicFramePr>
        <p:xfrm>
          <a:off x="1932960" y="3861048"/>
          <a:ext cx="52371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2" name="수식" r:id="rId4" imgW="1803240" imgH="342720" progId="Equation.3">
                  <p:embed/>
                </p:oleObj>
              </mc:Choice>
              <mc:Fallback>
                <p:oleObj name="수식" r:id="rId4" imgW="1803240" imgH="342720" progId="Equation.3">
                  <p:embed/>
                  <p:pic>
                    <p:nvPicPr>
                      <p:cNvPr id="0" name="개체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960" y="3861048"/>
                        <a:ext cx="52371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타원 30"/>
          <p:cNvSpPr/>
          <p:nvPr/>
        </p:nvSpPr>
        <p:spPr>
          <a:xfrm>
            <a:off x="2379184" y="268754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812284"/>
              </p:ext>
            </p:extLst>
          </p:nvPr>
        </p:nvGraphicFramePr>
        <p:xfrm>
          <a:off x="2464944" y="2668607"/>
          <a:ext cx="2587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3" name="수식" r:id="rId6" imgW="139680" imgH="215640" progId="Equation.3">
                  <p:embed/>
                </p:oleObj>
              </mc:Choice>
              <mc:Fallback>
                <p:oleObj name="수식" r:id="rId6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944" y="2668607"/>
                        <a:ext cx="2587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타원 32"/>
          <p:cNvSpPr/>
          <p:nvPr/>
        </p:nvSpPr>
        <p:spPr>
          <a:xfrm>
            <a:off x="3558058" y="269503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188089"/>
              </p:ext>
            </p:extLst>
          </p:nvPr>
        </p:nvGraphicFramePr>
        <p:xfrm>
          <a:off x="3622232" y="2676544"/>
          <a:ext cx="3063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4" name="수식" r:id="rId8" imgW="164880" imgH="215640" progId="Equation.3">
                  <p:embed/>
                </p:oleObj>
              </mc:Choice>
              <mc:Fallback>
                <p:oleObj name="수식" r:id="rId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232" y="2676544"/>
                        <a:ext cx="3063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타원 34"/>
          <p:cNvSpPr/>
          <p:nvPr/>
        </p:nvSpPr>
        <p:spPr>
          <a:xfrm>
            <a:off x="4794405" y="269917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703559"/>
              </p:ext>
            </p:extLst>
          </p:nvPr>
        </p:nvGraphicFramePr>
        <p:xfrm>
          <a:off x="4870007" y="2670194"/>
          <a:ext cx="2825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5" name="수식" r:id="rId10" imgW="152280" imgH="228600" progId="Equation.3">
                  <p:embed/>
                </p:oleObj>
              </mc:Choice>
              <mc:Fallback>
                <p:oleObj name="수식" r:id="rId10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007" y="2670194"/>
                        <a:ext cx="2825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직선 연결선 36"/>
          <p:cNvCxnSpPr>
            <a:stCxn id="48" idx="4"/>
            <a:endCxn id="31" idx="0"/>
          </p:cNvCxnSpPr>
          <p:nvPr/>
        </p:nvCxnSpPr>
        <p:spPr>
          <a:xfrm flipH="1">
            <a:off x="2595568" y="1652632"/>
            <a:ext cx="719627" cy="1034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0" idx="4"/>
            <a:endCxn id="31" idx="0"/>
          </p:cNvCxnSpPr>
          <p:nvPr/>
        </p:nvCxnSpPr>
        <p:spPr>
          <a:xfrm flipH="1">
            <a:off x="2595568" y="1656771"/>
            <a:ext cx="1955974" cy="103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50" idx="4"/>
            <a:endCxn id="34" idx="0"/>
          </p:cNvCxnSpPr>
          <p:nvPr/>
        </p:nvCxnSpPr>
        <p:spPr>
          <a:xfrm flipH="1">
            <a:off x="3774980" y="1656771"/>
            <a:ext cx="776562" cy="1008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2" idx="4"/>
            <a:endCxn id="34" idx="0"/>
          </p:cNvCxnSpPr>
          <p:nvPr/>
        </p:nvCxnSpPr>
        <p:spPr>
          <a:xfrm flipH="1">
            <a:off x="3774980" y="1658538"/>
            <a:ext cx="1993598" cy="1006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2" idx="4"/>
            <a:endCxn id="36" idx="0"/>
          </p:cNvCxnSpPr>
          <p:nvPr/>
        </p:nvCxnSpPr>
        <p:spPr>
          <a:xfrm flipH="1">
            <a:off x="5011735" y="1658538"/>
            <a:ext cx="756843" cy="1010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4" idx="0"/>
            <a:endCxn id="48" idx="4"/>
          </p:cNvCxnSpPr>
          <p:nvPr/>
        </p:nvCxnSpPr>
        <p:spPr>
          <a:xfrm flipH="1" flipV="1">
            <a:off x="3315195" y="1652632"/>
            <a:ext cx="459785" cy="101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0"/>
            <a:endCxn id="48" idx="4"/>
          </p:cNvCxnSpPr>
          <p:nvPr/>
        </p:nvCxnSpPr>
        <p:spPr>
          <a:xfrm flipH="1" flipV="1">
            <a:off x="3315195" y="1652632"/>
            <a:ext cx="1695594" cy="1046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5" idx="0"/>
            <a:endCxn id="50" idx="4"/>
          </p:cNvCxnSpPr>
          <p:nvPr/>
        </p:nvCxnSpPr>
        <p:spPr>
          <a:xfrm flipH="1" flipV="1">
            <a:off x="4551542" y="1656771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2" idx="0"/>
            <a:endCxn id="52" idx="4"/>
          </p:cNvCxnSpPr>
          <p:nvPr/>
        </p:nvCxnSpPr>
        <p:spPr>
          <a:xfrm flipV="1">
            <a:off x="2595560" y="1658538"/>
            <a:ext cx="3173018" cy="99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6011441" y="2700937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993038"/>
              </p:ext>
            </p:extLst>
          </p:nvPr>
        </p:nvGraphicFramePr>
        <p:xfrm>
          <a:off x="6074919" y="2682894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6" name="수식" r:id="rId12" imgW="164880" imgH="215640" progId="Equation.3">
                  <p:embed/>
                </p:oleObj>
              </mc:Choice>
              <mc:Fallback>
                <p:oleObj name="수식" r:id="rId1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4919" y="2682894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타원 47"/>
          <p:cNvSpPr/>
          <p:nvPr/>
        </p:nvSpPr>
        <p:spPr>
          <a:xfrm>
            <a:off x="3098811" y="1220584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개체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462129"/>
              </p:ext>
            </p:extLst>
          </p:nvPr>
        </p:nvGraphicFramePr>
        <p:xfrm>
          <a:off x="3172969" y="1201757"/>
          <a:ext cx="2841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7" name="수식" r:id="rId14" imgW="152280" imgH="215640" progId="Equation.3">
                  <p:embed/>
                </p:oleObj>
              </mc:Choice>
              <mc:Fallback>
                <p:oleObj name="수식" r:id="rId1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969" y="1201757"/>
                        <a:ext cx="2841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타원 49"/>
          <p:cNvSpPr/>
          <p:nvPr/>
        </p:nvSpPr>
        <p:spPr>
          <a:xfrm>
            <a:off x="4335158" y="1224723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개체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393948"/>
              </p:ext>
            </p:extLst>
          </p:nvPr>
        </p:nvGraphicFramePr>
        <p:xfrm>
          <a:off x="4398519" y="1206519"/>
          <a:ext cx="306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8" name="수식" r:id="rId16" imgW="164880" imgH="215640" progId="Equation.3">
                  <p:embed/>
                </p:oleObj>
              </mc:Choice>
              <mc:Fallback>
                <p:oleObj name="수식" r:id="rId1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519" y="1206519"/>
                        <a:ext cx="3063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타원 51"/>
          <p:cNvSpPr/>
          <p:nvPr/>
        </p:nvSpPr>
        <p:spPr>
          <a:xfrm>
            <a:off x="5552194" y="1226490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3602"/>
              </p:ext>
            </p:extLst>
          </p:nvPr>
        </p:nvGraphicFramePr>
        <p:xfrm>
          <a:off x="5616331" y="1196752"/>
          <a:ext cx="3063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9" name="수식" r:id="rId18" imgW="164880" imgH="228600" progId="Equation.3">
                  <p:embed/>
                </p:oleObj>
              </mc:Choice>
              <mc:Fallback>
                <p:oleObj name="수식" r:id="rId18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331" y="1196752"/>
                        <a:ext cx="3063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직선 연결선 53"/>
          <p:cNvCxnSpPr>
            <a:stCxn id="48" idx="4"/>
            <a:endCxn id="46" idx="0"/>
          </p:cNvCxnSpPr>
          <p:nvPr/>
        </p:nvCxnSpPr>
        <p:spPr>
          <a:xfrm>
            <a:off x="3315195" y="1652632"/>
            <a:ext cx="2912630" cy="104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0" idx="4"/>
            <a:endCxn id="46" idx="0"/>
          </p:cNvCxnSpPr>
          <p:nvPr/>
        </p:nvCxnSpPr>
        <p:spPr>
          <a:xfrm>
            <a:off x="4551542" y="1656771"/>
            <a:ext cx="1676283" cy="104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2" idx="4"/>
            <a:endCxn id="46" idx="0"/>
          </p:cNvCxnSpPr>
          <p:nvPr/>
        </p:nvCxnSpPr>
        <p:spPr>
          <a:xfrm>
            <a:off x="5768578" y="1658538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267744" y="2564904"/>
            <a:ext cx="4320480" cy="72008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>
            <a:off x="2267744" y="1220584"/>
            <a:ext cx="4320480" cy="1344320"/>
          </a:xfrm>
          <a:prstGeom prst="triangle">
            <a:avLst>
              <a:gd name="adj" fmla="val 23736"/>
            </a:avLst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658439"/>
              </p:ext>
            </p:extLst>
          </p:nvPr>
        </p:nvGraphicFramePr>
        <p:xfrm>
          <a:off x="4787072" y="5085184"/>
          <a:ext cx="23606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40" name="수식" r:id="rId20" imgW="812520" imgH="419040" progId="Equation.3">
                  <p:embed/>
                </p:oleObj>
              </mc:Choice>
              <mc:Fallback>
                <p:oleObj name="수식" r:id="rId20" imgW="812520" imgH="41904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072" y="5085184"/>
                        <a:ext cx="236061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직선 연결선 60"/>
          <p:cNvCxnSpPr/>
          <p:nvPr/>
        </p:nvCxnSpPr>
        <p:spPr>
          <a:xfrm>
            <a:off x="4551541" y="4437113"/>
            <a:ext cx="596523" cy="1008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7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Principle of Minimum Energy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422132"/>
              </p:ext>
            </p:extLst>
          </p:nvPr>
        </p:nvGraphicFramePr>
        <p:xfrm>
          <a:off x="3416722" y="4909075"/>
          <a:ext cx="698848" cy="752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2" name="수식" r:id="rId4" imgW="152280" imgH="164880" progId="Equation.3">
                  <p:embed/>
                </p:oleObj>
              </mc:Choice>
              <mc:Fallback>
                <p:oleObj name="수식" r:id="rId4" imgW="152280" imgH="164880" progId="Equation.3">
                  <p:embed/>
                  <p:pic>
                    <p:nvPicPr>
                      <p:cNvPr id="0" name="개체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722" y="4909075"/>
                        <a:ext cx="698848" cy="752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5187891" y="2339588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열역학 제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법칙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엔트로피 증가 </a:t>
            </a:r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법칙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176726" y="1242508"/>
            <a:ext cx="3153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</a:t>
            </a:r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Energy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239" y="2339588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at </a:t>
            </a:r>
            <a:r>
              <a:rPr lang="en-US" altLang="ko-KR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 </a:t>
            </a:r>
            <a:r>
              <a:rPr lang="en-US" altLang="ko-KR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9552" y="1233697"/>
            <a:ext cx="3021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at </a:t>
            </a:r>
            <a:r>
              <a:rPr lang="en-US" altLang="ko-KR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923929" y="1431484"/>
            <a:ext cx="103677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923928" y="2524254"/>
            <a:ext cx="103677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등호 30"/>
          <p:cNvSpPr/>
          <p:nvPr/>
        </p:nvSpPr>
        <p:spPr>
          <a:xfrm rot="5400000">
            <a:off x="6649354" y="1608630"/>
            <a:ext cx="638779" cy="679120"/>
          </a:xfrm>
          <a:prstGeom prst="mathEqual">
            <a:avLst>
              <a:gd name="adj1" fmla="val 11163"/>
              <a:gd name="adj2" fmla="val 292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9552" y="3356992"/>
            <a:ext cx="2736304" cy="2952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29855" y="3630445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5580112" y="3356992"/>
            <a:ext cx="2736304" cy="2952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4611751" y="4777282"/>
            <a:ext cx="69790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6297353" y="298766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</a:t>
            </a:r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1403648" y="2987660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Unstable</a:t>
            </a:r>
            <a:endParaRPr lang="ko-KR" altLang="en-US"/>
          </a:p>
        </p:txBody>
      </p:sp>
      <p:cxnSp>
        <p:nvCxnSpPr>
          <p:cNvPr id="128" name="직선 연결선 127"/>
          <p:cNvCxnSpPr>
            <a:stCxn id="32" idx="0"/>
            <a:endCxn id="32" idx="2"/>
          </p:cNvCxnSpPr>
          <p:nvPr/>
        </p:nvCxnSpPr>
        <p:spPr>
          <a:xfrm>
            <a:off x="1907704" y="3356992"/>
            <a:ext cx="0" cy="2952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타원 128"/>
          <p:cNvSpPr/>
          <p:nvPr/>
        </p:nvSpPr>
        <p:spPr>
          <a:xfrm>
            <a:off x="1077712" y="3498515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729855" y="4120206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1499974" y="3803315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1091102" y="3983335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1360280" y="5000544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1425569" y="4288135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684071" y="4600060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975871" y="5110125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1188830" y="4690070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707624" y="5481228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1581814" y="5182040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780414" y="5909828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1581814" y="5935606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979983" y="5661248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5796136" y="3603755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6518960" y="3803315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5991593" y="4241191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7504844" y="3513745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7039126" y="4071626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7798028" y="5180117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7895757" y="4277821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6268587" y="4817876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5899436" y="5219321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7136854" y="4600060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6737420" y="5309331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7798028" y="5913641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5997165" y="5941422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7400832" y="5553762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6745940" y="5925169"/>
            <a:ext cx="195457" cy="1800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9" name="개체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141561"/>
              </p:ext>
            </p:extLst>
          </p:nvPr>
        </p:nvGraphicFramePr>
        <p:xfrm>
          <a:off x="3480004" y="3896469"/>
          <a:ext cx="6413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3" name="수식" r:id="rId6" imgW="139680" imgH="177480" progId="Equation.3">
                  <p:embed/>
                </p:oleObj>
              </mc:Choice>
              <mc:Fallback>
                <p:oleObj name="수식" r:id="rId6" imgW="139680" imgH="1774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004" y="3896469"/>
                        <a:ext cx="6413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아래쪽 화살표 49"/>
          <p:cNvSpPr/>
          <p:nvPr/>
        </p:nvSpPr>
        <p:spPr>
          <a:xfrm>
            <a:off x="4040894" y="5193041"/>
            <a:ext cx="488580" cy="356653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 rot="10800000">
            <a:off x="4040895" y="4140537"/>
            <a:ext cx="432048" cy="356652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6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31" grpId="0" animBg="1"/>
      <p:bldP spid="82" grpId="0" animBg="1"/>
      <p:bldP spid="123" grpId="0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50" grpId="0" animBg="1"/>
      <p:bldP spid="5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Important Conditional Probabilites! – </a:t>
            </a:r>
            <a:r>
              <a:rPr lang="en-US" altLang="ko-K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379184" y="268754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118535"/>
              </p:ext>
            </p:extLst>
          </p:nvPr>
        </p:nvGraphicFramePr>
        <p:xfrm>
          <a:off x="2464944" y="2668607"/>
          <a:ext cx="2587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18" name="수식" r:id="rId4" imgW="139680" imgH="215640" progId="Equation.3">
                  <p:embed/>
                </p:oleObj>
              </mc:Choice>
              <mc:Fallback>
                <p:oleObj name="수식" r:id="rId4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944" y="2668607"/>
                        <a:ext cx="2587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타원 32"/>
          <p:cNvSpPr/>
          <p:nvPr/>
        </p:nvSpPr>
        <p:spPr>
          <a:xfrm>
            <a:off x="3558058" y="269503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769387"/>
              </p:ext>
            </p:extLst>
          </p:nvPr>
        </p:nvGraphicFramePr>
        <p:xfrm>
          <a:off x="3622232" y="2676544"/>
          <a:ext cx="3063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19" name="수식" r:id="rId6" imgW="164880" imgH="215640" progId="Equation.3">
                  <p:embed/>
                </p:oleObj>
              </mc:Choice>
              <mc:Fallback>
                <p:oleObj name="수식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232" y="2676544"/>
                        <a:ext cx="3063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타원 34"/>
          <p:cNvSpPr/>
          <p:nvPr/>
        </p:nvSpPr>
        <p:spPr>
          <a:xfrm>
            <a:off x="4794405" y="269917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205686"/>
              </p:ext>
            </p:extLst>
          </p:nvPr>
        </p:nvGraphicFramePr>
        <p:xfrm>
          <a:off x="4870007" y="2670194"/>
          <a:ext cx="2825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0" name="수식" r:id="rId8" imgW="152280" imgH="228600" progId="Equation.3">
                  <p:embed/>
                </p:oleObj>
              </mc:Choice>
              <mc:Fallback>
                <p:oleObj name="수식" r:id="rId8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007" y="2670194"/>
                        <a:ext cx="2825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직선 연결선 36"/>
          <p:cNvCxnSpPr>
            <a:stCxn id="48" idx="4"/>
            <a:endCxn id="31" idx="0"/>
          </p:cNvCxnSpPr>
          <p:nvPr/>
        </p:nvCxnSpPr>
        <p:spPr>
          <a:xfrm flipH="1">
            <a:off x="2595568" y="1652632"/>
            <a:ext cx="719627" cy="1034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0" idx="4"/>
            <a:endCxn id="31" idx="0"/>
          </p:cNvCxnSpPr>
          <p:nvPr/>
        </p:nvCxnSpPr>
        <p:spPr>
          <a:xfrm flipH="1">
            <a:off x="2595568" y="1656771"/>
            <a:ext cx="1955974" cy="103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50" idx="4"/>
            <a:endCxn id="34" idx="0"/>
          </p:cNvCxnSpPr>
          <p:nvPr/>
        </p:nvCxnSpPr>
        <p:spPr>
          <a:xfrm flipH="1">
            <a:off x="3774980" y="1656771"/>
            <a:ext cx="776562" cy="1008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2" idx="4"/>
            <a:endCxn id="34" idx="0"/>
          </p:cNvCxnSpPr>
          <p:nvPr/>
        </p:nvCxnSpPr>
        <p:spPr>
          <a:xfrm flipH="1">
            <a:off x="3774980" y="1658538"/>
            <a:ext cx="1993598" cy="1006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2" idx="4"/>
            <a:endCxn id="36" idx="0"/>
          </p:cNvCxnSpPr>
          <p:nvPr/>
        </p:nvCxnSpPr>
        <p:spPr>
          <a:xfrm flipH="1">
            <a:off x="5011735" y="1658538"/>
            <a:ext cx="756843" cy="1010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4" idx="0"/>
            <a:endCxn id="48" idx="4"/>
          </p:cNvCxnSpPr>
          <p:nvPr/>
        </p:nvCxnSpPr>
        <p:spPr>
          <a:xfrm flipH="1" flipV="1">
            <a:off x="3315195" y="1652632"/>
            <a:ext cx="459785" cy="101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0"/>
            <a:endCxn id="48" idx="4"/>
          </p:cNvCxnSpPr>
          <p:nvPr/>
        </p:nvCxnSpPr>
        <p:spPr>
          <a:xfrm flipH="1" flipV="1">
            <a:off x="3315195" y="1652632"/>
            <a:ext cx="1695594" cy="1046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5" idx="0"/>
            <a:endCxn id="50" idx="4"/>
          </p:cNvCxnSpPr>
          <p:nvPr/>
        </p:nvCxnSpPr>
        <p:spPr>
          <a:xfrm flipH="1" flipV="1">
            <a:off x="4551542" y="1656771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2" idx="0"/>
            <a:endCxn id="52" idx="4"/>
          </p:cNvCxnSpPr>
          <p:nvPr/>
        </p:nvCxnSpPr>
        <p:spPr>
          <a:xfrm flipV="1">
            <a:off x="2595560" y="1658538"/>
            <a:ext cx="3173018" cy="99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6011441" y="2700937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700774"/>
              </p:ext>
            </p:extLst>
          </p:nvPr>
        </p:nvGraphicFramePr>
        <p:xfrm>
          <a:off x="6074919" y="2682894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1" name="수식" r:id="rId10" imgW="164880" imgH="215640" progId="Equation.3">
                  <p:embed/>
                </p:oleObj>
              </mc:Choice>
              <mc:Fallback>
                <p:oleObj name="수식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4919" y="2682894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타원 47"/>
          <p:cNvSpPr/>
          <p:nvPr/>
        </p:nvSpPr>
        <p:spPr>
          <a:xfrm>
            <a:off x="3098811" y="1220584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개체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381101"/>
              </p:ext>
            </p:extLst>
          </p:nvPr>
        </p:nvGraphicFramePr>
        <p:xfrm>
          <a:off x="3172969" y="1201757"/>
          <a:ext cx="2841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2" name="수식" r:id="rId12" imgW="152280" imgH="215640" progId="Equation.3">
                  <p:embed/>
                </p:oleObj>
              </mc:Choice>
              <mc:Fallback>
                <p:oleObj name="수식" r:id="rId1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969" y="1201757"/>
                        <a:ext cx="2841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타원 49"/>
          <p:cNvSpPr/>
          <p:nvPr/>
        </p:nvSpPr>
        <p:spPr>
          <a:xfrm>
            <a:off x="4335158" y="1224723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개체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143148"/>
              </p:ext>
            </p:extLst>
          </p:nvPr>
        </p:nvGraphicFramePr>
        <p:xfrm>
          <a:off x="4398519" y="1206519"/>
          <a:ext cx="306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3" name="수식" r:id="rId14" imgW="164880" imgH="215640" progId="Equation.3">
                  <p:embed/>
                </p:oleObj>
              </mc:Choice>
              <mc:Fallback>
                <p:oleObj name="수식" r:id="rId14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519" y="1206519"/>
                        <a:ext cx="3063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타원 51"/>
          <p:cNvSpPr/>
          <p:nvPr/>
        </p:nvSpPr>
        <p:spPr>
          <a:xfrm>
            <a:off x="5552194" y="1226490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101727"/>
              </p:ext>
            </p:extLst>
          </p:nvPr>
        </p:nvGraphicFramePr>
        <p:xfrm>
          <a:off x="5616331" y="1196752"/>
          <a:ext cx="3063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4" name="수식" r:id="rId16" imgW="164880" imgH="228600" progId="Equation.3">
                  <p:embed/>
                </p:oleObj>
              </mc:Choice>
              <mc:Fallback>
                <p:oleObj name="수식" r:id="rId1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331" y="1196752"/>
                        <a:ext cx="3063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직선 연결선 53"/>
          <p:cNvCxnSpPr>
            <a:stCxn id="48" idx="4"/>
            <a:endCxn id="46" idx="0"/>
          </p:cNvCxnSpPr>
          <p:nvPr/>
        </p:nvCxnSpPr>
        <p:spPr>
          <a:xfrm>
            <a:off x="3315195" y="1652632"/>
            <a:ext cx="2912630" cy="104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0" idx="4"/>
            <a:endCxn id="46" idx="0"/>
          </p:cNvCxnSpPr>
          <p:nvPr/>
        </p:nvCxnSpPr>
        <p:spPr>
          <a:xfrm>
            <a:off x="4551542" y="1656771"/>
            <a:ext cx="1676283" cy="104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2" idx="4"/>
            <a:endCxn id="46" idx="0"/>
          </p:cNvCxnSpPr>
          <p:nvPr/>
        </p:nvCxnSpPr>
        <p:spPr>
          <a:xfrm>
            <a:off x="5768578" y="1658538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811951" y="1076568"/>
            <a:ext cx="3415874" cy="72008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 rot="10800000">
            <a:off x="2811950" y="1796648"/>
            <a:ext cx="3415874" cy="1344320"/>
          </a:xfrm>
          <a:prstGeom prst="triangle">
            <a:avLst>
              <a:gd name="adj" fmla="val 72908"/>
            </a:avLst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395732"/>
              </p:ext>
            </p:extLst>
          </p:nvPr>
        </p:nvGraphicFramePr>
        <p:xfrm>
          <a:off x="1951217" y="3717032"/>
          <a:ext cx="52006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5" name="수식" r:id="rId18" imgW="1790640" imgH="342720" progId="Equation.3">
                  <p:embed/>
                </p:oleObj>
              </mc:Choice>
              <mc:Fallback>
                <p:oleObj name="수식" r:id="rId18" imgW="1790640" imgH="34272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17" y="3717032"/>
                        <a:ext cx="52006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024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Generative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Vs. Discriminative Model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552606"/>
              </p:ext>
            </p:extLst>
          </p:nvPr>
        </p:nvGraphicFramePr>
        <p:xfrm>
          <a:off x="755576" y="5157192"/>
          <a:ext cx="29162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2" name="수식" r:id="rId4" imgW="1002960" imgH="203040" progId="Equation.3">
                  <p:embed/>
                </p:oleObj>
              </mc:Choice>
              <mc:Fallback>
                <p:oleObj name="수식" r:id="rId4" imgW="1002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157192"/>
                        <a:ext cx="29162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타원 4"/>
          <p:cNvSpPr/>
          <p:nvPr/>
        </p:nvSpPr>
        <p:spPr>
          <a:xfrm>
            <a:off x="1691680" y="1484784"/>
            <a:ext cx="864096" cy="93610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691680" y="4077072"/>
            <a:ext cx="864096" cy="93610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>
            <a:stCxn id="5" idx="4"/>
            <a:endCxn id="6" idx="0"/>
          </p:cNvCxnSpPr>
          <p:nvPr/>
        </p:nvCxnSpPr>
        <p:spPr>
          <a:xfrm>
            <a:off x="2123728" y="2420888"/>
            <a:ext cx="0" cy="1656184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6516216" y="1484784"/>
            <a:ext cx="864096" cy="93610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16216" y="4077072"/>
            <a:ext cx="864096" cy="93610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/>
          <p:cNvCxnSpPr>
            <a:stCxn id="10" idx="0"/>
            <a:endCxn id="9" idx="4"/>
          </p:cNvCxnSpPr>
          <p:nvPr/>
        </p:nvCxnSpPr>
        <p:spPr>
          <a:xfrm flipV="1">
            <a:off x="6948264" y="2420888"/>
            <a:ext cx="0" cy="1656184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593406"/>
              </p:ext>
            </p:extLst>
          </p:nvPr>
        </p:nvGraphicFramePr>
        <p:xfrm>
          <a:off x="6210076" y="5157192"/>
          <a:ext cx="14763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3" name="수식" r:id="rId6" imgW="507960" imgH="203040" progId="Equation.3">
                  <p:embed/>
                </p:oleObj>
              </mc:Choice>
              <mc:Fallback>
                <p:oleObj name="수식" r:id="rId6" imgW="507960" imgH="20304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076" y="5157192"/>
                        <a:ext cx="14763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14156" y="5877272"/>
            <a:ext cx="4204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EX) Gaussians, Sigmoid Belief Networks, </a:t>
            </a:r>
          </a:p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Networks</a:t>
            </a:r>
            <a:endParaRPr lang="ko-KR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20126" y="5877271"/>
            <a:ext cx="42562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EX) Neural Network, Logistic Regression, </a:t>
            </a:r>
          </a:p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endParaRPr lang="ko-KR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52949" y="80721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&lt;Generative Model&gt;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95357" y="79393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&lt;Discriminative Model&gt;</a:t>
            </a: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83568" y="807212"/>
            <a:ext cx="3024336" cy="5862148"/>
          </a:xfrm>
          <a:prstGeom prst="ellipse">
            <a:avLst/>
          </a:prstGeom>
          <a:solidFill>
            <a:srgbClr val="00B0F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smtClean="0">
                <a:solidFill>
                  <a:srgbClr val="FF0000"/>
                </a:solidFill>
              </a:rPr>
              <a:t>RBM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Estimator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최대우도추정법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64478" y="836712"/>
            <a:ext cx="7535152" cy="439248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모집단</a:t>
            </a:r>
            <a:endParaRPr lang="ko-KR" altLang="en-US" b="1"/>
          </a:p>
        </p:txBody>
      </p:sp>
      <p:sp>
        <p:nvSpPr>
          <p:cNvPr id="4" name="타원 3"/>
          <p:cNvSpPr/>
          <p:nvPr/>
        </p:nvSpPr>
        <p:spPr>
          <a:xfrm>
            <a:off x="2339893" y="2790768"/>
            <a:ext cx="1340399" cy="152235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표본</a:t>
            </a:r>
            <a:endParaRPr lang="ko-KR" altLang="en-US" b="1"/>
          </a:p>
        </p:txBody>
      </p:sp>
      <p:sp>
        <p:nvSpPr>
          <p:cNvPr id="5" name="아래쪽 화살표 4"/>
          <p:cNvSpPr/>
          <p:nvPr/>
        </p:nvSpPr>
        <p:spPr>
          <a:xfrm rot="15321205">
            <a:off x="3435207" y="2952883"/>
            <a:ext cx="689128" cy="71330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69284" y="5661248"/>
            <a:ext cx="7614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mtClean="0"/>
              <a:t>관측된 표본에 기초하여 가능도를 구하여 이를 최대화 시키는 값을 구해</a:t>
            </a:r>
            <a:endParaRPr lang="en-US" altLang="ko-KR" b="1" smtClean="0"/>
          </a:p>
          <a:p>
            <a:pPr algn="ctr"/>
            <a:r>
              <a:rPr lang="ko-KR" altLang="en-US" b="1" smtClean="0"/>
              <a:t>관측 불가능한 파라미터</a:t>
            </a:r>
            <a:r>
              <a:rPr lang="en-US" altLang="ko-KR" b="1" smtClean="0"/>
              <a:t>(</a:t>
            </a:r>
            <a:r>
              <a:rPr lang="ko-KR" altLang="en-US" b="1" smtClean="0"/>
              <a:t>모수</a:t>
            </a:r>
            <a:r>
              <a:rPr lang="en-US" altLang="ko-KR" b="1" smtClean="0"/>
              <a:t>)</a:t>
            </a:r>
            <a:r>
              <a:rPr lang="ko-KR" altLang="en-US" b="1" smtClean="0"/>
              <a:t>를 추정하는 방법의 하나이다</a:t>
            </a:r>
            <a:r>
              <a:rPr lang="en-US" altLang="ko-KR" b="1" smtClean="0"/>
              <a:t>.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9469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Estimator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최대우도추정법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764704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EX) </a:t>
            </a:r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 동전이 앞면이 나올 확률은</a:t>
            </a:r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altLang="ko-KR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동전이 앞</a:t>
            </a:r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뒤 면에 대한 확률과정은 </a:t>
            </a:r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Distribution</a:t>
            </a:r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따르므로</a:t>
            </a:r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이때의 모수인 </a:t>
            </a:r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이용하여 아래 표본에 대한 확률을 구한다</a:t>
            </a:r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49660" y="2208351"/>
            <a:ext cx="886083" cy="85480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H</a:t>
            </a:r>
            <a:endParaRPr lang="ko-KR" altLang="en-US" b="1"/>
          </a:p>
        </p:txBody>
      </p:sp>
      <p:sp>
        <p:nvSpPr>
          <p:cNvPr id="9" name="타원 8"/>
          <p:cNvSpPr/>
          <p:nvPr/>
        </p:nvSpPr>
        <p:spPr>
          <a:xfrm>
            <a:off x="2051767" y="2208351"/>
            <a:ext cx="886083" cy="85480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H</a:t>
            </a:r>
            <a:endParaRPr lang="ko-KR" altLang="en-US" b="1"/>
          </a:p>
        </p:txBody>
      </p:sp>
      <p:sp>
        <p:nvSpPr>
          <p:cNvPr id="10" name="타원 9"/>
          <p:cNvSpPr/>
          <p:nvPr/>
        </p:nvSpPr>
        <p:spPr>
          <a:xfrm>
            <a:off x="3181861" y="2214156"/>
            <a:ext cx="886083" cy="85480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T</a:t>
            </a:r>
            <a:endParaRPr lang="ko-KR" altLang="en-US" b="1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030861"/>
              </p:ext>
            </p:extLst>
          </p:nvPr>
        </p:nvGraphicFramePr>
        <p:xfrm>
          <a:off x="683568" y="3284984"/>
          <a:ext cx="6445563" cy="648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2" name="수식" r:id="rId4" imgW="2247840" imgH="228600" progId="Equation.3">
                  <p:embed/>
                </p:oleObj>
              </mc:Choice>
              <mc:Fallback>
                <p:oleObj name="수식" r:id="rId4" imgW="2247840" imgH="228600" progId="Equation.3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284984"/>
                        <a:ext cx="6445563" cy="648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45487"/>
              </p:ext>
            </p:extLst>
          </p:nvPr>
        </p:nvGraphicFramePr>
        <p:xfrm>
          <a:off x="683568" y="4149080"/>
          <a:ext cx="387032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3" name="수식" r:id="rId6" imgW="1371600" imgH="419040" progId="Equation.3">
                  <p:embed/>
                </p:oleObj>
              </mc:Choice>
              <mc:Fallback>
                <p:oleObj name="수식" r:id="rId6" imgW="1371600" imgH="41904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149080"/>
                        <a:ext cx="3870325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021931"/>
              </p:ext>
            </p:extLst>
          </p:nvPr>
        </p:nvGraphicFramePr>
        <p:xfrm>
          <a:off x="689568" y="5373216"/>
          <a:ext cx="11461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4" name="수식" r:id="rId8" imgW="406080" imgH="393480" progId="Equation.3">
                  <p:embed/>
                </p:oleObj>
              </mc:Choice>
              <mc:Fallback>
                <p:oleObj name="수식" r:id="rId8" imgW="406080" imgH="393480" progId="Equation.3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568" y="5373216"/>
                        <a:ext cx="11461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70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117" y="876852"/>
            <a:ext cx="447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= Negative Log-Likelihood (NLL)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585263"/>
              </p:ext>
            </p:extLst>
          </p:nvPr>
        </p:nvGraphicFramePr>
        <p:xfrm>
          <a:off x="755576" y="1556792"/>
          <a:ext cx="3816423" cy="508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6" name="수식" r:id="rId4" imgW="1511280" imgH="203040" progId="Equation.3">
                  <p:embed/>
                </p:oleObj>
              </mc:Choice>
              <mc:Fallback>
                <p:oleObj name="수식" r:id="rId4" imgW="1511280" imgH="20304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56792"/>
                        <a:ext cx="3816423" cy="508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122470"/>
              </p:ext>
            </p:extLst>
          </p:nvPr>
        </p:nvGraphicFramePr>
        <p:xfrm>
          <a:off x="4640263" y="1484313"/>
          <a:ext cx="44815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7" name="수식" r:id="rId6" imgW="1854000" imgH="355320" progId="Equation.3">
                  <p:embed/>
                </p:oleObj>
              </mc:Choice>
              <mc:Fallback>
                <p:oleObj name="수식" r:id="rId6" imgW="185400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40263" y="1484313"/>
                        <a:ext cx="4481512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73553"/>
              </p:ext>
            </p:extLst>
          </p:nvPr>
        </p:nvGraphicFramePr>
        <p:xfrm>
          <a:off x="352425" y="3081338"/>
          <a:ext cx="85963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8" name="수식" r:id="rId8" imgW="3403440" imgH="393480" progId="Equation.3">
                  <p:embed/>
                </p:oleObj>
              </mc:Choice>
              <mc:Fallback>
                <p:oleObj name="수식" r:id="rId8" imgW="3403440" imgH="39348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3081338"/>
                        <a:ext cx="85963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0644" y="2420888"/>
            <a:ext cx="35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Discent for NLL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7984" y="2605554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&lt;...&gt;</a:t>
            </a:r>
            <a:r>
              <a:rPr lang="ko-KR" altLang="en-US" b="1" smtClean="0"/>
              <a:t>기대값</a:t>
            </a:r>
            <a:endParaRPr lang="ko-KR" altLang="en-US" b="1"/>
          </a:p>
        </p:txBody>
      </p:sp>
      <p:cxnSp>
        <p:nvCxnSpPr>
          <p:cNvPr id="10" name="직선 연결선 9"/>
          <p:cNvCxnSpPr/>
          <p:nvPr/>
        </p:nvCxnSpPr>
        <p:spPr>
          <a:xfrm flipH="1" flipV="1">
            <a:off x="4794563" y="2974886"/>
            <a:ext cx="425510" cy="598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148064" y="1246184"/>
            <a:ext cx="1944216" cy="1030688"/>
          </a:xfrm>
          <a:prstGeom prst="ellipse">
            <a:avLst/>
          </a:prstGeom>
          <a:solidFill>
            <a:srgbClr val="00B0F0">
              <a:alpha val="3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200292" y="1246184"/>
            <a:ext cx="1943708" cy="1030688"/>
          </a:xfrm>
          <a:prstGeom prst="ellipse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30411" y="570081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Energy 1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368881" y="570081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lang="en-US" altLang="ko-KR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ko-KR" altLang="en-US"/>
          </a:p>
        </p:txBody>
      </p:sp>
      <p:cxnSp>
        <p:nvCxnSpPr>
          <p:cNvPr id="18" name="직선 연결선 17"/>
          <p:cNvCxnSpPr>
            <a:endCxn id="16" idx="2"/>
          </p:cNvCxnSpPr>
          <p:nvPr/>
        </p:nvCxnSpPr>
        <p:spPr>
          <a:xfrm flipH="1" flipV="1">
            <a:off x="5908829" y="939413"/>
            <a:ext cx="60134" cy="306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5" idx="0"/>
            <a:endCxn id="17" idx="2"/>
          </p:cNvCxnSpPr>
          <p:nvPr/>
        </p:nvCxnSpPr>
        <p:spPr>
          <a:xfrm flipV="1">
            <a:off x="8172146" y="939413"/>
            <a:ext cx="0" cy="306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148064" y="162799"/>
            <a:ext cx="162095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Phase 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37085" y="154052"/>
            <a:ext cx="1710725" cy="369332"/>
          </a:xfrm>
          <a:prstGeom prst="rect">
            <a:avLst/>
          </a:prstGeom>
          <a:solidFill>
            <a:srgbClr val="FF0000">
              <a:alpha val="11000"/>
            </a:srgbClr>
          </a:solidFill>
        </p:spPr>
        <p:txBody>
          <a:bodyPr wrap="none">
            <a:spAutoFit/>
          </a:bodyPr>
          <a:lstStyle/>
          <a:p>
            <a:r>
              <a:rPr lang="en-US" altLang="ko-KR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Phase 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27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 animBg="1"/>
      <p:bldP spid="15" grpId="0" animBg="1"/>
      <p:bldP spid="16" grpId="0"/>
      <p:bldP spid="17" grpId="0"/>
      <p:bldP spid="19" grpId="0" animBg="1"/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753034"/>
              </p:ext>
            </p:extLst>
          </p:nvPr>
        </p:nvGraphicFramePr>
        <p:xfrm>
          <a:off x="352425" y="1497013"/>
          <a:ext cx="85963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0" name="수식" r:id="rId4" imgW="3403440" imgH="393480" progId="Equation.3">
                  <p:embed/>
                </p:oleObj>
              </mc:Choice>
              <mc:Fallback>
                <p:oleObj name="수식" r:id="rId4" imgW="3403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497013"/>
                        <a:ext cx="85963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0644" y="836712"/>
            <a:ext cx="35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Discent for NLL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987824" y="1484784"/>
            <a:ext cx="2880320" cy="1030688"/>
          </a:xfrm>
          <a:prstGeom prst="ellipse">
            <a:avLst/>
          </a:prstGeom>
          <a:solidFill>
            <a:srgbClr val="00B0F0">
              <a:alpha val="3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379184" y="448774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226465"/>
              </p:ext>
            </p:extLst>
          </p:nvPr>
        </p:nvGraphicFramePr>
        <p:xfrm>
          <a:off x="2522442" y="4547901"/>
          <a:ext cx="1651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1" name="수식" r:id="rId6" imgW="88560" imgH="164880" progId="Equation.3">
                  <p:embed/>
                </p:oleObj>
              </mc:Choice>
              <mc:Fallback>
                <p:oleObj name="수식" r:id="rId6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442" y="4547901"/>
                        <a:ext cx="1651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타원 22"/>
          <p:cNvSpPr/>
          <p:nvPr/>
        </p:nvSpPr>
        <p:spPr>
          <a:xfrm>
            <a:off x="3558058" y="449523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010148"/>
              </p:ext>
            </p:extLst>
          </p:nvPr>
        </p:nvGraphicFramePr>
        <p:xfrm>
          <a:off x="3668617" y="4532122"/>
          <a:ext cx="2365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2" name="수식" r:id="rId8" imgW="126720" imgH="177480" progId="Equation.3">
                  <p:embed/>
                </p:oleObj>
              </mc:Choice>
              <mc:Fallback>
                <p:oleObj name="수식" r:id="rId8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617" y="4532122"/>
                        <a:ext cx="2365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타원 24"/>
          <p:cNvSpPr/>
          <p:nvPr/>
        </p:nvSpPr>
        <p:spPr>
          <a:xfrm>
            <a:off x="4794405" y="449937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513899"/>
              </p:ext>
            </p:extLst>
          </p:nvPr>
        </p:nvGraphicFramePr>
        <p:xfrm>
          <a:off x="4929188" y="4527550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3" name="수식" r:id="rId10" imgW="88560" imgH="164880" progId="Equation.3">
                  <p:embed/>
                </p:oleObj>
              </mc:Choice>
              <mc:Fallback>
                <p:oleObj name="수식" r:id="rId10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4527550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직선 연결선 26"/>
          <p:cNvCxnSpPr>
            <a:stCxn id="38" idx="4"/>
            <a:endCxn id="21" idx="0"/>
          </p:cNvCxnSpPr>
          <p:nvPr/>
        </p:nvCxnSpPr>
        <p:spPr>
          <a:xfrm flipH="1">
            <a:off x="2595568" y="3452832"/>
            <a:ext cx="719627" cy="1034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0" idx="4"/>
            <a:endCxn id="21" idx="0"/>
          </p:cNvCxnSpPr>
          <p:nvPr/>
        </p:nvCxnSpPr>
        <p:spPr>
          <a:xfrm flipH="1">
            <a:off x="2595568" y="3456971"/>
            <a:ext cx="1955974" cy="103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40" idx="4"/>
            <a:endCxn id="23" idx="0"/>
          </p:cNvCxnSpPr>
          <p:nvPr/>
        </p:nvCxnSpPr>
        <p:spPr>
          <a:xfrm flipH="1">
            <a:off x="3774442" y="3456971"/>
            <a:ext cx="777100" cy="103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42" idx="4"/>
            <a:endCxn id="23" idx="0"/>
          </p:cNvCxnSpPr>
          <p:nvPr/>
        </p:nvCxnSpPr>
        <p:spPr>
          <a:xfrm flipH="1">
            <a:off x="3774442" y="3458738"/>
            <a:ext cx="1994136" cy="103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2" idx="4"/>
            <a:endCxn id="26" idx="0"/>
          </p:cNvCxnSpPr>
          <p:nvPr/>
        </p:nvCxnSpPr>
        <p:spPr>
          <a:xfrm flipH="1">
            <a:off x="5011735" y="3458738"/>
            <a:ext cx="756843" cy="1010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3" idx="0"/>
            <a:endCxn id="38" idx="4"/>
          </p:cNvCxnSpPr>
          <p:nvPr/>
        </p:nvCxnSpPr>
        <p:spPr>
          <a:xfrm flipH="1" flipV="1">
            <a:off x="3315195" y="3452832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5" idx="0"/>
            <a:endCxn id="38" idx="4"/>
          </p:cNvCxnSpPr>
          <p:nvPr/>
        </p:nvCxnSpPr>
        <p:spPr>
          <a:xfrm flipH="1" flipV="1">
            <a:off x="3315195" y="3452832"/>
            <a:ext cx="1695594" cy="1046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5" idx="0"/>
            <a:endCxn id="40" idx="4"/>
          </p:cNvCxnSpPr>
          <p:nvPr/>
        </p:nvCxnSpPr>
        <p:spPr>
          <a:xfrm flipH="1" flipV="1">
            <a:off x="4551542" y="3456971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1" idx="0"/>
            <a:endCxn id="42" idx="4"/>
          </p:cNvCxnSpPr>
          <p:nvPr/>
        </p:nvCxnSpPr>
        <p:spPr>
          <a:xfrm flipV="1">
            <a:off x="2595568" y="3458738"/>
            <a:ext cx="3173010" cy="1029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6011441" y="4501137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9876"/>
              </p:ext>
            </p:extLst>
          </p:nvPr>
        </p:nvGraphicFramePr>
        <p:xfrm>
          <a:off x="6145213" y="4529138"/>
          <a:ext cx="1651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4" name="수식" r:id="rId12" imgW="88560" imgH="164880" progId="Equation.3">
                  <p:embed/>
                </p:oleObj>
              </mc:Choice>
              <mc:Fallback>
                <p:oleObj name="수식" r:id="rId12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4529138"/>
                        <a:ext cx="1651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타원 37"/>
          <p:cNvSpPr/>
          <p:nvPr/>
        </p:nvSpPr>
        <p:spPr>
          <a:xfrm>
            <a:off x="3098811" y="3020784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8271"/>
              </p:ext>
            </p:extLst>
          </p:nvPr>
        </p:nvGraphicFramePr>
        <p:xfrm>
          <a:off x="3172969" y="3001957"/>
          <a:ext cx="2841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5" name="수식" r:id="rId14" imgW="152280" imgH="215640" progId="Equation.3">
                  <p:embed/>
                </p:oleObj>
              </mc:Choice>
              <mc:Fallback>
                <p:oleObj name="수식" r:id="rId1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969" y="3001957"/>
                        <a:ext cx="2841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타원 39"/>
          <p:cNvSpPr/>
          <p:nvPr/>
        </p:nvSpPr>
        <p:spPr>
          <a:xfrm>
            <a:off x="4335158" y="3024923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391916"/>
              </p:ext>
            </p:extLst>
          </p:nvPr>
        </p:nvGraphicFramePr>
        <p:xfrm>
          <a:off x="4398519" y="3006719"/>
          <a:ext cx="306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6" name="수식" r:id="rId16" imgW="164880" imgH="215640" progId="Equation.3">
                  <p:embed/>
                </p:oleObj>
              </mc:Choice>
              <mc:Fallback>
                <p:oleObj name="수식" r:id="rId1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519" y="3006719"/>
                        <a:ext cx="3063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5552194" y="3026690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043580"/>
              </p:ext>
            </p:extLst>
          </p:nvPr>
        </p:nvGraphicFramePr>
        <p:xfrm>
          <a:off x="5616331" y="2996952"/>
          <a:ext cx="3063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7" name="수식" r:id="rId18" imgW="164880" imgH="228600" progId="Equation.3">
                  <p:embed/>
                </p:oleObj>
              </mc:Choice>
              <mc:Fallback>
                <p:oleObj name="수식" r:id="rId18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331" y="2996952"/>
                        <a:ext cx="3063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직선 연결선 43"/>
          <p:cNvCxnSpPr>
            <a:stCxn id="38" idx="4"/>
            <a:endCxn id="36" idx="0"/>
          </p:cNvCxnSpPr>
          <p:nvPr/>
        </p:nvCxnSpPr>
        <p:spPr>
          <a:xfrm>
            <a:off x="3315195" y="3452832"/>
            <a:ext cx="2912630" cy="104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0" idx="4"/>
            <a:endCxn id="36" idx="0"/>
          </p:cNvCxnSpPr>
          <p:nvPr/>
        </p:nvCxnSpPr>
        <p:spPr>
          <a:xfrm>
            <a:off x="4551542" y="3456971"/>
            <a:ext cx="1676283" cy="104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2" idx="4"/>
            <a:endCxn id="36" idx="0"/>
          </p:cNvCxnSpPr>
          <p:nvPr/>
        </p:nvCxnSpPr>
        <p:spPr>
          <a:xfrm>
            <a:off x="5768578" y="3458738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57757"/>
              </p:ext>
            </p:extLst>
          </p:nvPr>
        </p:nvGraphicFramePr>
        <p:xfrm>
          <a:off x="1589088" y="3032125"/>
          <a:ext cx="1273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8" name="수식" r:id="rId20" imgW="685800" imgH="241200" progId="Equation.3">
                  <p:embed/>
                </p:oleObj>
              </mc:Choice>
              <mc:Fallback>
                <p:oleObj name="수식" r:id="rId20" imgW="685800" imgH="24120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032125"/>
                        <a:ext cx="1273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직사각형 50"/>
          <p:cNvSpPr/>
          <p:nvPr/>
        </p:nvSpPr>
        <p:spPr>
          <a:xfrm>
            <a:off x="2987824" y="5215252"/>
            <a:ext cx="3127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compute!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89041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  <p:bldP spid="36" grpId="0" animBg="1"/>
      <p:bldP spid="38" grpId="0" animBg="1"/>
      <p:bldP spid="40" grpId="0" animBg="1"/>
      <p:bldP spid="42" grpId="0" animBg="1"/>
      <p:bldP spid="5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696756"/>
              </p:ext>
            </p:extLst>
          </p:nvPr>
        </p:nvGraphicFramePr>
        <p:xfrm>
          <a:off x="352425" y="1497013"/>
          <a:ext cx="85963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7" name="수식" r:id="rId4" imgW="3403440" imgH="393480" progId="Equation.3">
                  <p:embed/>
                </p:oleObj>
              </mc:Choice>
              <mc:Fallback>
                <p:oleObj name="수식" r:id="rId4" imgW="3403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497013"/>
                        <a:ext cx="85963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0644" y="836712"/>
            <a:ext cx="35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Discent for NLL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9326" y="1498088"/>
            <a:ext cx="2880320" cy="1030688"/>
          </a:xfrm>
          <a:prstGeom prst="ellipse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379184" y="448774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07941"/>
              </p:ext>
            </p:extLst>
          </p:nvPr>
        </p:nvGraphicFramePr>
        <p:xfrm>
          <a:off x="2476500" y="4502150"/>
          <a:ext cx="2587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8" name="수식" r:id="rId6" imgW="139680" imgH="215640" progId="Equation.3">
                  <p:embed/>
                </p:oleObj>
              </mc:Choice>
              <mc:Fallback>
                <p:oleObj name="수식" r:id="rId6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502150"/>
                        <a:ext cx="25876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타원 22"/>
          <p:cNvSpPr/>
          <p:nvPr/>
        </p:nvSpPr>
        <p:spPr>
          <a:xfrm>
            <a:off x="3558058" y="449523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660216"/>
              </p:ext>
            </p:extLst>
          </p:nvPr>
        </p:nvGraphicFramePr>
        <p:xfrm>
          <a:off x="3633788" y="4497388"/>
          <a:ext cx="307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9" name="수식" r:id="rId8" imgW="164880" imgH="215640" progId="Equation.3">
                  <p:embed/>
                </p:oleObj>
              </mc:Choice>
              <mc:Fallback>
                <p:oleObj name="수식" r:id="rId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4497388"/>
                        <a:ext cx="3079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타원 24"/>
          <p:cNvSpPr/>
          <p:nvPr/>
        </p:nvSpPr>
        <p:spPr>
          <a:xfrm>
            <a:off x="4794405" y="449937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850113"/>
              </p:ext>
            </p:extLst>
          </p:nvPr>
        </p:nvGraphicFramePr>
        <p:xfrm>
          <a:off x="4870450" y="4470400"/>
          <a:ext cx="2825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0" name="수식" r:id="rId10" imgW="152280" imgH="228600" progId="Equation.3">
                  <p:embed/>
                </p:oleObj>
              </mc:Choice>
              <mc:Fallback>
                <p:oleObj name="수식" r:id="rId10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4470400"/>
                        <a:ext cx="2825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직선 연결선 26"/>
          <p:cNvCxnSpPr>
            <a:stCxn id="38" idx="4"/>
            <a:endCxn id="21" idx="0"/>
          </p:cNvCxnSpPr>
          <p:nvPr/>
        </p:nvCxnSpPr>
        <p:spPr>
          <a:xfrm flipH="1">
            <a:off x="2595568" y="3452832"/>
            <a:ext cx="719627" cy="1034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0" idx="4"/>
            <a:endCxn id="21" idx="0"/>
          </p:cNvCxnSpPr>
          <p:nvPr/>
        </p:nvCxnSpPr>
        <p:spPr>
          <a:xfrm flipH="1">
            <a:off x="2595568" y="3456971"/>
            <a:ext cx="1955974" cy="103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40" idx="4"/>
            <a:endCxn id="23" idx="0"/>
          </p:cNvCxnSpPr>
          <p:nvPr/>
        </p:nvCxnSpPr>
        <p:spPr>
          <a:xfrm flipH="1">
            <a:off x="3774442" y="3456971"/>
            <a:ext cx="777100" cy="103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42" idx="4"/>
            <a:endCxn id="23" idx="0"/>
          </p:cNvCxnSpPr>
          <p:nvPr/>
        </p:nvCxnSpPr>
        <p:spPr>
          <a:xfrm flipH="1">
            <a:off x="3774442" y="3458738"/>
            <a:ext cx="1994136" cy="103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2" idx="4"/>
            <a:endCxn id="26" idx="0"/>
          </p:cNvCxnSpPr>
          <p:nvPr/>
        </p:nvCxnSpPr>
        <p:spPr>
          <a:xfrm flipH="1">
            <a:off x="5011735" y="3458738"/>
            <a:ext cx="756843" cy="1010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3" idx="0"/>
            <a:endCxn id="38" idx="4"/>
          </p:cNvCxnSpPr>
          <p:nvPr/>
        </p:nvCxnSpPr>
        <p:spPr>
          <a:xfrm flipH="1" flipV="1">
            <a:off x="3315195" y="3452832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5" idx="0"/>
            <a:endCxn id="38" idx="4"/>
          </p:cNvCxnSpPr>
          <p:nvPr/>
        </p:nvCxnSpPr>
        <p:spPr>
          <a:xfrm flipH="1" flipV="1">
            <a:off x="3315195" y="3452832"/>
            <a:ext cx="1695594" cy="1046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5" idx="0"/>
            <a:endCxn id="40" idx="4"/>
          </p:cNvCxnSpPr>
          <p:nvPr/>
        </p:nvCxnSpPr>
        <p:spPr>
          <a:xfrm flipH="1" flipV="1">
            <a:off x="4551542" y="3456971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1" idx="0"/>
            <a:endCxn id="42" idx="4"/>
          </p:cNvCxnSpPr>
          <p:nvPr/>
        </p:nvCxnSpPr>
        <p:spPr>
          <a:xfrm flipV="1">
            <a:off x="2595568" y="3458738"/>
            <a:ext cx="3173010" cy="1029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6011441" y="4501137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572676"/>
              </p:ext>
            </p:extLst>
          </p:nvPr>
        </p:nvGraphicFramePr>
        <p:xfrm>
          <a:off x="6075363" y="4483100"/>
          <a:ext cx="3063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1" name="수식" r:id="rId12" imgW="164880" imgH="215640" progId="Equation.3">
                  <p:embed/>
                </p:oleObj>
              </mc:Choice>
              <mc:Fallback>
                <p:oleObj name="수식" r:id="rId1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363" y="4483100"/>
                        <a:ext cx="3063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타원 37"/>
          <p:cNvSpPr/>
          <p:nvPr/>
        </p:nvSpPr>
        <p:spPr>
          <a:xfrm>
            <a:off x="3098811" y="3020784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306573"/>
              </p:ext>
            </p:extLst>
          </p:nvPr>
        </p:nvGraphicFramePr>
        <p:xfrm>
          <a:off x="3172969" y="3001957"/>
          <a:ext cx="2841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2" name="수식" r:id="rId14" imgW="152280" imgH="215640" progId="Equation.3">
                  <p:embed/>
                </p:oleObj>
              </mc:Choice>
              <mc:Fallback>
                <p:oleObj name="수식" r:id="rId1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969" y="3001957"/>
                        <a:ext cx="2841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타원 39"/>
          <p:cNvSpPr/>
          <p:nvPr/>
        </p:nvSpPr>
        <p:spPr>
          <a:xfrm>
            <a:off x="4335158" y="3024923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301641"/>
              </p:ext>
            </p:extLst>
          </p:nvPr>
        </p:nvGraphicFramePr>
        <p:xfrm>
          <a:off x="4398519" y="3006719"/>
          <a:ext cx="306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3" name="수식" r:id="rId16" imgW="164880" imgH="215640" progId="Equation.3">
                  <p:embed/>
                </p:oleObj>
              </mc:Choice>
              <mc:Fallback>
                <p:oleObj name="수식" r:id="rId1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519" y="3006719"/>
                        <a:ext cx="3063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5552194" y="3026690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949590"/>
              </p:ext>
            </p:extLst>
          </p:nvPr>
        </p:nvGraphicFramePr>
        <p:xfrm>
          <a:off x="5616331" y="2996952"/>
          <a:ext cx="3063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4" name="수식" r:id="rId18" imgW="164880" imgH="228600" progId="Equation.3">
                  <p:embed/>
                </p:oleObj>
              </mc:Choice>
              <mc:Fallback>
                <p:oleObj name="수식" r:id="rId18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331" y="2996952"/>
                        <a:ext cx="3063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직선 연결선 43"/>
          <p:cNvCxnSpPr>
            <a:stCxn id="38" idx="4"/>
            <a:endCxn id="36" idx="0"/>
          </p:cNvCxnSpPr>
          <p:nvPr/>
        </p:nvCxnSpPr>
        <p:spPr>
          <a:xfrm>
            <a:off x="3315195" y="3452832"/>
            <a:ext cx="2912630" cy="104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0" idx="4"/>
            <a:endCxn id="36" idx="0"/>
          </p:cNvCxnSpPr>
          <p:nvPr/>
        </p:nvCxnSpPr>
        <p:spPr>
          <a:xfrm>
            <a:off x="4551542" y="3456971"/>
            <a:ext cx="1676283" cy="104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2" idx="4"/>
            <a:endCxn id="36" idx="0"/>
          </p:cNvCxnSpPr>
          <p:nvPr/>
        </p:nvCxnSpPr>
        <p:spPr>
          <a:xfrm>
            <a:off x="5768578" y="3458738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093813"/>
              </p:ext>
            </p:extLst>
          </p:nvPr>
        </p:nvGraphicFramePr>
        <p:xfrm>
          <a:off x="1589088" y="3032125"/>
          <a:ext cx="1273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5" name="수식" r:id="rId20" imgW="685800" imgH="241200" progId="Equation.3">
                  <p:embed/>
                </p:oleObj>
              </mc:Choice>
              <mc:Fallback>
                <p:oleObj name="수식" r:id="rId20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032125"/>
                        <a:ext cx="1273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직사각형 50"/>
          <p:cNvSpPr/>
          <p:nvPr/>
        </p:nvSpPr>
        <p:spPr>
          <a:xfrm>
            <a:off x="2987824" y="5215252"/>
            <a:ext cx="3195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to compute!</a:t>
            </a:r>
            <a:endParaRPr lang="ko-KR" altLang="en-US" sz="320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154744"/>
              </p:ext>
            </p:extLst>
          </p:nvPr>
        </p:nvGraphicFramePr>
        <p:xfrm>
          <a:off x="999995" y="4559974"/>
          <a:ext cx="1225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6" name="수식" r:id="rId22" imgW="660240" imgH="228600" progId="Equation.3">
                  <p:embed/>
                </p:oleObj>
              </mc:Choice>
              <mc:Fallback>
                <p:oleObj name="수식" r:id="rId22" imgW="660240" imgH="228600" progId="Equation.3">
                  <p:embed/>
                  <p:pic>
                    <p:nvPicPr>
                      <p:cNvPr id="0" name="개체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995" y="4559974"/>
                        <a:ext cx="1225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573860"/>
              </p:ext>
            </p:extLst>
          </p:nvPr>
        </p:nvGraphicFramePr>
        <p:xfrm>
          <a:off x="7146925" y="3876675"/>
          <a:ext cx="9715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7" name="수식" r:id="rId24" imgW="304560" imgH="190440" progId="Equation.3">
                  <p:embed/>
                </p:oleObj>
              </mc:Choice>
              <mc:Fallback>
                <p:oleObj name="수식" r:id="rId24" imgW="3045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925" y="3876675"/>
                        <a:ext cx="9715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직사각형 47"/>
          <p:cNvSpPr/>
          <p:nvPr/>
        </p:nvSpPr>
        <p:spPr>
          <a:xfrm>
            <a:off x="6588224" y="3458738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총 가능한 배치 개수</a:t>
            </a:r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  <p:bldP spid="36" grpId="0" animBg="1"/>
      <p:bldP spid="38" grpId="0" animBg="1"/>
      <p:bldP spid="40" grpId="0" animBg="1"/>
      <p:bldP spid="42" grpId="0" animBg="1"/>
      <p:bldP spid="51" grpId="0"/>
      <p:bldP spid="4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Markov Chain Monte Carlo (MCMC)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6313" y="849027"/>
            <a:ext cx="2425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Markov </a:t>
            </a:r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Chain </a:t>
            </a:r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285750" y="4007495"/>
                <a:ext cx="8401050" cy="2288530"/>
              </a:xfrm>
              <a:prstGeom prst="rect">
                <a:avLst/>
              </a:prstGeom>
              <a:noFill/>
              <a:ln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/>
                          <a:ea typeface="굴림" charset="-127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/>
                                  <a:ea typeface="굴림" charset="-127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/>
                                  <a:ea typeface="굴림" charset="-127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 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/>
                          <a:ea typeface="굴림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𝟏</m:t>
                          </m:r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:</m:t>
                          </m:r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/>
                          <a:ea typeface="굴림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𝟏</m:t>
                          </m:r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:</m:t>
                          </m:r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/>
                          <a:ea typeface="굴림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𝒖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𝟏</m:t>
                          </m:r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:</m:t>
                          </m:r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/>
                          <a:ea typeface="굴림" charset="-127"/>
                        </a:rPr>
                        <m:t>)=</m:t>
                      </m:r>
                      <m:r>
                        <a:rPr lang="en-US" altLang="ko-KR" sz="2400" b="1" i="1" smtClean="0">
                          <a:latin typeface="Cambria Math"/>
                          <a:ea typeface="굴림" charset="-127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/>
                                  <a:ea typeface="굴림" charset="-127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/>
                                  <a:ea typeface="굴림" charset="-127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 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/>
                          <a:ea typeface="굴림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/>
                          <a:ea typeface="굴림" charset="-127"/>
                        </a:rPr>
                        <m:t>)</m:t>
                      </m:r>
                    </m:oMath>
                  </m:oMathPara>
                </a14:m>
                <a:endParaRPr lang="en-US" altLang="ko-KR" sz="2400" b="1" i="1" dirty="0" smtClean="0">
                  <a:ea typeface="굴림" charset="-127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ko-KR" sz="2400" b="1" i="1" dirty="0" smtClean="0">
                  <a:ea typeface="굴림" charset="-127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/>
                          <a:ea typeface="굴림" charset="-127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/>
                                  <a:ea typeface="굴림" charset="-127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/>
                                  <a:ea typeface="굴림" charset="-127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 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/>
                          <a:ea typeface="굴림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𝟏</m:t>
                          </m:r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:</m:t>
                          </m:r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𝒕</m:t>
                          </m:r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−</m:t>
                          </m:r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/>
                          <a:ea typeface="굴림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𝟏</m:t>
                          </m:r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:</m:t>
                          </m:r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/>
                          <a:ea typeface="굴림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𝒖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𝟏</m:t>
                          </m:r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:</m:t>
                          </m:r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/>
                          <a:ea typeface="굴림" charset="-127"/>
                        </a:rPr>
                        <m:t>)=</m:t>
                      </m:r>
                      <m:r>
                        <a:rPr lang="en-US" altLang="ko-KR" sz="2400" b="1" i="1" smtClean="0">
                          <a:latin typeface="Cambria Math"/>
                          <a:ea typeface="굴림" charset="-127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/>
                                  <a:ea typeface="굴림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/>
                                  <a:ea typeface="굴림" charset="-127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/>
                                  <a:ea typeface="굴림" charset="-127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 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/>
                          <a:ea typeface="굴림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𝒕</m:t>
                          </m:r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−</m:t>
                          </m:r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/>
                          <a:ea typeface="굴림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𝒖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/>
                              <a:ea typeface="굴림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/>
                          <a:ea typeface="굴림" charset="-127"/>
                        </a:rPr>
                        <m:t>)</m:t>
                      </m:r>
                    </m:oMath>
                  </m:oMathPara>
                </a14:m>
                <a:endParaRPr lang="en-US" altLang="ko-KR" sz="2400" b="1" i="1" dirty="0" smtClean="0">
                  <a:ea typeface="굴림" charset="-127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ko-KR" sz="2400" b="1" i="1" dirty="0" smtClean="0">
                  <a:ea typeface="굴림" charset="-127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ko-KR" sz="2000" b="1" i="1" dirty="0" smtClean="0">
                    <a:latin typeface="Times New Roman" panose="02020603050405020304" pitchFamily="18" charset="0"/>
                    <a:ea typeface="굴림" charset="-127"/>
                    <a:cs typeface="Times New Roman" panose="02020603050405020304" pitchFamily="18" charset="0"/>
                  </a:rPr>
                  <a:t>	First-order </a:t>
                </a:r>
                <a:r>
                  <a:rPr lang="en-US" altLang="ko-KR" sz="2000" b="1" i="1" dirty="0" smtClean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굴림" charset="-127"/>
                    <a:cs typeface="Times New Roman" panose="02020603050405020304" pitchFamily="18" charset="0"/>
                  </a:rPr>
                  <a:t>Markov chain is that next state depends only on </a:t>
                </a:r>
                <a:r>
                  <a:rPr lang="en-US" altLang="ko-KR" sz="2000" b="1" i="1" dirty="0" smtClean="0">
                    <a:latin typeface="Times New Roman" panose="02020603050405020304" pitchFamily="18" charset="0"/>
                    <a:ea typeface="굴림" charset="-127"/>
                    <a:cs typeface="Times New Roman" panose="02020603050405020304" pitchFamily="18" charset="0"/>
                  </a:rPr>
                  <a:t>immediately</a:t>
                </a:r>
                <a:r>
                  <a:rPr lang="en-US" altLang="ko-KR" sz="2000" b="1" i="1" dirty="0" smtClean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굴림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b="1" i="1" dirty="0" smtClean="0">
                    <a:latin typeface="Times New Roman" panose="02020603050405020304" pitchFamily="18" charset="0"/>
                    <a:ea typeface="굴림" charset="-127"/>
                    <a:cs typeface="Times New Roman" panose="02020603050405020304" pitchFamily="18" charset="0"/>
                  </a:rPr>
                  <a:t>preceding one</a:t>
                </a:r>
                <a:r>
                  <a:rPr lang="en-US" altLang="ko-KR" sz="2000" b="1" i="1" dirty="0" smtClean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굴림" charset="-127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2000" b="1" i="1" dirty="0" smtClean="0">
                    <a:latin typeface="Times New Roman" panose="02020603050405020304" pitchFamily="18" charset="0"/>
                    <a:ea typeface="굴림" charset="-127"/>
                    <a:cs typeface="Times New Roman" panose="02020603050405020304" pitchFamily="18" charset="0"/>
                  </a:rPr>
                  <a:t>Second or higher order’s</a:t>
                </a:r>
                <a:r>
                  <a:rPr lang="en-US" altLang="ko-KR" sz="2000" b="1" i="1" dirty="0" smtClean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굴림" charset="-127"/>
                    <a:cs typeface="Times New Roman" panose="02020603050405020304" pitchFamily="18" charset="0"/>
                  </a:rPr>
                  <a:t> next state depends on two or more preceding ones.</a:t>
                </a:r>
                <a:endParaRPr lang="en-US" altLang="ko-KR" sz="2000" b="1" i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4007495"/>
                <a:ext cx="8401050" cy="2288530"/>
              </a:xfrm>
              <a:prstGeom prst="rect">
                <a:avLst/>
              </a:prstGeom>
              <a:blipFill rotWithShape="1">
                <a:blip r:embed="rId3"/>
                <a:stretch>
                  <a:fillRect r="-798" b="-3989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pi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24" y="1556792"/>
            <a:ext cx="5202517" cy="219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2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Markov Chain Monte Carlo (MCMC)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6313" y="849027"/>
            <a:ext cx="83407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Monte Carlo – </a:t>
            </a:r>
            <a:r>
              <a:rPr lang="ko-KR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난수를 이용</a:t>
            </a:r>
            <a:r>
              <a:rPr lang="ko-KR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해</a:t>
            </a:r>
            <a:r>
              <a:rPr lang="ko-KR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함수의 값을 확률적으로 계산</a:t>
            </a:r>
            <a:endParaRPr lang="en-US" altLang="ko-KR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34" y="2276872"/>
            <a:ext cx="4181450" cy="4181450"/>
          </a:xfrm>
          <a:prstGeom prst="rect">
            <a:avLst/>
          </a:prstGeom>
        </p:spPr>
      </p:pic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861122"/>
              </p:ext>
            </p:extLst>
          </p:nvPr>
        </p:nvGraphicFramePr>
        <p:xfrm>
          <a:off x="5148064" y="4653136"/>
          <a:ext cx="33369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6" name="수식" r:id="rId5" imgW="1320480" imgH="419040" progId="Equation.3">
                  <p:embed/>
                </p:oleObj>
              </mc:Choice>
              <mc:Fallback>
                <p:oleObj name="수식" r:id="rId5" imgW="1320480" imgH="41904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653136"/>
                        <a:ext cx="33369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636436"/>
              </p:ext>
            </p:extLst>
          </p:nvPr>
        </p:nvGraphicFramePr>
        <p:xfrm>
          <a:off x="5148064" y="2708920"/>
          <a:ext cx="1187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7" name="수식" r:id="rId7" imgW="469800" imgH="228600" progId="Equation.3">
                  <p:embed/>
                </p:oleObj>
              </mc:Choice>
              <mc:Fallback>
                <p:oleObj name="수식" r:id="rId7" imgW="469800" imgH="228600" progId="Equation.3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708920"/>
                        <a:ext cx="11874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205183"/>
              </p:ext>
            </p:extLst>
          </p:nvPr>
        </p:nvGraphicFramePr>
        <p:xfrm>
          <a:off x="7596336" y="2780928"/>
          <a:ext cx="2238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8" name="수식" r:id="rId9" imgW="88560" imgH="164880" progId="Equation.3">
                  <p:embed/>
                </p:oleObj>
              </mc:Choice>
              <mc:Fallback>
                <p:oleObj name="수식" r:id="rId9" imgW="88560" imgH="164880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2780928"/>
                        <a:ext cx="2238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6397476" y="2261431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&lt;</a:t>
            </a:r>
            <a:r>
              <a:rPr lang="ko-KR" altLang="en-US" b="1" smtClean="0"/>
              <a:t>비교</a:t>
            </a:r>
            <a:r>
              <a:rPr lang="en-US" altLang="ko-KR" b="1" smtClean="0"/>
              <a:t>&gt;</a:t>
            </a:r>
            <a:endParaRPr lang="ko-KR" altLang="en-US" b="1"/>
          </a:p>
        </p:txBody>
      </p:sp>
      <p:sp>
        <p:nvSpPr>
          <p:cNvPr id="11" name="직사각형 10"/>
          <p:cNvSpPr/>
          <p:nvPr/>
        </p:nvSpPr>
        <p:spPr>
          <a:xfrm>
            <a:off x="6618691" y="2780928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6379265" y="3586558"/>
            <a:ext cx="689128" cy="71330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65023" y="3758545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mtClean="0"/>
              <a:t>표본추출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606313" y="1680024"/>
            <a:ext cx="2023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EX)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원주율 계산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48096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Gibbs Sampling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8171" y="3020302"/>
            <a:ext cx="247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mtClean="0"/>
              <a:t>1. </a:t>
            </a:r>
            <a:r>
              <a:rPr lang="ko-KR" altLang="en-US" b="1" smtClean="0">
                <a:solidFill>
                  <a:srgbClr val="FF0000"/>
                </a:solidFill>
              </a:rPr>
              <a:t>랜덤한 초기값 </a:t>
            </a:r>
            <a:r>
              <a:rPr lang="ko-KR" altLang="en-US" b="1" smtClean="0"/>
              <a:t>설정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755575" y="990912"/>
            <a:ext cx="293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Multi-Dimensional Variants</a:t>
            </a:r>
            <a:endParaRPr lang="ko-KR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482104"/>
              </p:ext>
            </p:extLst>
          </p:nvPr>
        </p:nvGraphicFramePr>
        <p:xfrm>
          <a:off x="1115616" y="1430179"/>
          <a:ext cx="20415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5" name="수식" r:id="rId4" imgW="660240" imgH="228600" progId="Equation.3">
                  <p:embed/>
                </p:oleObj>
              </mc:Choice>
              <mc:Fallback>
                <p:oleObj name="수식" r:id="rId4" imgW="660240" imgH="228600" progId="Equation.3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430179"/>
                        <a:ext cx="20415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304362"/>
              </p:ext>
            </p:extLst>
          </p:nvPr>
        </p:nvGraphicFramePr>
        <p:xfrm>
          <a:off x="4169930" y="1587076"/>
          <a:ext cx="2449918" cy="589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6" name="수식" r:id="rId6" imgW="939600" imgH="228600" progId="Equation.3">
                  <p:embed/>
                </p:oleObj>
              </mc:Choice>
              <mc:Fallback>
                <p:oleObj name="수식" r:id="rId6" imgW="939600" imgH="2286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930" y="1587076"/>
                        <a:ext cx="2449918" cy="589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4169930" y="990912"/>
            <a:ext cx="4339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Probability or Conditional Probability</a:t>
            </a:r>
            <a:endParaRPr lang="ko-KR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16216" y="1630713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ko-KR" altLang="en-US" sz="2400"/>
          </a:p>
        </p:txBody>
      </p:sp>
      <p:sp>
        <p:nvSpPr>
          <p:cNvPr id="11" name="아래쪽 화살표 10"/>
          <p:cNvSpPr/>
          <p:nvPr/>
        </p:nvSpPr>
        <p:spPr>
          <a:xfrm rot="5400000">
            <a:off x="3415096" y="1574987"/>
            <a:ext cx="689128" cy="71330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48926" y="3501008"/>
            <a:ext cx="69669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mtClean="0"/>
              <a:t>2. </a:t>
            </a:r>
            <a:r>
              <a:rPr lang="ko-KR" altLang="en-US" b="1" smtClean="0"/>
              <a:t>자신을 제외한 모든 변수들을 조건으로 한 </a:t>
            </a:r>
            <a:r>
              <a:rPr lang="ko-KR" altLang="en-US" b="1" smtClean="0">
                <a:solidFill>
                  <a:srgbClr val="FF0000"/>
                </a:solidFill>
              </a:rPr>
              <a:t>조건부</a:t>
            </a:r>
            <a:r>
              <a:rPr lang="en-US" altLang="ko-KR" b="1" smtClean="0">
                <a:solidFill>
                  <a:srgbClr val="FF0000"/>
                </a:solidFill>
              </a:rPr>
              <a:t> </a:t>
            </a:r>
            <a:r>
              <a:rPr lang="ko-KR" altLang="en-US" b="1" smtClean="0">
                <a:solidFill>
                  <a:srgbClr val="FF0000"/>
                </a:solidFill>
              </a:rPr>
              <a:t>확률 분포</a:t>
            </a:r>
            <a:r>
              <a:rPr lang="ko-KR" altLang="en-US" b="1" smtClean="0"/>
              <a:t>를 </a:t>
            </a:r>
            <a:endParaRPr lang="en-US" altLang="ko-KR" b="1"/>
          </a:p>
          <a:p>
            <a:r>
              <a:rPr lang="ko-KR" altLang="en-US" b="1" smtClean="0"/>
              <a:t>    따르도록 이후 값을 샘플링</a:t>
            </a:r>
            <a:endParaRPr lang="ko-KR" altLang="en-US" b="1"/>
          </a:p>
        </p:txBody>
      </p:sp>
      <p:sp>
        <p:nvSpPr>
          <p:cNvPr id="13" name="직사각형 12"/>
          <p:cNvSpPr/>
          <p:nvPr/>
        </p:nvSpPr>
        <p:spPr>
          <a:xfrm>
            <a:off x="975547" y="4306885"/>
            <a:ext cx="647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/>
              <a:t>3</a:t>
            </a:r>
            <a:r>
              <a:rPr lang="en-US" altLang="ko-KR" b="1" smtClean="0"/>
              <a:t>. </a:t>
            </a:r>
            <a:r>
              <a:rPr lang="ko-KR" altLang="en-US" b="1" smtClean="0">
                <a:solidFill>
                  <a:srgbClr val="FF0000"/>
                </a:solidFill>
              </a:rPr>
              <a:t>정체된</a:t>
            </a:r>
            <a:r>
              <a:rPr lang="en-US" altLang="ko-KR" b="1" smtClean="0">
                <a:solidFill>
                  <a:srgbClr val="FF0000"/>
                </a:solidFill>
              </a:rPr>
              <a:t>(Stationary) </a:t>
            </a:r>
            <a:r>
              <a:rPr lang="ko-KR" altLang="en-US" b="1" smtClean="0">
                <a:solidFill>
                  <a:srgbClr val="FF0000"/>
                </a:solidFill>
              </a:rPr>
              <a:t>값</a:t>
            </a:r>
            <a:r>
              <a:rPr lang="ko-KR" altLang="en-US" b="1" smtClean="0"/>
              <a:t>에 도달 할 때 까지 계속적으로 수행</a:t>
            </a:r>
            <a:endParaRPr lang="ko-KR" altLang="en-US" b="1"/>
          </a:p>
        </p:txBody>
      </p:sp>
      <p:sp>
        <p:nvSpPr>
          <p:cNvPr id="14" name="직사각형 13"/>
          <p:cNvSpPr/>
          <p:nvPr/>
        </p:nvSpPr>
        <p:spPr>
          <a:xfrm>
            <a:off x="755575" y="234888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mtClean="0"/>
              <a:t>- </a:t>
            </a:r>
            <a:r>
              <a:rPr lang="ko-KR" altLang="en-US" sz="2000" b="1" smtClean="0"/>
              <a:t>알고리즘 </a:t>
            </a:r>
            <a:r>
              <a:rPr lang="en-US" altLang="ko-KR" sz="2000" b="1" smtClean="0"/>
              <a:t>-</a:t>
            </a:r>
            <a:endParaRPr lang="ko-KR" altLang="en-US" sz="2000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663328"/>
              </p:ext>
            </p:extLst>
          </p:nvPr>
        </p:nvGraphicFramePr>
        <p:xfrm>
          <a:off x="755576" y="5941020"/>
          <a:ext cx="2117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7" name="수식" r:id="rId8" imgW="1143000" imgH="203040" progId="Equation.3">
                  <p:embed/>
                </p:oleObj>
              </mc:Choice>
              <mc:Fallback>
                <p:oleObj name="수식" r:id="rId8" imgW="1143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941020"/>
                        <a:ext cx="21177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448327"/>
              </p:ext>
            </p:extLst>
          </p:nvPr>
        </p:nvGraphicFramePr>
        <p:xfrm>
          <a:off x="3355975" y="5940425"/>
          <a:ext cx="20716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8" name="수식" r:id="rId10" imgW="1117440" imgH="203040" progId="Equation.3">
                  <p:embed/>
                </p:oleObj>
              </mc:Choice>
              <mc:Fallback>
                <p:oleObj name="수식" r:id="rId10" imgW="1117440" imgH="203040" progId="Equation.3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5940425"/>
                        <a:ext cx="20716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61089"/>
              </p:ext>
            </p:extLst>
          </p:nvPr>
        </p:nvGraphicFramePr>
        <p:xfrm>
          <a:off x="5957888" y="5940425"/>
          <a:ext cx="20224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9" name="수식" r:id="rId12" imgW="1091880" imgH="203040" progId="Equation.3">
                  <p:embed/>
                </p:oleObj>
              </mc:Choice>
              <mc:Fallback>
                <p:oleObj name="수식" r:id="rId12" imgW="1091880" imgH="203040" progId="Equation.3">
                  <p:embed/>
                  <p:pic>
                    <p:nvPicPr>
                      <p:cNvPr id="0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5940425"/>
                        <a:ext cx="20224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타원 20"/>
          <p:cNvSpPr/>
          <p:nvPr/>
        </p:nvSpPr>
        <p:spPr>
          <a:xfrm>
            <a:off x="1475656" y="543696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038857"/>
              </p:ext>
            </p:extLst>
          </p:nvPr>
        </p:nvGraphicFramePr>
        <p:xfrm>
          <a:off x="1572766" y="5439842"/>
          <a:ext cx="25876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0" name="수식" r:id="rId14" imgW="139680" imgH="228600" progId="Equation.3">
                  <p:embed/>
                </p:oleObj>
              </mc:Choice>
              <mc:Fallback>
                <p:oleObj name="수식" r:id="rId14" imgW="13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766" y="5439842"/>
                        <a:ext cx="25876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타원 22"/>
          <p:cNvSpPr/>
          <p:nvPr/>
        </p:nvSpPr>
        <p:spPr>
          <a:xfrm>
            <a:off x="4139952" y="543696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825345"/>
              </p:ext>
            </p:extLst>
          </p:nvPr>
        </p:nvGraphicFramePr>
        <p:xfrm>
          <a:off x="4248423" y="5450954"/>
          <a:ext cx="234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1" name="수식" r:id="rId16" imgW="126720" imgH="215640" progId="Equation.3">
                  <p:embed/>
                </p:oleObj>
              </mc:Choice>
              <mc:Fallback>
                <p:oleObj name="수식" r:id="rId16" imgW="126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423" y="5450954"/>
                        <a:ext cx="234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타원 24"/>
          <p:cNvSpPr/>
          <p:nvPr/>
        </p:nvSpPr>
        <p:spPr>
          <a:xfrm>
            <a:off x="6660232" y="543696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781669"/>
              </p:ext>
            </p:extLst>
          </p:nvPr>
        </p:nvGraphicFramePr>
        <p:xfrm>
          <a:off x="6757541" y="5450954"/>
          <a:ext cx="2587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2" name="수식" r:id="rId18" imgW="139680" imgH="215640" progId="Equation.3">
                  <p:embed/>
                </p:oleObj>
              </mc:Choice>
              <mc:Fallback>
                <p:oleObj name="수식" r:id="rId18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541" y="5450954"/>
                        <a:ext cx="2587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직선 화살표 연결선 26"/>
          <p:cNvCxnSpPr>
            <a:endCxn id="23" idx="2"/>
          </p:cNvCxnSpPr>
          <p:nvPr/>
        </p:nvCxnSpPr>
        <p:spPr>
          <a:xfrm flipV="1">
            <a:off x="1908423" y="5652988"/>
            <a:ext cx="2231529" cy="1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3" idx="6"/>
            <a:endCxn id="25" idx="2"/>
          </p:cNvCxnSpPr>
          <p:nvPr/>
        </p:nvCxnSpPr>
        <p:spPr>
          <a:xfrm>
            <a:off x="4572719" y="5652988"/>
            <a:ext cx="2087513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238784"/>
              </p:ext>
            </p:extLst>
          </p:nvPr>
        </p:nvGraphicFramePr>
        <p:xfrm>
          <a:off x="2413995" y="5229795"/>
          <a:ext cx="9890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3" name="수식" r:id="rId20" imgW="533160" imgH="228600" progId="Equation.3">
                  <p:embed/>
                </p:oleObj>
              </mc:Choice>
              <mc:Fallback>
                <p:oleObj name="수식" r:id="rId20" imgW="533160" imgH="22860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995" y="5229795"/>
                        <a:ext cx="98901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14948"/>
              </p:ext>
            </p:extLst>
          </p:nvPr>
        </p:nvGraphicFramePr>
        <p:xfrm>
          <a:off x="5121275" y="5240338"/>
          <a:ext cx="9890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4" name="수식" r:id="rId22" imgW="533160" imgH="215640" progId="Equation.3">
                  <p:embed/>
                </p:oleObj>
              </mc:Choice>
              <mc:Fallback>
                <p:oleObj name="수식" r:id="rId22" imgW="533160" imgH="215640" progId="Equation.3">
                  <p:embed/>
                  <p:pic>
                    <p:nvPicPr>
                      <p:cNvPr id="0" name="개체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5240338"/>
                        <a:ext cx="9890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직선 화살표 연결선 45"/>
          <p:cNvCxnSpPr>
            <a:stCxn id="25" idx="6"/>
          </p:cNvCxnSpPr>
          <p:nvPr/>
        </p:nvCxnSpPr>
        <p:spPr>
          <a:xfrm>
            <a:off x="7092999" y="5652988"/>
            <a:ext cx="863377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개체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27786"/>
              </p:ext>
            </p:extLst>
          </p:nvPr>
        </p:nvGraphicFramePr>
        <p:xfrm>
          <a:off x="8201669" y="5595144"/>
          <a:ext cx="258763" cy="13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5" name="수식" r:id="rId24" imgW="139680" imgH="75960" progId="Equation.3">
                  <p:embed/>
                </p:oleObj>
              </mc:Choice>
              <mc:Fallback>
                <p:oleObj name="수식" r:id="rId24" imgW="139680" imgH="75960" progId="Equation.3">
                  <p:embed/>
                  <p:pic>
                    <p:nvPicPr>
                      <p:cNvPr id="0" name="개체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669" y="5595144"/>
                        <a:ext cx="258763" cy="13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500908"/>
              </p:ext>
            </p:extLst>
          </p:nvPr>
        </p:nvGraphicFramePr>
        <p:xfrm>
          <a:off x="6974996" y="1565387"/>
          <a:ext cx="16224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6" name="수식" r:id="rId26" imgW="622080" imgH="228600" progId="Equation.3">
                  <p:embed/>
                </p:oleObj>
              </mc:Choice>
              <mc:Fallback>
                <p:oleObj name="수식" r:id="rId26" imgW="622080" imgH="228600" progId="Equation.3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4996" y="1565387"/>
                        <a:ext cx="16224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6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  <p:bldP spid="21" grpId="0" animBg="1"/>
      <p:bldP spid="2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Neural Network 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836712"/>
            <a:ext cx="244971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Model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392504"/>
              </p:ext>
            </p:extLst>
          </p:nvPr>
        </p:nvGraphicFramePr>
        <p:xfrm>
          <a:off x="5105299" y="1959664"/>
          <a:ext cx="259556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6" name="수식" r:id="rId4" imgW="812520" imgH="241200" progId="Equation.3">
                  <p:embed/>
                </p:oleObj>
              </mc:Choice>
              <mc:Fallback>
                <p:oleObj name="수식" r:id="rId4" imgW="812520" imgH="241200" progId="Equation.3">
                  <p:embed/>
                  <p:pic>
                    <p:nvPicPr>
                      <p:cNvPr id="0" name="개체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299" y="1959664"/>
                        <a:ext cx="259556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143159"/>
              </p:ext>
            </p:extLst>
          </p:nvPr>
        </p:nvGraphicFramePr>
        <p:xfrm>
          <a:off x="539552" y="1340768"/>
          <a:ext cx="4873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7" name="수식" r:id="rId6" imgW="152280" imgH="228600" progId="Equation.3">
                  <p:embed/>
                </p:oleObj>
              </mc:Choice>
              <mc:Fallback>
                <p:oleObj name="수식" r:id="rId6" imgW="152280" imgH="2286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340768"/>
                        <a:ext cx="4873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600250"/>
              </p:ext>
            </p:extLst>
          </p:nvPr>
        </p:nvGraphicFramePr>
        <p:xfrm>
          <a:off x="541008" y="2552755"/>
          <a:ext cx="5683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8" name="수식" r:id="rId8" imgW="177480" imgH="241200" progId="Equation.3">
                  <p:embed/>
                </p:oleObj>
              </mc:Choice>
              <mc:Fallback>
                <p:oleObj name="수식" r:id="rId8" imgW="177480" imgH="2412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08" y="2552755"/>
                        <a:ext cx="5683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3608" y="152543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 공간에서 입력 변수들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4955" y="276877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출력 공간에서 출력 변수들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0274" y="280257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에너지 </a:t>
            </a:r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상관관계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연관성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32282" y="2092206"/>
            <a:ext cx="0" cy="57606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989262" y="2354427"/>
            <a:ext cx="167249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68928"/>
              </p:ext>
            </p:extLst>
          </p:nvPr>
        </p:nvGraphicFramePr>
        <p:xfrm>
          <a:off x="7938598" y="1298377"/>
          <a:ext cx="6889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9" name="수식" r:id="rId10" imgW="215640" imgH="241200" progId="Equation.3">
                  <p:embed/>
                </p:oleObj>
              </mc:Choice>
              <mc:Fallback>
                <p:oleObj name="수식" r:id="rId10" imgW="215640" imgH="241200" progId="Equation.3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598" y="1298377"/>
                        <a:ext cx="68897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 flipH="1">
            <a:off x="7524328" y="2098640"/>
            <a:ext cx="576064" cy="6701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39552" y="4019872"/>
            <a:ext cx="279275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Model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773596"/>
              </p:ext>
            </p:extLst>
          </p:nvPr>
        </p:nvGraphicFramePr>
        <p:xfrm>
          <a:off x="561454" y="4756502"/>
          <a:ext cx="4873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90" name="수식" r:id="rId12" imgW="152280" imgH="228600" progId="Equation.3">
                  <p:embed/>
                </p:oleObj>
              </mc:Choice>
              <mc:Fallback>
                <p:oleObj name="수식" r:id="rId12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54" y="4756502"/>
                        <a:ext cx="4873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65510" y="494116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 공간에서 입력 변수들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716188"/>
              </p:ext>
            </p:extLst>
          </p:nvPr>
        </p:nvGraphicFramePr>
        <p:xfrm>
          <a:off x="5292080" y="4359071"/>
          <a:ext cx="19462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91" name="수식" r:id="rId13" imgW="609480" imgH="241200" progId="Equation.3">
                  <p:embed/>
                </p:oleObj>
              </mc:Choice>
              <mc:Fallback>
                <p:oleObj name="수식" r:id="rId13" imgW="609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359071"/>
                        <a:ext cx="194627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직사각형 45"/>
          <p:cNvSpPr/>
          <p:nvPr/>
        </p:nvSpPr>
        <p:spPr>
          <a:xfrm>
            <a:off x="4802566" y="5283130"/>
            <a:ext cx="31438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변수들 끼리의 에너지 </a:t>
            </a:r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</a:p>
          <a:p>
            <a:endParaRPr lang="en-US" altLang="ko-KR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상관관계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연관성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63732"/>
              </p:ext>
            </p:extLst>
          </p:nvPr>
        </p:nvGraphicFramePr>
        <p:xfrm>
          <a:off x="7905750" y="5656263"/>
          <a:ext cx="6905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92" name="수식" r:id="rId15" imgW="215640" imgH="241200" progId="Equation.3">
                  <p:embed/>
                </p:oleObj>
              </mc:Choice>
              <mc:Fallback>
                <p:oleObj name="수식" r:id="rId15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5656263"/>
                        <a:ext cx="6905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직선 화살표 연결선 56"/>
          <p:cNvCxnSpPr/>
          <p:nvPr/>
        </p:nvCxnSpPr>
        <p:spPr>
          <a:xfrm flipH="1" flipV="1">
            <a:off x="6948264" y="6021288"/>
            <a:ext cx="864096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355976" y="4725144"/>
            <a:ext cx="836247" cy="38503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09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-th Contrastive Divergence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2419" y="1580142"/>
            <a:ext cx="3062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mtClean="0"/>
              <a:t>1. </a:t>
            </a:r>
            <a:r>
              <a:rPr lang="en-US" altLang="ko-KR" b="1" smtClean="0">
                <a:solidFill>
                  <a:srgbClr val="FF0000"/>
                </a:solidFill>
              </a:rPr>
              <a:t>Data</a:t>
            </a:r>
            <a:r>
              <a:rPr lang="ko-KR" altLang="en-US" b="1" smtClean="0">
                <a:solidFill>
                  <a:srgbClr val="FF0000"/>
                </a:solidFill>
              </a:rPr>
              <a:t>를 초기값</a:t>
            </a:r>
            <a:r>
              <a:rPr lang="ko-KR" altLang="en-US" b="1" smtClean="0"/>
              <a:t>으로 사용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668535" y="2230229"/>
            <a:ext cx="6171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mtClean="0"/>
              <a:t>2. </a:t>
            </a:r>
            <a:r>
              <a:rPr lang="en-US" altLang="ko-KR" b="1" smtClean="0">
                <a:solidFill>
                  <a:srgbClr val="FF0000"/>
                </a:solidFill>
              </a:rPr>
              <a:t>k</a:t>
            </a:r>
            <a:r>
              <a:rPr lang="ko-KR" altLang="en-US" b="1" smtClean="0">
                <a:solidFill>
                  <a:srgbClr val="FF0000"/>
                </a:solidFill>
              </a:rPr>
              <a:t>번째 수행</a:t>
            </a:r>
            <a:r>
              <a:rPr lang="ko-KR" altLang="en-US" b="1" smtClean="0"/>
              <a:t>한 샘플 값과 그때 까지 수행한 평균이 같음</a:t>
            </a:r>
            <a:endParaRPr lang="ko-KR" altLang="en-US" b="1"/>
          </a:p>
        </p:txBody>
      </p:sp>
      <p:sp>
        <p:nvSpPr>
          <p:cNvPr id="6" name="직사각형 5"/>
          <p:cNvSpPr/>
          <p:nvPr/>
        </p:nvSpPr>
        <p:spPr>
          <a:xfrm>
            <a:off x="755575" y="90872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mtClean="0"/>
              <a:t>- </a:t>
            </a:r>
            <a:r>
              <a:rPr lang="ko-KR" altLang="en-US" sz="2000" b="1" smtClean="0"/>
              <a:t>특징 </a:t>
            </a:r>
            <a:r>
              <a:rPr lang="en-US" altLang="ko-KR" sz="2000" b="1" smtClean="0"/>
              <a:t>-</a:t>
            </a:r>
            <a:endParaRPr lang="ko-KR" altLang="en-US" sz="200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501089"/>
              </p:ext>
            </p:extLst>
          </p:nvPr>
        </p:nvGraphicFramePr>
        <p:xfrm>
          <a:off x="755576" y="5941020"/>
          <a:ext cx="2117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0" name="수식" r:id="rId4" imgW="1143000" imgH="203040" progId="Equation.3">
                  <p:embed/>
                </p:oleObj>
              </mc:Choice>
              <mc:Fallback>
                <p:oleObj name="수식" r:id="rId4" imgW="1143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941020"/>
                        <a:ext cx="21177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853631"/>
              </p:ext>
            </p:extLst>
          </p:nvPr>
        </p:nvGraphicFramePr>
        <p:xfrm>
          <a:off x="3355975" y="5940425"/>
          <a:ext cx="20716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1" name="수식" r:id="rId6" imgW="1117440" imgH="203040" progId="Equation.3">
                  <p:embed/>
                </p:oleObj>
              </mc:Choice>
              <mc:Fallback>
                <p:oleObj name="수식" r:id="rId6" imgW="1117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5940425"/>
                        <a:ext cx="20716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655969"/>
              </p:ext>
            </p:extLst>
          </p:nvPr>
        </p:nvGraphicFramePr>
        <p:xfrm>
          <a:off x="5957888" y="5940425"/>
          <a:ext cx="20224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2" name="수식" r:id="rId8" imgW="1091880" imgH="203040" progId="Equation.3">
                  <p:embed/>
                </p:oleObj>
              </mc:Choice>
              <mc:Fallback>
                <p:oleObj name="수식" r:id="rId8" imgW="1091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5940425"/>
                        <a:ext cx="20224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타원 9"/>
          <p:cNvSpPr/>
          <p:nvPr/>
        </p:nvSpPr>
        <p:spPr>
          <a:xfrm>
            <a:off x="1475656" y="543696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194484"/>
              </p:ext>
            </p:extLst>
          </p:nvPr>
        </p:nvGraphicFramePr>
        <p:xfrm>
          <a:off x="1397558" y="5013176"/>
          <a:ext cx="588962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3" name="수식" r:id="rId10" imgW="317160" imgH="177480" progId="Equation.3">
                  <p:embed/>
                </p:oleObj>
              </mc:Choice>
              <mc:Fallback>
                <p:oleObj name="수식" r:id="rId10" imgW="317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558" y="5013176"/>
                        <a:ext cx="588962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타원 11"/>
          <p:cNvSpPr/>
          <p:nvPr/>
        </p:nvSpPr>
        <p:spPr>
          <a:xfrm>
            <a:off x="4139952" y="543696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02408"/>
              </p:ext>
            </p:extLst>
          </p:nvPr>
        </p:nvGraphicFramePr>
        <p:xfrm>
          <a:off x="4248423" y="5450954"/>
          <a:ext cx="234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4" name="수식" r:id="rId12" imgW="126720" imgH="215640" progId="Equation.3">
                  <p:embed/>
                </p:oleObj>
              </mc:Choice>
              <mc:Fallback>
                <p:oleObj name="수식" r:id="rId12" imgW="126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423" y="5450954"/>
                        <a:ext cx="234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타원 13"/>
          <p:cNvSpPr/>
          <p:nvPr/>
        </p:nvSpPr>
        <p:spPr>
          <a:xfrm>
            <a:off x="6660232" y="543696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7694"/>
              </p:ext>
            </p:extLst>
          </p:nvPr>
        </p:nvGraphicFramePr>
        <p:xfrm>
          <a:off x="6757988" y="5451475"/>
          <a:ext cx="2587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5" name="수식" r:id="rId14" imgW="139680" imgH="215640" progId="Equation.3">
                  <p:embed/>
                </p:oleObj>
              </mc:Choice>
              <mc:Fallback>
                <p:oleObj name="수식" r:id="rId14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988" y="5451475"/>
                        <a:ext cx="258762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화살표 연결선 15"/>
          <p:cNvCxnSpPr>
            <a:endCxn id="12" idx="2"/>
          </p:cNvCxnSpPr>
          <p:nvPr/>
        </p:nvCxnSpPr>
        <p:spPr>
          <a:xfrm flipV="1">
            <a:off x="1908423" y="5652988"/>
            <a:ext cx="2231529" cy="1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6"/>
            <a:endCxn id="14" idx="2"/>
          </p:cNvCxnSpPr>
          <p:nvPr/>
        </p:nvCxnSpPr>
        <p:spPr>
          <a:xfrm>
            <a:off x="4572719" y="5652988"/>
            <a:ext cx="2087513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238784"/>
              </p:ext>
            </p:extLst>
          </p:nvPr>
        </p:nvGraphicFramePr>
        <p:xfrm>
          <a:off x="2414588" y="5229225"/>
          <a:ext cx="9890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6" name="수식" r:id="rId16" imgW="533160" imgH="228600" progId="Equation.3">
                  <p:embed/>
                </p:oleObj>
              </mc:Choice>
              <mc:Fallback>
                <p:oleObj name="수식" r:id="rId16" imgW="533160" imgH="228600" progId="Equation.3">
                  <p:embed/>
                  <p:pic>
                    <p:nvPicPr>
                      <p:cNvPr id="0" name="개체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5229225"/>
                        <a:ext cx="98901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14948"/>
              </p:ext>
            </p:extLst>
          </p:nvPr>
        </p:nvGraphicFramePr>
        <p:xfrm>
          <a:off x="5121275" y="5240338"/>
          <a:ext cx="9890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7" name="수식" r:id="rId18" imgW="533160" imgH="215640" progId="Equation.3">
                  <p:embed/>
                </p:oleObj>
              </mc:Choice>
              <mc:Fallback>
                <p:oleObj name="수식" r:id="rId18" imgW="533160" imgH="215640" progId="Equation.3">
                  <p:embed/>
                  <p:pic>
                    <p:nvPicPr>
                      <p:cNvPr id="0" name="개체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5240338"/>
                        <a:ext cx="9890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799825"/>
              </p:ext>
            </p:extLst>
          </p:nvPr>
        </p:nvGraphicFramePr>
        <p:xfrm>
          <a:off x="6546850" y="4982120"/>
          <a:ext cx="65881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8" name="수식" r:id="rId20" imgW="355320" imgH="177480" progId="Equation.3">
                  <p:embed/>
                </p:oleObj>
              </mc:Choice>
              <mc:Fallback>
                <p:oleObj name="수식" r:id="rId20" imgW="355320" imgH="177480" progId="Equation.3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4982120"/>
                        <a:ext cx="65881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322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-th Contrastive Divergence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2419" y="1580142"/>
            <a:ext cx="3062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mtClean="0"/>
              <a:t>1. </a:t>
            </a:r>
            <a:r>
              <a:rPr lang="en-US" altLang="ko-KR" b="1" smtClean="0">
                <a:solidFill>
                  <a:srgbClr val="FF0000"/>
                </a:solidFill>
              </a:rPr>
              <a:t>Data</a:t>
            </a:r>
            <a:r>
              <a:rPr lang="ko-KR" altLang="en-US" b="1" smtClean="0">
                <a:solidFill>
                  <a:srgbClr val="FF0000"/>
                </a:solidFill>
              </a:rPr>
              <a:t>를 초기값</a:t>
            </a:r>
            <a:r>
              <a:rPr lang="ko-KR" altLang="en-US" b="1" smtClean="0"/>
              <a:t>으로 사용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865704" y="2230229"/>
            <a:ext cx="5777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mtClean="0"/>
              <a:t>2. </a:t>
            </a:r>
            <a:r>
              <a:rPr lang="en-US" altLang="ko-KR" b="1" smtClean="0">
                <a:solidFill>
                  <a:srgbClr val="FF0000"/>
                </a:solidFill>
              </a:rPr>
              <a:t>k</a:t>
            </a:r>
            <a:r>
              <a:rPr lang="ko-KR" altLang="en-US" b="1" smtClean="0">
                <a:solidFill>
                  <a:srgbClr val="FF0000"/>
                </a:solidFill>
              </a:rPr>
              <a:t>번째 수행</a:t>
            </a:r>
            <a:r>
              <a:rPr lang="ko-KR" altLang="en-US" b="1" smtClean="0"/>
              <a:t>한 샘플 값과 </a:t>
            </a:r>
            <a:r>
              <a:rPr lang="ko-KR" altLang="en-US" b="1" smtClean="0"/>
              <a:t>원하는 분포의 </a:t>
            </a:r>
            <a:r>
              <a:rPr lang="ko-KR" altLang="en-US" b="1" smtClean="0"/>
              <a:t>평균이 같음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687823" y="2922851"/>
            <a:ext cx="65333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/>
              <a:t>3</a:t>
            </a:r>
            <a:r>
              <a:rPr lang="en-US" altLang="ko-KR" b="1" smtClean="0"/>
              <a:t>. Data</a:t>
            </a:r>
            <a:r>
              <a:rPr lang="ko-KR" altLang="en-US" b="1" smtClean="0"/>
              <a:t>가 원하는 형태의 분포를 따르므로 </a:t>
            </a:r>
            <a:r>
              <a:rPr lang="en-US" altLang="ko-KR" b="1" smtClean="0">
                <a:solidFill>
                  <a:srgbClr val="FF0000"/>
                </a:solidFill>
              </a:rPr>
              <a:t>k</a:t>
            </a:r>
            <a:r>
              <a:rPr lang="ko-KR" altLang="en-US" b="1" smtClean="0">
                <a:solidFill>
                  <a:srgbClr val="FF0000"/>
                </a:solidFill>
              </a:rPr>
              <a:t>가 </a:t>
            </a:r>
            <a:r>
              <a:rPr lang="en-US" altLang="ko-KR" b="1" smtClean="0">
                <a:solidFill>
                  <a:srgbClr val="FF0000"/>
                </a:solidFill>
              </a:rPr>
              <a:t>1</a:t>
            </a:r>
            <a:r>
              <a:rPr lang="ko-KR" altLang="en-US" b="1" smtClean="0"/>
              <a:t>인 경우에도 </a:t>
            </a:r>
            <a:endParaRPr lang="en-US" altLang="ko-KR" b="1" smtClean="0"/>
          </a:p>
          <a:p>
            <a:endParaRPr lang="en-US" altLang="ko-KR" b="1" smtClean="0"/>
          </a:p>
          <a:p>
            <a:r>
              <a:rPr lang="en-US" altLang="ko-KR" b="1"/>
              <a:t> </a:t>
            </a:r>
            <a:r>
              <a:rPr lang="en-US" altLang="ko-KR" b="1" smtClean="0"/>
              <a:t>   </a:t>
            </a:r>
            <a:r>
              <a:rPr lang="ko-KR" altLang="en-US" b="1" smtClean="0"/>
              <a:t>거의 정확한 성능을 보임</a:t>
            </a:r>
            <a:endParaRPr lang="ko-KR" altLang="en-US" b="1"/>
          </a:p>
        </p:txBody>
      </p:sp>
      <p:sp>
        <p:nvSpPr>
          <p:cNvPr id="6" name="직사각형 5"/>
          <p:cNvSpPr/>
          <p:nvPr/>
        </p:nvSpPr>
        <p:spPr>
          <a:xfrm>
            <a:off x="755575" y="90872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mtClean="0"/>
              <a:t>- </a:t>
            </a:r>
            <a:r>
              <a:rPr lang="ko-KR" altLang="en-US" sz="2000" b="1" smtClean="0"/>
              <a:t>특징 </a:t>
            </a:r>
            <a:r>
              <a:rPr lang="en-US" altLang="ko-KR" sz="2000" b="1" smtClean="0"/>
              <a:t>-</a:t>
            </a:r>
            <a:endParaRPr lang="ko-KR" altLang="en-US" sz="200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004533"/>
              </p:ext>
            </p:extLst>
          </p:nvPr>
        </p:nvGraphicFramePr>
        <p:xfrm>
          <a:off x="755576" y="5941020"/>
          <a:ext cx="2117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2" name="수식" r:id="rId4" imgW="1143000" imgH="203040" progId="Equation.3">
                  <p:embed/>
                </p:oleObj>
              </mc:Choice>
              <mc:Fallback>
                <p:oleObj name="수식" r:id="rId4" imgW="1143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941020"/>
                        <a:ext cx="21177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998325"/>
              </p:ext>
            </p:extLst>
          </p:nvPr>
        </p:nvGraphicFramePr>
        <p:xfrm>
          <a:off x="3355975" y="5940425"/>
          <a:ext cx="20716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3" name="수식" r:id="rId6" imgW="1117440" imgH="203040" progId="Equation.3">
                  <p:embed/>
                </p:oleObj>
              </mc:Choice>
              <mc:Fallback>
                <p:oleObj name="수식" r:id="rId6" imgW="1117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5940425"/>
                        <a:ext cx="20716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타원 9"/>
          <p:cNvSpPr/>
          <p:nvPr/>
        </p:nvSpPr>
        <p:spPr>
          <a:xfrm>
            <a:off x="1475656" y="543696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925774"/>
              </p:ext>
            </p:extLst>
          </p:nvPr>
        </p:nvGraphicFramePr>
        <p:xfrm>
          <a:off x="1397558" y="5013176"/>
          <a:ext cx="588962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4" name="수식" r:id="rId8" imgW="317160" imgH="177480" progId="Equation.3">
                  <p:embed/>
                </p:oleObj>
              </mc:Choice>
              <mc:Fallback>
                <p:oleObj name="수식" r:id="rId8" imgW="317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558" y="5013176"/>
                        <a:ext cx="588962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타원 11"/>
          <p:cNvSpPr/>
          <p:nvPr/>
        </p:nvSpPr>
        <p:spPr>
          <a:xfrm>
            <a:off x="4139952" y="543696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134165"/>
              </p:ext>
            </p:extLst>
          </p:nvPr>
        </p:nvGraphicFramePr>
        <p:xfrm>
          <a:off x="4248423" y="5450954"/>
          <a:ext cx="234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5" name="수식" r:id="rId10" imgW="126720" imgH="215640" progId="Equation.3">
                  <p:embed/>
                </p:oleObj>
              </mc:Choice>
              <mc:Fallback>
                <p:oleObj name="수식" r:id="rId10" imgW="126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423" y="5450954"/>
                        <a:ext cx="234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화살표 연결선 15"/>
          <p:cNvCxnSpPr>
            <a:endCxn id="12" idx="2"/>
          </p:cNvCxnSpPr>
          <p:nvPr/>
        </p:nvCxnSpPr>
        <p:spPr>
          <a:xfrm flipV="1">
            <a:off x="1908423" y="5652988"/>
            <a:ext cx="2231529" cy="1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214454"/>
              </p:ext>
            </p:extLst>
          </p:nvPr>
        </p:nvGraphicFramePr>
        <p:xfrm>
          <a:off x="2414588" y="5229225"/>
          <a:ext cx="9890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6" name="수식" r:id="rId12" imgW="533160" imgH="228600" progId="Equation.3">
                  <p:embed/>
                </p:oleObj>
              </mc:Choice>
              <mc:Fallback>
                <p:oleObj name="수식" r:id="rId12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5229225"/>
                        <a:ext cx="98901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83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355772"/>
              </p:ext>
            </p:extLst>
          </p:nvPr>
        </p:nvGraphicFramePr>
        <p:xfrm>
          <a:off x="352425" y="1497013"/>
          <a:ext cx="85963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6" name="수식" r:id="rId4" imgW="3403440" imgH="393480" progId="Equation.3">
                  <p:embed/>
                </p:oleObj>
              </mc:Choice>
              <mc:Fallback>
                <p:oleObj name="수식" r:id="rId4" imgW="3403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497013"/>
                        <a:ext cx="85963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0644" y="836712"/>
            <a:ext cx="35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Discent for NLL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9326" y="1498088"/>
            <a:ext cx="2880320" cy="1030688"/>
          </a:xfrm>
          <a:prstGeom prst="ellipse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379184" y="448774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526083"/>
              </p:ext>
            </p:extLst>
          </p:nvPr>
        </p:nvGraphicFramePr>
        <p:xfrm>
          <a:off x="2476500" y="4502150"/>
          <a:ext cx="2587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7" name="수식" r:id="rId6" imgW="139680" imgH="215640" progId="Equation.3">
                  <p:embed/>
                </p:oleObj>
              </mc:Choice>
              <mc:Fallback>
                <p:oleObj name="수식" r:id="rId6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502150"/>
                        <a:ext cx="25876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타원 22"/>
          <p:cNvSpPr/>
          <p:nvPr/>
        </p:nvSpPr>
        <p:spPr>
          <a:xfrm>
            <a:off x="3558058" y="449523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134446"/>
              </p:ext>
            </p:extLst>
          </p:nvPr>
        </p:nvGraphicFramePr>
        <p:xfrm>
          <a:off x="3633788" y="4497388"/>
          <a:ext cx="307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8" name="수식" r:id="rId8" imgW="164880" imgH="215640" progId="Equation.3">
                  <p:embed/>
                </p:oleObj>
              </mc:Choice>
              <mc:Fallback>
                <p:oleObj name="수식" r:id="rId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4497388"/>
                        <a:ext cx="3079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타원 24"/>
          <p:cNvSpPr/>
          <p:nvPr/>
        </p:nvSpPr>
        <p:spPr>
          <a:xfrm>
            <a:off x="4794405" y="449937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499690"/>
              </p:ext>
            </p:extLst>
          </p:nvPr>
        </p:nvGraphicFramePr>
        <p:xfrm>
          <a:off x="4870450" y="4470400"/>
          <a:ext cx="2825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9" name="수식" r:id="rId10" imgW="152280" imgH="228600" progId="Equation.3">
                  <p:embed/>
                </p:oleObj>
              </mc:Choice>
              <mc:Fallback>
                <p:oleObj name="수식" r:id="rId10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4470400"/>
                        <a:ext cx="2825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직선 연결선 26"/>
          <p:cNvCxnSpPr>
            <a:stCxn id="38" idx="4"/>
            <a:endCxn id="21" idx="0"/>
          </p:cNvCxnSpPr>
          <p:nvPr/>
        </p:nvCxnSpPr>
        <p:spPr>
          <a:xfrm flipH="1">
            <a:off x="2595568" y="3452832"/>
            <a:ext cx="719627" cy="1034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0" idx="4"/>
            <a:endCxn id="21" idx="0"/>
          </p:cNvCxnSpPr>
          <p:nvPr/>
        </p:nvCxnSpPr>
        <p:spPr>
          <a:xfrm flipH="1">
            <a:off x="2595568" y="3456971"/>
            <a:ext cx="1955974" cy="103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40" idx="4"/>
            <a:endCxn id="23" idx="0"/>
          </p:cNvCxnSpPr>
          <p:nvPr/>
        </p:nvCxnSpPr>
        <p:spPr>
          <a:xfrm flipH="1">
            <a:off x="3774442" y="3456971"/>
            <a:ext cx="777100" cy="103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42" idx="4"/>
            <a:endCxn id="23" idx="0"/>
          </p:cNvCxnSpPr>
          <p:nvPr/>
        </p:nvCxnSpPr>
        <p:spPr>
          <a:xfrm flipH="1">
            <a:off x="3774442" y="3458738"/>
            <a:ext cx="1994136" cy="103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2" idx="4"/>
            <a:endCxn id="26" idx="0"/>
          </p:cNvCxnSpPr>
          <p:nvPr/>
        </p:nvCxnSpPr>
        <p:spPr>
          <a:xfrm flipH="1">
            <a:off x="5011735" y="3458738"/>
            <a:ext cx="756843" cy="1010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3" idx="0"/>
            <a:endCxn id="38" idx="4"/>
          </p:cNvCxnSpPr>
          <p:nvPr/>
        </p:nvCxnSpPr>
        <p:spPr>
          <a:xfrm flipH="1" flipV="1">
            <a:off x="3315195" y="3452832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5" idx="0"/>
            <a:endCxn id="38" idx="4"/>
          </p:cNvCxnSpPr>
          <p:nvPr/>
        </p:nvCxnSpPr>
        <p:spPr>
          <a:xfrm flipH="1" flipV="1">
            <a:off x="3315195" y="3452832"/>
            <a:ext cx="1695594" cy="1046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5" idx="0"/>
            <a:endCxn id="40" idx="4"/>
          </p:cNvCxnSpPr>
          <p:nvPr/>
        </p:nvCxnSpPr>
        <p:spPr>
          <a:xfrm flipH="1" flipV="1">
            <a:off x="4551542" y="3456971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1" idx="0"/>
            <a:endCxn id="42" idx="4"/>
          </p:cNvCxnSpPr>
          <p:nvPr/>
        </p:nvCxnSpPr>
        <p:spPr>
          <a:xfrm flipV="1">
            <a:off x="2595568" y="3458738"/>
            <a:ext cx="3173010" cy="1029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6011441" y="4501137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940649"/>
              </p:ext>
            </p:extLst>
          </p:nvPr>
        </p:nvGraphicFramePr>
        <p:xfrm>
          <a:off x="6075363" y="4483100"/>
          <a:ext cx="3063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0" name="수식" r:id="rId12" imgW="164880" imgH="215640" progId="Equation.3">
                  <p:embed/>
                </p:oleObj>
              </mc:Choice>
              <mc:Fallback>
                <p:oleObj name="수식" r:id="rId1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363" y="4483100"/>
                        <a:ext cx="3063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타원 37"/>
          <p:cNvSpPr/>
          <p:nvPr/>
        </p:nvSpPr>
        <p:spPr>
          <a:xfrm>
            <a:off x="3098811" y="3020784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725431"/>
              </p:ext>
            </p:extLst>
          </p:nvPr>
        </p:nvGraphicFramePr>
        <p:xfrm>
          <a:off x="3172969" y="3001957"/>
          <a:ext cx="2841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1" name="수식" r:id="rId14" imgW="152280" imgH="215640" progId="Equation.3">
                  <p:embed/>
                </p:oleObj>
              </mc:Choice>
              <mc:Fallback>
                <p:oleObj name="수식" r:id="rId1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969" y="3001957"/>
                        <a:ext cx="2841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타원 39"/>
          <p:cNvSpPr/>
          <p:nvPr/>
        </p:nvSpPr>
        <p:spPr>
          <a:xfrm>
            <a:off x="4335158" y="3024923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557076"/>
              </p:ext>
            </p:extLst>
          </p:nvPr>
        </p:nvGraphicFramePr>
        <p:xfrm>
          <a:off x="4398519" y="3006719"/>
          <a:ext cx="306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2" name="수식" r:id="rId16" imgW="164880" imgH="215640" progId="Equation.3">
                  <p:embed/>
                </p:oleObj>
              </mc:Choice>
              <mc:Fallback>
                <p:oleObj name="수식" r:id="rId1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519" y="3006719"/>
                        <a:ext cx="3063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5552194" y="3026690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99743"/>
              </p:ext>
            </p:extLst>
          </p:nvPr>
        </p:nvGraphicFramePr>
        <p:xfrm>
          <a:off x="5616331" y="2996952"/>
          <a:ext cx="3063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3" name="수식" r:id="rId18" imgW="164880" imgH="228600" progId="Equation.3">
                  <p:embed/>
                </p:oleObj>
              </mc:Choice>
              <mc:Fallback>
                <p:oleObj name="수식" r:id="rId18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331" y="2996952"/>
                        <a:ext cx="3063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직선 연결선 43"/>
          <p:cNvCxnSpPr>
            <a:stCxn id="38" idx="4"/>
            <a:endCxn id="36" idx="0"/>
          </p:cNvCxnSpPr>
          <p:nvPr/>
        </p:nvCxnSpPr>
        <p:spPr>
          <a:xfrm>
            <a:off x="3315195" y="3452832"/>
            <a:ext cx="2912630" cy="104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0" idx="4"/>
            <a:endCxn id="36" idx="0"/>
          </p:cNvCxnSpPr>
          <p:nvPr/>
        </p:nvCxnSpPr>
        <p:spPr>
          <a:xfrm>
            <a:off x="4551542" y="3456971"/>
            <a:ext cx="1676283" cy="104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2" idx="4"/>
            <a:endCxn id="36" idx="0"/>
          </p:cNvCxnSpPr>
          <p:nvPr/>
        </p:nvCxnSpPr>
        <p:spPr>
          <a:xfrm>
            <a:off x="5768578" y="3458738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249787"/>
              </p:ext>
            </p:extLst>
          </p:nvPr>
        </p:nvGraphicFramePr>
        <p:xfrm>
          <a:off x="1589088" y="3032125"/>
          <a:ext cx="1273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4" name="수식" r:id="rId20" imgW="685800" imgH="241200" progId="Equation.3">
                  <p:embed/>
                </p:oleObj>
              </mc:Choice>
              <mc:Fallback>
                <p:oleObj name="수식" r:id="rId20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032125"/>
                        <a:ext cx="1273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직사각형 50"/>
          <p:cNvSpPr/>
          <p:nvPr/>
        </p:nvSpPr>
        <p:spPr>
          <a:xfrm>
            <a:off x="2987824" y="5215252"/>
            <a:ext cx="3195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to compute!</a:t>
            </a:r>
            <a:endParaRPr lang="ko-KR" altLang="en-US" sz="320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771492"/>
              </p:ext>
            </p:extLst>
          </p:nvPr>
        </p:nvGraphicFramePr>
        <p:xfrm>
          <a:off x="999995" y="4559974"/>
          <a:ext cx="1225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5" name="수식" r:id="rId22" imgW="660240" imgH="228600" progId="Equation.3">
                  <p:embed/>
                </p:oleObj>
              </mc:Choice>
              <mc:Fallback>
                <p:oleObj name="수식" r:id="rId22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995" y="4559974"/>
                        <a:ext cx="1225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104205"/>
              </p:ext>
            </p:extLst>
          </p:nvPr>
        </p:nvGraphicFramePr>
        <p:xfrm>
          <a:off x="7146925" y="3876675"/>
          <a:ext cx="9715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6" name="수식" r:id="rId24" imgW="304560" imgH="190440" progId="Equation.3">
                  <p:embed/>
                </p:oleObj>
              </mc:Choice>
              <mc:Fallback>
                <p:oleObj name="수식" r:id="rId24" imgW="3045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925" y="3876675"/>
                        <a:ext cx="9715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직사각형 47"/>
          <p:cNvSpPr/>
          <p:nvPr/>
        </p:nvSpPr>
        <p:spPr>
          <a:xfrm>
            <a:off x="6588224" y="3458738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총 가능한 배치 개수</a:t>
            </a:r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</a:t>
            </a:r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in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929089"/>
              </p:ext>
            </p:extLst>
          </p:nvPr>
        </p:nvGraphicFramePr>
        <p:xfrm>
          <a:off x="3157116" y="908720"/>
          <a:ext cx="28543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3" name="수식" r:id="rId4" imgW="1130040" imgH="393480" progId="Equation.3">
                  <p:embed/>
                </p:oleObj>
              </mc:Choice>
              <mc:Fallback>
                <p:oleObj name="수식" r:id="rId4" imgW="1130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116" y="908720"/>
                        <a:ext cx="28543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타원 18"/>
          <p:cNvSpPr/>
          <p:nvPr/>
        </p:nvSpPr>
        <p:spPr>
          <a:xfrm>
            <a:off x="2939224" y="808669"/>
            <a:ext cx="3224634" cy="1224136"/>
          </a:xfrm>
          <a:prstGeom prst="ellipse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723777"/>
              </p:ext>
            </p:extLst>
          </p:nvPr>
        </p:nvGraphicFramePr>
        <p:xfrm>
          <a:off x="458788" y="2781300"/>
          <a:ext cx="42021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4" name="수식" r:id="rId6" imgW="1663560" imgH="419040" progId="Equation.3">
                  <p:embed/>
                </p:oleObj>
              </mc:Choice>
              <mc:Fallback>
                <p:oleObj name="수식" r:id="rId6" imgW="1663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2781300"/>
                        <a:ext cx="42021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363261"/>
              </p:ext>
            </p:extLst>
          </p:nvPr>
        </p:nvGraphicFramePr>
        <p:xfrm>
          <a:off x="563563" y="4325938"/>
          <a:ext cx="47498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5" name="수식" r:id="rId8" imgW="1879560" imgH="419040" progId="Equation.3">
                  <p:embed/>
                </p:oleObj>
              </mc:Choice>
              <mc:Fallback>
                <p:oleObj name="수식" r:id="rId8" imgW="1879560" imgH="419040" progId="Equation.3">
                  <p:embed/>
                  <p:pic>
                    <p:nvPicPr>
                      <p:cNvPr id="0" name="개체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4325938"/>
                        <a:ext cx="47498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4860032" y="3074749"/>
            <a:ext cx="3272050" cy="461665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MCMC_Gibbs sampling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31663" y="4541490"/>
            <a:ext cx="1249060" cy="461665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CD_k=1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Algorithm in </a:t>
            </a:r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3092" y="1052736"/>
            <a:ext cx="1612942" cy="461665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027256" y="419971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160489"/>
              </p:ext>
            </p:extLst>
          </p:nvPr>
        </p:nvGraphicFramePr>
        <p:xfrm>
          <a:off x="3170514" y="4259869"/>
          <a:ext cx="1651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7" name="수식" r:id="rId4" imgW="88560" imgH="164880" progId="Equation.3">
                  <p:embed/>
                </p:oleObj>
              </mc:Choice>
              <mc:Fallback>
                <p:oleObj name="수식" r:id="rId4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514" y="4259869"/>
                        <a:ext cx="1651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4206130" y="4207199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499548"/>
              </p:ext>
            </p:extLst>
          </p:nvPr>
        </p:nvGraphicFramePr>
        <p:xfrm>
          <a:off x="4316689" y="4244090"/>
          <a:ext cx="2365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8" name="수식" r:id="rId6" imgW="126720" imgH="177480" progId="Equation.3">
                  <p:embed/>
                </p:oleObj>
              </mc:Choice>
              <mc:Fallback>
                <p:oleObj name="수식" r:id="rId6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689" y="4244090"/>
                        <a:ext cx="2365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타원 43"/>
          <p:cNvSpPr/>
          <p:nvPr/>
        </p:nvSpPr>
        <p:spPr>
          <a:xfrm>
            <a:off x="5442477" y="4211338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141776"/>
              </p:ext>
            </p:extLst>
          </p:nvPr>
        </p:nvGraphicFramePr>
        <p:xfrm>
          <a:off x="5577260" y="4239518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9" name="수식" r:id="rId8" imgW="88560" imgH="164880" progId="Equation.3">
                  <p:embed/>
                </p:oleObj>
              </mc:Choice>
              <mc:Fallback>
                <p:oleObj name="수식" r:id="rId8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260" y="4239518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직선 연결선 45"/>
          <p:cNvCxnSpPr>
            <a:stCxn id="59" idx="4"/>
            <a:endCxn id="40" idx="0"/>
          </p:cNvCxnSpPr>
          <p:nvPr/>
        </p:nvCxnSpPr>
        <p:spPr>
          <a:xfrm flipH="1">
            <a:off x="3243640" y="3164800"/>
            <a:ext cx="719627" cy="1034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1" idx="4"/>
            <a:endCxn id="40" idx="0"/>
          </p:cNvCxnSpPr>
          <p:nvPr/>
        </p:nvCxnSpPr>
        <p:spPr>
          <a:xfrm flipH="1">
            <a:off x="3243640" y="3168939"/>
            <a:ext cx="1955974" cy="103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1" idx="4"/>
            <a:endCxn id="42" idx="0"/>
          </p:cNvCxnSpPr>
          <p:nvPr/>
        </p:nvCxnSpPr>
        <p:spPr>
          <a:xfrm flipH="1">
            <a:off x="4422514" y="3168939"/>
            <a:ext cx="777100" cy="103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3" idx="4"/>
            <a:endCxn id="42" idx="0"/>
          </p:cNvCxnSpPr>
          <p:nvPr/>
        </p:nvCxnSpPr>
        <p:spPr>
          <a:xfrm flipH="1">
            <a:off x="4422514" y="3170706"/>
            <a:ext cx="1994136" cy="103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63" idx="4"/>
            <a:endCxn id="45" idx="0"/>
          </p:cNvCxnSpPr>
          <p:nvPr/>
        </p:nvCxnSpPr>
        <p:spPr>
          <a:xfrm flipH="1">
            <a:off x="5659807" y="3170706"/>
            <a:ext cx="756843" cy="1010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2" idx="0"/>
            <a:endCxn id="59" idx="4"/>
          </p:cNvCxnSpPr>
          <p:nvPr/>
        </p:nvCxnSpPr>
        <p:spPr>
          <a:xfrm flipH="1" flipV="1">
            <a:off x="3963267" y="3164800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4" idx="0"/>
            <a:endCxn id="59" idx="4"/>
          </p:cNvCxnSpPr>
          <p:nvPr/>
        </p:nvCxnSpPr>
        <p:spPr>
          <a:xfrm flipH="1" flipV="1">
            <a:off x="3963267" y="3164800"/>
            <a:ext cx="1695594" cy="1046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4" idx="0"/>
            <a:endCxn id="61" idx="4"/>
          </p:cNvCxnSpPr>
          <p:nvPr/>
        </p:nvCxnSpPr>
        <p:spPr>
          <a:xfrm flipH="1" flipV="1">
            <a:off x="5199614" y="3168939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0" idx="0"/>
            <a:endCxn id="63" idx="4"/>
          </p:cNvCxnSpPr>
          <p:nvPr/>
        </p:nvCxnSpPr>
        <p:spPr>
          <a:xfrm flipV="1">
            <a:off x="3243640" y="3170706"/>
            <a:ext cx="3173010" cy="1029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659513" y="4213105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개체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930942"/>
              </p:ext>
            </p:extLst>
          </p:nvPr>
        </p:nvGraphicFramePr>
        <p:xfrm>
          <a:off x="6793285" y="4241106"/>
          <a:ext cx="1651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0" name="수식" r:id="rId10" imgW="88560" imgH="164880" progId="Equation.3">
                  <p:embed/>
                </p:oleObj>
              </mc:Choice>
              <mc:Fallback>
                <p:oleObj name="수식" r:id="rId10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285" y="4241106"/>
                        <a:ext cx="1651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타원 58"/>
          <p:cNvSpPr/>
          <p:nvPr/>
        </p:nvSpPr>
        <p:spPr>
          <a:xfrm>
            <a:off x="3746883" y="2732752"/>
            <a:ext cx="432767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729289"/>
              </p:ext>
            </p:extLst>
          </p:nvPr>
        </p:nvGraphicFramePr>
        <p:xfrm>
          <a:off x="3821041" y="2713925"/>
          <a:ext cx="2841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1" name="수식" r:id="rId12" imgW="152280" imgH="215640" progId="Equation.3">
                  <p:embed/>
                </p:oleObj>
              </mc:Choice>
              <mc:Fallback>
                <p:oleObj name="수식" r:id="rId1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041" y="2713925"/>
                        <a:ext cx="2841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타원 60"/>
          <p:cNvSpPr/>
          <p:nvPr/>
        </p:nvSpPr>
        <p:spPr>
          <a:xfrm>
            <a:off x="4983230" y="2736891"/>
            <a:ext cx="432767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41685"/>
              </p:ext>
            </p:extLst>
          </p:nvPr>
        </p:nvGraphicFramePr>
        <p:xfrm>
          <a:off x="5046591" y="2718687"/>
          <a:ext cx="306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2" name="수식" r:id="rId14" imgW="164880" imgH="215640" progId="Equation.3">
                  <p:embed/>
                </p:oleObj>
              </mc:Choice>
              <mc:Fallback>
                <p:oleObj name="수식" r:id="rId14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591" y="2718687"/>
                        <a:ext cx="3063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타원 62"/>
          <p:cNvSpPr/>
          <p:nvPr/>
        </p:nvSpPr>
        <p:spPr>
          <a:xfrm>
            <a:off x="6200266" y="2738658"/>
            <a:ext cx="432767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개체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508199"/>
              </p:ext>
            </p:extLst>
          </p:nvPr>
        </p:nvGraphicFramePr>
        <p:xfrm>
          <a:off x="6264403" y="2708920"/>
          <a:ext cx="3063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3" name="수식" r:id="rId16" imgW="164880" imgH="228600" progId="Equation.3">
                  <p:embed/>
                </p:oleObj>
              </mc:Choice>
              <mc:Fallback>
                <p:oleObj name="수식" r:id="rId1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403" y="2708920"/>
                        <a:ext cx="3063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직선 연결선 64"/>
          <p:cNvCxnSpPr>
            <a:stCxn id="59" idx="4"/>
            <a:endCxn id="57" idx="0"/>
          </p:cNvCxnSpPr>
          <p:nvPr/>
        </p:nvCxnSpPr>
        <p:spPr>
          <a:xfrm>
            <a:off x="3963267" y="3164800"/>
            <a:ext cx="2912630" cy="104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1" idx="4"/>
            <a:endCxn id="57" idx="0"/>
          </p:cNvCxnSpPr>
          <p:nvPr/>
        </p:nvCxnSpPr>
        <p:spPr>
          <a:xfrm>
            <a:off x="5199614" y="3168939"/>
            <a:ext cx="1676283" cy="104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3" idx="4"/>
            <a:endCxn id="57" idx="0"/>
          </p:cNvCxnSpPr>
          <p:nvPr/>
        </p:nvCxnSpPr>
        <p:spPr>
          <a:xfrm>
            <a:off x="6416650" y="3170706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360255" y="1098902"/>
            <a:ext cx="34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- </a:t>
            </a:r>
            <a:r>
              <a:rPr lang="ko-KR" altLang="en-US" b="1" smtClean="0"/>
              <a:t>실제 </a:t>
            </a:r>
            <a:r>
              <a:rPr lang="en-US" altLang="ko-KR" b="1" smtClean="0"/>
              <a:t>Data</a:t>
            </a:r>
            <a:r>
              <a:rPr lang="ko-KR" altLang="en-US" b="1" smtClean="0"/>
              <a:t>를 초기값으로 사용</a:t>
            </a:r>
            <a:endParaRPr lang="ko-KR" altLang="en-US"/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22769"/>
              </p:ext>
            </p:extLst>
          </p:nvPr>
        </p:nvGraphicFramePr>
        <p:xfrm>
          <a:off x="1547664" y="4181600"/>
          <a:ext cx="12731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4" name="수식" r:id="rId18" imgW="685800" imgH="203040" progId="Equation.3">
                  <p:embed/>
                </p:oleObj>
              </mc:Choice>
              <mc:Fallback>
                <p:oleObj name="수식" r:id="rId18" imgW="685800" imgH="203040" progId="Equation.3">
                  <p:embed/>
                  <p:pic>
                    <p:nvPicPr>
                      <p:cNvPr id="0" name="개체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181600"/>
                        <a:ext cx="1273175" cy="36830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49000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204795"/>
              </p:ext>
            </p:extLst>
          </p:nvPr>
        </p:nvGraphicFramePr>
        <p:xfrm>
          <a:off x="157478" y="2773666"/>
          <a:ext cx="1273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5" name="수식" r:id="rId20" imgW="685800" imgH="241200" progId="Equation.3">
                  <p:embed/>
                </p:oleObj>
              </mc:Choice>
              <mc:Fallback>
                <p:oleObj name="수식" r:id="rId20" imgW="685800" imgH="241200" progId="Equation.3">
                  <p:embed/>
                  <p:pic>
                    <p:nvPicPr>
                      <p:cNvPr id="0" name="개체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78" y="2773666"/>
                        <a:ext cx="1273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924168"/>
              </p:ext>
            </p:extLst>
          </p:nvPr>
        </p:nvGraphicFramePr>
        <p:xfrm>
          <a:off x="146984" y="4181600"/>
          <a:ext cx="1225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6" name="수식" r:id="rId22" imgW="660240" imgH="228600" progId="Equation.3">
                  <p:embed/>
                </p:oleObj>
              </mc:Choice>
              <mc:Fallback>
                <p:oleObj name="수식" r:id="rId22" imgW="660240" imgH="2286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84" y="4181600"/>
                        <a:ext cx="1225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363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Algorithm in </a:t>
            </a:r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3092" y="1052736"/>
            <a:ext cx="1612942" cy="461665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027256" y="419971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374540"/>
              </p:ext>
            </p:extLst>
          </p:nvPr>
        </p:nvGraphicFramePr>
        <p:xfrm>
          <a:off x="3170514" y="4259869"/>
          <a:ext cx="1651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8" name="수식" r:id="rId4" imgW="88560" imgH="164880" progId="Equation.3">
                  <p:embed/>
                </p:oleObj>
              </mc:Choice>
              <mc:Fallback>
                <p:oleObj name="수식" r:id="rId4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514" y="4259869"/>
                        <a:ext cx="1651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4206130" y="4207199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949150"/>
              </p:ext>
            </p:extLst>
          </p:nvPr>
        </p:nvGraphicFramePr>
        <p:xfrm>
          <a:off x="4316689" y="4244090"/>
          <a:ext cx="2365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9" name="수식" r:id="rId6" imgW="126720" imgH="177480" progId="Equation.3">
                  <p:embed/>
                </p:oleObj>
              </mc:Choice>
              <mc:Fallback>
                <p:oleObj name="수식" r:id="rId6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689" y="4244090"/>
                        <a:ext cx="2365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타원 43"/>
          <p:cNvSpPr/>
          <p:nvPr/>
        </p:nvSpPr>
        <p:spPr>
          <a:xfrm>
            <a:off x="5442477" y="4211338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296071"/>
              </p:ext>
            </p:extLst>
          </p:nvPr>
        </p:nvGraphicFramePr>
        <p:xfrm>
          <a:off x="5577260" y="4239518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0" name="수식" r:id="rId8" imgW="88560" imgH="164880" progId="Equation.3">
                  <p:embed/>
                </p:oleObj>
              </mc:Choice>
              <mc:Fallback>
                <p:oleObj name="수식" r:id="rId8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260" y="4239518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직선 연결선 45"/>
          <p:cNvCxnSpPr>
            <a:stCxn id="59" idx="4"/>
            <a:endCxn id="40" idx="0"/>
          </p:cNvCxnSpPr>
          <p:nvPr/>
        </p:nvCxnSpPr>
        <p:spPr>
          <a:xfrm flipH="1">
            <a:off x="3243640" y="3164800"/>
            <a:ext cx="719627" cy="10349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1" idx="4"/>
            <a:endCxn id="40" idx="0"/>
          </p:cNvCxnSpPr>
          <p:nvPr/>
        </p:nvCxnSpPr>
        <p:spPr>
          <a:xfrm flipH="1">
            <a:off x="3243640" y="3168939"/>
            <a:ext cx="1955974" cy="103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1" idx="4"/>
            <a:endCxn id="42" idx="0"/>
          </p:cNvCxnSpPr>
          <p:nvPr/>
        </p:nvCxnSpPr>
        <p:spPr>
          <a:xfrm flipH="1">
            <a:off x="4422514" y="3168939"/>
            <a:ext cx="777100" cy="103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3" idx="4"/>
            <a:endCxn id="42" idx="0"/>
          </p:cNvCxnSpPr>
          <p:nvPr/>
        </p:nvCxnSpPr>
        <p:spPr>
          <a:xfrm flipH="1">
            <a:off x="4422514" y="3170706"/>
            <a:ext cx="1994136" cy="103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63" idx="4"/>
            <a:endCxn id="45" idx="0"/>
          </p:cNvCxnSpPr>
          <p:nvPr/>
        </p:nvCxnSpPr>
        <p:spPr>
          <a:xfrm flipH="1">
            <a:off x="5659807" y="3170706"/>
            <a:ext cx="756843" cy="1010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2" idx="0"/>
            <a:endCxn id="59" idx="4"/>
          </p:cNvCxnSpPr>
          <p:nvPr/>
        </p:nvCxnSpPr>
        <p:spPr>
          <a:xfrm flipH="1" flipV="1">
            <a:off x="3963267" y="3164800"/>
            <a:ext cx="459247" cy="10423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4" idx="0"/>
            <a:endCxn id="59" idx="4"/>
          </p:cNvCxnSpPr>
          <p:nvPr/>
        </p:nvCxnSpPr>
        <p:spPr>
          <a:xfrm flipH="1" flipV="1">
            <a:off x="3963267" y="3164800"/>
            <a:ext cx="1695594" cy="10465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4" idx="0"/>
            <a:endCxn id="61" idx="4"/>
          </p:cNvCxnSpPr>
          <p:nvPr/>
        </p:nvCxnSpPr>
        <p:spPr>
          <a:xfrm flipH="1" flipV="1">
            <a:off x="5199614" y="3168939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0" idx="0"/>
            <a:endCxn id="63" idx="4"/>
          </p:cNvCxnSpPr>
          <p:nvPr/>
        </p:nvCxnSpPr>
        <p:spPr>
          <a:xfrm flipV="1">
            <a:off x="3243640" y="3170706"/>
            <a:ext cx="3173010" cy="1029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659513" y="4213105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개체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334043"/>
              </p:ext>
            </p:extLst>
          </p:nvPr>
        </p:nvGraphicFramePr>
        <p:xfrm>
          <a:off x="6793285" y="4241106"/>
          <a:ext cx="1651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1" name="수식" r:id="rId10" imgW="88560" imgH="164880" progId="Equation.3">
                  <p:embed/>
                </p:oleObj>
              </mc:Choice>
              <mc:Fallback>
                <p:oleObj name="수식" r:id="rId10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285" y="4241106"/>
                        <a:ext cx="1651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타원 58"/>
          <p:cNvSpPr/>
          <p:nvPr/>
        </p:nvSpPr>
        <p:spPr>
          <a:xfrm>
            <a:off x="3746883" y="273275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878674"/>
              </p:ext>
            </p:extLst>
          </p:nvPr>
        </p:nvGraphicFramePr>
        <p:xfrm>
          <a:off x="3879850" y="2760663"/>
          <a:ext cx="1666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2" name="수식" r:id="rId12" imgW="88560" imgH="164880" progId="Equation.3">
                  <p:embed/>
                </p:oleObj>
              </mc:Choice>
              <mc:Fallback>
                <p:oleObj name="수식" r:id="rId12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760663"/>
                        <a:ext cx="16668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타원 60"/>
          <p:cNvSpPr/>
          <p:nvPr/>
        </p:nvSpPr>
        <p:spPr>
          <a:xfrm>
            <a:off x="4983230" y="2736891"/>
            <a:ext cx="432767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435683"/>
              </p:ext>
            </p:extLst>
          </p:nvPr>
        </p:nvGraphicFramePr>
        <p:xfrm>
          <a:off x="5046591" y="2718687"/>
          <a:ext cx="306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3" name="수식" r:id="rId14" imgW="164880" imgH="215640" progId="Equation.3">
                  <p:embed/>
                </p:oleObj>
              </mc:Choice>
              <mc:Fallback>
                <p:oleObj name="수식" r:id="rId14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591" y="2718687"/>
                        <a:ext cx="3063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타원 62"/>
          <p:cNvSpPr/>
          <p:nvPr/>
        </p:nvSpPr>
        <p:spPr>
          <a:xfrm>
            <a:off x="6200266" y="2738658"/>
            <a:ext cx="432767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개체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114935"/>
              </p:ext>
            </p:extLst>
          </p:nvPr>
        </p:nvGraphicFramePr>
        <p:xfrm>
          <a:off x="6264403" y="2708920"/>
          <a:ext cx="3063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4" name="수식" r:id="rId16" imgW="164880" imgH="228600" progId="Equation.3">
                  <p:embed/>
                </p:oleObj>
              </mc:Choice>
              <mc:Fallback>
                <p:oleObj name="수식" r:id="rId1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403" y="2708920"/>
                        <a:ext cx="3063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직선 연결선 64"/>
          <p:cNvCxnSpPr>
            <a:stCxn id="59" idx="4"/>
            <a:endCxn id="57" idx="0"/>
          </p:cNvCxnSpPr>
          <p:nvPr/>
        </p:nvCxnSpPr>
        <p:spPr>
          <a:xfrm>
            <a:off x="3963267" y="3164800"/>
            <a:ext cx="2912630" cy="10483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1" idx="4"/>
            <a:endCxn id="57" idx="0"/>
          </p:cNvCxnSpPr>
          <p:nvPr/>
        </p:nvCxnSpPr>
        <p:spPr>
          <a:xfrm>
            <a:off x="5199614" y="3168939"/>
            <a:ext cx="1676283" cy="104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3" idx="4"/>
            <a:endCxn id="57" idx="0"/>
          </p:cNvCxnSpPr>
          <p:nvPr/>
        </p:nvCxnSpPr>
        <p:spPr>
          <a:xfrm>
            <a:off x="6416650" y="3170706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360255" y="1098902"/>
            <a:ext cx="5977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smtClean="0"/>
              <a:t>초기값에 조건부 확률</a:t>
            </a:r>
            <a:r>
              <a:rPr lang="en-US" altLang="ko-KR" b="1" smtClean="0"/>
              <a:t>(</a:t>
            </a:r>
            <a:r>
              <a:rPr lang="ko-KR" altLang="en-US" b="1" smtClean="0"/>
              <a:t>볼츠만 분포</a:t>
            </a:r>
            <a:r>
              <a:rPr lang="en-US" altLang="ko-KR" b="1" smtClean="0"/>
              <a:t>)</a:t>
            </a:r>
            <a:r>
              <a:rPr lang="ko-KR" altLang="en-US" b="1" smtClean="0"/>
              <a:t>을 이용해 각각의 </a:t>
            </a:r>
            <a:endParaRPr lang="en-US" altLang="ko-KR" b="1"/>
          </a:p>
          <a:p>
            <a:r>
              <a:rPr lang="en-US" altLang="ko-KR" b="1" smtClean="0"/>
              <a:t>   </a:t>
            </a:r>
            <a:r>
              <a:rPr lang="ko-KR" altLang="en-US" b="1" smtClean="0"/>
              <a:t>히든 유닛을 하나씩 샘플링</a:t>
            </a:r>
            <a:endParaRPr lang="ko-KR" altLang="en-US"/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172556"/>
              </p:ext>
            </p:extLst>
          </p:nvPr>
        </p:nvGraphicFramePr>
        <p:xfrm>
          <a:off x="1547664" y="4181600"/>
          <a:ext cx="12731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5" name="수식" r:id="rId18" imgW="685800" imgH="203040" progId="Equation.3">
                  <p:embed/>
                </p:oleObj>
              </mc:Choice>
              <mc:Fallback>
                <p:oleObj name="수식" r:id="rId18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181600"/>
                        <a:ext cx="1273175" cy="36830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49000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857056"/>
              </p:ext>
            </p:extLst>
          </p:nvPr>
        </p:nvGraphicFramePr>
        <p:xfrm>
          <a:off x="157478" y="2773666"/>
          <a:ext cx="1273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6" name="수식" r:id="rId20" imgW="685800" imgH="241200" progId="Equation.3">
                  <p:embed/>
                </p:oleObj>
              </mc:Choice>
              <mc:Fallback>
                <p:oleObj name="수식" r:id="rId20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78" y="2773666"/>
                        <a:ext cx="1273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269952"/>
              </p:ext>
            </p:extLst>
          </p:nvPr>
        </p:nvGraphicFramePr>
        <p:xfrm>
          <a:off x="146984" y="4181600"/>
          <a:ext cx="1225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7" name="수식" r:id="rId22" imgW="660240" imgH="228600" progId="Equation.3">
                  <p:embed/>
                </p:oleObj>
              </mc:Choice>
              <mc:Fallback>
                <p:oleObj name="수식" r:id="rId22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84" y="4181600"/>
                        <a:ext cx="1225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 flipH="1" flipV="1">
            <a:off x="3603453" y="3676154"/>
            <a:ext cx="1035444" cy="1976836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21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Important Conditional Probabilites! –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3252"/>
              </p:ext>
            </p:extLst>
          </p:nvPr>
        </p:nvGraphicFramePr>
        <p:xfrm>
          <a:off x="1932960" y="3861048"/>
          <a:ext cx="52371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8" name="수식" r:id="rId4" imgW="1803240" imgH="342720" progId="Equation.3">
                  <p:embed/>
                </p:oleObj>
              </mc:Choice>
              <mc:Fallback>
                <p:oleObj name="수식" r:id="rId4" imgW="18032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960" y="3861048"/>
                        <a:ext cx="52371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타원 30"/>
          <p:cNvSpPr/>
          <p:nvPr/>
        </p:nvSpPr>
        <p:spPr>
          <a:xfrm>
            <a:off x="2379184" y="268754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358482"/>
              </p:ext>
            </p:extLst>
          </p:nvPr>
        </p:nvGraphicFramePr>
        <p:xfrm>
          <a:off x="2464944" y="2668607"/>
          <a:ext cx="2587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9" name="수식" r:id="rId6" imgW="139680" imgH="215640" progId="Equation.3">
                  <p:embed/>
                </p:oleObj>
              </mc:Choice>
              <mc:Fallback>
                <p:oleObj name="수식" r:id="rId6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944" y="2668607"/>
                        <a:ext cx="2587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타원 32"/>
          <p:cNvSpPr/>
          <p:nvPr/>
        </p:nvSpPr>
        <p:spPr>
          <a:xfrm>
            <a:off x="3558058" y="269503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395707"/>
              </p:ext>
            </p:extLst>
          </p:nvPr>
        </p:nvGraphicFramePr>
        <p:xfrm>
          <a:off x="3622232" y="2676544"/>
          <a:ext cx="3063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0" name="수식" r:id="rId8" imgW="164880" imgH="215640" progId="Equation.3">
                  <p:embed/>
                </p:oleObj>
              </mc:Choice>
              <mc:Fallback>
                <p:oleObj name="수식" r:id="rId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232" y="2676544"/>
                        <a:ext cx="3063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타원 34"/>
          <p:cNvSpPr/>
          <p:nvPr/>
        </p:nvSpPr>
        <p:spPr>
          <a:xfrm>
            <a:off x="4794405" y="269917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178311"/>
              </p:ext>
            </p:extLst>
          </p:nvPr>
        </p:nvGraphicFramePr>
        <p:xfrm>
          <a:off x="4870007" y="2670194"/>
          <a:ext cx="2825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1" name="수식" r:id="rId10" imgW="152280" imgH="228600" progId="Equation.3">
                  <p:embed/>
                </p:oleObj>
              </mc:Choice>
              <mc:Fallback>
                <p:oleObj name="수식" r:id="rId10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007" y="2670194"/>
                        <a:ext cx="2825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직선 연결선 36"/>
          <p:cNvCxnSpPr>
            <a:stCxn id="48" idx="4"/>
            <a:endCxn id="31" idx="0"/>
          </p:cNvCxnSpPr>
          <p:nvPr/>
        </p:nvCxnSpPr>
        <p:spPr>
          <a:xfrm flipH="1">
            <a:off x="2595568" y="1652632"/>
            <a:ext cx="719627" cy="1034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0" idx="4"/>
            <a:endCxn id="31" idx="0"/>
          </p:cNvCxnSpPr>
          <p:nvPr/>
        </p:nvCxnSpPr>
        <p:spPr>
          <a:xfrm flipH="1">
            <a:off x="2595568" y="1656771"/>
            <a:ext cx="1955974" cy="103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50" idx="4"/>
            <a:endCxn id="34" idx="0"/>
          </p:cNvCxnSpPr>
          <p:nvPr/>
        </p:nvCxnSpPr>
        <p:spPr>
          <a:xfrm flipH="1">
            <a:off x="3774980" y="1656771"/>
            <a:ext cx="776562" cy="1008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2" idx="4"/>
            <a:endCxn id="34" idx="0"/>
          </p:cNvCxnSpPr>
          <p:nvPr/>
        </p:nvCxnSpPr>
        <p:spPr>
          <a:xfrm flipH="1">
            <a:off x="3774980" y="1658538"/>
            <a:ext cx="1993598" cy="1006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2" idx="4"/>
            <a:endCxn id="36" idx="0"/>
          </p:cNvCxnSpPr>
          <p:nvPr/>
        </p:nvCxnSpPr>
        <p:spPr>
          <a:xfrm flipH="1">
            <a:off x="5011735" y="1658538"/>
            <a:ext cx="756843" cy="1010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4" idx="0"/>
            <a:endCxn id="48" idx="4"/>
          </p:cNvCxnSpPr>
          <p:nvPr/>
        </p:nvCxnSpPr>
        <p:spPr>
          <a:xfrm flipH="1" flipV="1">
            <a:off x="3315195" y="1652632"/>
            <a:ext cx="459785" cy="101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0"/>
            <a:endCxn id="48" idx="4"/>
          </p:cNvCxnSpPr>
          <p:nvPr/>
        </p:nvCxnSpPr>
        <p:spPr>
          <a:xfrm flipH="1" flipV="1">
            <a:off x="3315195" y="1652632"/>
            <a:ext cx="1695594" cy="1046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5" idx="0"/>
            <a:endCxn id="50" idx="4"/>
          </p:cNvCxnSpPr>
          <p:nvPr/>
        </p:nvCxnSpPr>
        <p:spPr>
          <a:xfrm flipH="1" flipV="1">
            <a:off x="4551542" y="1656771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2" idx="0"/>
            <a:endCxn id="52" idx="4"/>
          </p:cNvCxnSpPr>
          <p:nvPr/>
        </p:nvCxnSpPr>
        <p:spPr>
          <a:xfrm flipV="1">
            <a:off x="2595560" y="1658538"/>
            <a:ext cx="3173018" cy="99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6011441" y="2700937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408175"/>
              </p:ext>
            </p:extLst>
          </p:nvPr>
        </p:nvGraphicFramePr>
        <p:xfrm>
          <a:off x="6074919" y="2682894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2" name="수식" r:id="rId12" imgW="164880" imgH="215640" progId="Equation.3">
                  <p:embed/>
                </p:oleObj>
              </mc:Choice>
              <mc:Fallback>
                <p:oleObj name="수식" r:id="rId1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4919" y="2682894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타원 47"/>
          <p:cNvSpPr/>
          <p:nvPr/>
        </p:nvSpPr>
        <p:spPr>
          <a:xfrm>
            <a:off x="3098811" y="1220584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개체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552202"/>
              </p:ext>
            </p:extLst>
          </p:nvPr>
        </p:nvGraphicFramePr>
        <p:xfrm>
          <a:off x="3172969" y="1201757"/>
          <a:ext cx="2841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3" name="수식" r:id="rId14" imgW="152280" imgH="215640" progId="Equation.3">
                  <p:embed/>
                </p:oleObj>
              </mc:Choice>
              <mc:Fallback>
                <p:oleObj name="수식" r:id="rId1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969" y="1201757"/>
                        <a:ext cx="2841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타원 49"/>
          <p:cNvSpPr/>
          <p:nvPr/>
        </p:nvSpPr>
        <p:spPr>
          <a:xfrm>
            <a:off x="4335158" y="1224723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개체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478979"/>
              </p:ext>
            </p:extLst>
          </p:nvPr>
        </p:nvGraphicFramePr>
        <p:xfrm>
          <a:off x="4398519" y="1206519"/>
          <a:ext cx="306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4" name="수식" r:id="rId16" imgW="164880" imgH="215640" progId="Equation.3">
                  <p:embed/>
                </p:oleObj>
              </mc:Choice>
              <mc:Fallback>
                <p:oleObj name="수식" r:id="rId1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519" y="1206519"/>
                        <a:ext cx="3063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타원 51"/>
          <p:cNvSpPr/>
          <p:nvPr/>
        </p:nvSpPr>
        <p:spPr>
          <a:xfrm>
            <a:off x="5552194" y="1226490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583882"/>
              </p:ext>
            </p:extLst>
          </p:nvPr>
        </p:nvGraphicFramePr>
        <p:xfrm>
          <a:off x="5616331" y="1196752"/>
          <a:ext cx="3063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5" name="수식" r:id="rId18" imgW="164880" imgH="228600" progId="Equation.3">
                  <p:embed/>
                </p:oleObj>
              </mc:Choice>
              <mc:Fallback>
                <p:oleObj name="수식" r:id="rId18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331" y="1196752"/>
                        <a:ext cx="3063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직선 연결선 53"/>
          <p:cNvCxnSpPr>
            <a:stCxn id="48" idx="4"/>
            <a:endCxn id="46" idx="0"/>
          </p:cNvCxnSpPr>
          <p:nvPr/>
        </p:nvCxnSpPr>
        <p:spPr>
          <a:xfrm>
            <a:off x="3315195" y="1652632"/>
            <a:ext cx="2912630" cy="104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0" idx="4"/>
            <a:endCxn id="46" idx="0"/>
          </p:cNvCxnSpPr>
          <p:nvPr/>
        </p:nvCxnSpPr>
        <p:spPr>
          <a:xfrm>
            <a:off x="4551542" y="1656771"/>
            <a:ext cx="1676283" cy="104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2" idx="4"/>
            <a:endCxn id="46" idx="0"/>
          </p:cNvCxnSpPr>
          <p:nvPr/>
        </p:nvCxnSpPr>
        <p:spPr>
          <a:xfrm>
            <a:off x="5768578" y="1658538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267744" y="2564904"/>
            <a:ext cx="4320480" cy="72008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>
            <a:off x="2267744" y="1220584"/>
            <a:ext cx="4320480" cy="1344320"/>
          </a:xfrm>
          <a:prstGeom prst="triangle">
            <a:avLst>
              <a:gd name="adj" fmla="val 23736"/>
            </a:avLst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166835"/>
              </p:ext>
            </p:extLst>
          </p:nvPr>
        </p:nvGraphicFramePr>
        <p:xfrm>
          <a:off x="4787072" y="5085184"/>
          <a:ext cx="23606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6" name="수식" r:id="rId20" imgW="812520" imgH="419040" progId="Equation.3">
                  <p:embed/>
                </p:oleObj>
              </mc:Choice>
              <mc:Fallback>
                <p:oleObj name="수식" r:id="rId20" imgW="812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072" y="5085184"/>
                        <a:ext cx="236061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직선 연결선 60"/>
          <p:cNvCxnSpPr/>
          <p:nvPr/>
        </p:nvCxnSpPr>
        <p:spPr>
          <a:xfrm>
            <a:off x="4551541" y="4437113"/>
            <a:ext cx="596523" cy="1008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Algorithm in </a:t>
            </a:r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3092" y="1052736"/>
            <a:ext cx="1612942" cy="461665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027256" y="419971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619096"/>
              </p:ext>
            </p:extLst>
          </p:nvPr>
        </p:nvGraphicFramePr>
        <p:xfrm>
          <a:off x="3170514" y="4259869"/>
          <a:ext cx="1651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43" name="수식" r:id="rId4" imgW="88560" imgH="164880" progId="Equation.3">
                  <p:embed/>
                </p:oleObj>
              </mc:Choice>
              <mc:Fallback>
                <p:oleObj name="수식" r:id="rId4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514" y="4259869"/>
                        <a:ext cx="1651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4206130" y="4207199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784927"/>
              </p:ext>
            </p:extLst>
          </p:nvPr>
        </p:nvGraphicFramePr>
        <p:xfrm>
          <a:off x="4316689" y="4244090"/>
          <a:ext cx="2365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44" name="수식" r:id="rId6" imgW="126720" imgH="177480" progId="Equation.3">
                  <p:embed/>
                </p:oleObj>
              </mc:Choice>
              <mc:Fallback>
                <p:oleObj name="수식" r:id="rId6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689" y="4244090"/>
                        <a:ext cx="2365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타원 43"/>
          <p:cNvSpPr/>
          <p:nvPr/>
        </p:nvSpPr>
        <p:spPr>
          <a:xfrm>
            <a:off x="5442477" y="4211338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537112"/>
              </p:ext>
            </p:extLst>
          </p:nvPr>
        </p:nvGraphicFramePr>
        <p:xfrm>
          <a:off x="5577260" y="4239518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45" name="수식" r:id="rId8" imgW="88560" imgH="164880" progId="Equation.3">
                  <p:embed/>
                </p:oleObj>
              </mc:Choice>
              <mc:Fallback>
                <p:oleObj name="수식" r:id="rId8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260" y="4239518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직선 연결선 45"/>
          <p:cNvCxnSpPr>
            <a:stCxn id="59" idx="4"/>
            <a:endCxn id="40" idx="0"/>
          </p:cNvCxnSpPr>
          <p:nvPr/>
        </p:nvCxnSpPr>
        <p:spPr>
          <a:xfrm flipH="1">
            <a:off x="3243640" y="3164800"/>
            <a:ext cx="719627" cy="10349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1" idx="4"/>
            <a:endCxn id="40" idx="0"/>
          </p:cNvCxnSpPr>
          <p:nvPr/>
        </p:nvCxnSpPr>
        <p:spPr>
          <a:xfrm flipH="1">
            <a:off x="3243640" y="3168939"/>
            <a:ext cx="1955974" cy="103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1" idx="4"/>
            <a:endCxn id="42" idx="0"/>
          </p:cNvCxnSpPr>
          <p:nvPr/>
        </p:nvCxnSpPr>
        <p:spPr>
          <a:xfrm flipH="1">
            <a:off x="4422514" y="3168939"/>
            <a:ext cx="777100" cy="103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3" idx="4"/>
            <a:endCxn id="42" idx="0"/>
          </p:cNvCxnSpPr>
          <p:nvPr/>
        </p:nvCxnSpPr>
        <p:spPr>
          <a:xfrm flipH="1">
            <a:off x="4422514" y="3170706"/>
            <a:ext cx="1994136" cy="103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63" idx="4"/>
            <a:endCxn id="45" idx="0"/>
          </p:cNvCxnSpPr>
          <p:nvPr/>
        </p:nvCxnSpPr>
        <p:spPr>
          <a:xfrm flipH="1">
            <a:off x="5659807" y="3170706"/>
            <a:ext cx="756843" cy="1010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2" idx="0"/>
            <a:endCxn id="59" idx="4"/>
          </p:cNvCxnSpPr>
          <p:nvPr/>
        </p:nvCxnSpPr>
        <p:spPr>
          <a:xfrm flipH="1" flipV="1">
            <a:off x="3963267" y="3164800"/>
            <a:ext cx="459247" cy="10423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4" idx="0"/>
            <a:endCxn id="59" idx="4"/>
          </p:cNvCxnSpPr>
          <p:nvPr/>
        </p:nvCxnSpPr>
        <p:spPr>
          <a:xfrm flipH="1" flipV="1">
            <a:off x="3963267" y="3164800"/>
            <a:ext cx="1695594" cy="10465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4" idx="0"/>
            <a:endCxn id="61" idx="4"/>
          </p:cNvCxnSpPr>
          <p:nvPr/>
        </p:nvCxnSpPr>
        <p:spPr>
          <a:xfrm flipH="1" flipV="1">
            <a:off x="5199614" y="3168939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0" idx="0"/>
            <a:endCxn id="63" idx="4"/>
          </p:cNvCxnSpPr>
          <p:nvPr/>
        </p:nvCxnSpPr>
        <p:spPr>
          <a:xfrm flipV="1">
            <a:off x="3243640" y="3170706"/>
            <a:ext cx="3173010" cy="1029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659513" y="4213105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개체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611472"/>
              </p:ext>
            </p:extLst>
          </p:nvPr>
        </p:nvGraphicFramePr>
        <p:xfrm>
          <a:off x="6793285" y="4241106"/>
          <a:ext cx="1651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46" name="수식" r:id="rId10" imgW="88560" imgH="164880" progId="Equation.3">
                  <p:embed/>
                </p:oleObj>
              </mc:Choice>
              <mc:Fallback>
                <p:oleObj name="수식" r:id="rId10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285" y="4241106"/>
                        <a:ext cx="1651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타원 58"/>
          <p:cNvSpPr/>
          <p:nvPr/>
        </p:nvSpPr>
        <p:spPr>
          <a:xfrm>
            <a:off x="3746883" y="273275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057853"/>
              </p:ext>
            </p:extLst>
          </p:nvPr>
        </p:nvGraphicFramePr>
        <p:xfrm>
          <a:off x="3879850" y="2760663"/>
          <a:ext cx="1666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47" name="수식" r:id="rId12" imgW="88560" imgH="164880" progId="Equation.3">
                  <p:embed/>
                </p:oleObj>
              </mc:Choice>
              <mc:Fallback>
                <p:oleObj name="수식" r:id="rId12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760663"/>
                        <a:ext cx="16668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타원 60"/>
          <p:cNvSpPr/>
          <p:nvPr/>
        </p:nvSpPr>
        <p:spPr>
          <a:xfrm>
            <a:off x="4983230" y="2736891"/>
            <a:ext cx="432767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432843"/>
              </p:ext>
            </p:extLst>
          </p:nvPr>
        </p:nvGraphicFramePr>
        <p:xfrm>
          <a:off x="5046591" y="2718687"/>
          <a:ext cx="306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48" name="수식" r:id="rId14" imgW="164880" imgH="215640" progId="Equation.3">
                  <p:embed/>
                </p:oleObj>
              </mc:Choice>
              <mc:Fallback>
                <p:oleObj name="수식" r:id="rId14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591" y="2718687"/>
                        <a:ext cx="3063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타원 62"/>
          <p:cNvSpPr/>
          <p:nvPr/>
        </p:nvSpPr>
        <p:spPr>
          <a:xfrm>
            <a:off x="6200266" y="2738658"/>
            <a:ext cx="432767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개체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911811"/>
              </p:ext>
            </p:extLst>
          </p:nvPr>
        </p:nvGraphicFramePr>
        <p:xfrm>
          <a:off x="6264403" y="2708920"/>
          <a:ext cx="3063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49" name="수식" r:id="rId16" imgW="164880" imgH="228600" progId="Equation.3">
                  <p:embed/>
                </p:oleObj>
              </mc:Choice>
              <mc:Fallback>
                <p:oleObj name="수식" r:id="rId1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403" y="2708920"/>
                        <a:ext cx="3063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직선 연결선 64"/>
          <p:cNvCxnSpPr>
            <a:stCxn id="59" idx="4"/>
            <a:endCxn id="57" idx="0"/>
          </p:cNvCxnSpPr>
          <p:nvPr/>
        </p:nvCxnSpPr>
        <p:spPr>
          <a:xfrm>
            <a:off x="3963267" y="3164800"/>
            <a:ext cx="2912630" cy="10483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1" idx="4"/>
            <a:endCxn id="57" idx="0"/>
          </p:cNvCxnSpPr>
          <p:nvPr/>
        </p:nvCxnSpPr>
        <p:spPr>
          <a:xfrm>
            <a:off x="5199614" y="3168939"/>
            <a:ext cx="1676283" cy="104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3" idx="4"/>
            <a:endCxn id="57" idx="0"/>
          </p:cNvCxnSpPr>
          <p:nvPr/>
        </p:nvCxnSpPr>
        <p:spPr>
          <a:xfrm>
            <a:off x="6416650" y="3170706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360255" y="1098902"/>
            <a:ext cx="5977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smtClean="0"/>
              <a:t>초기값에 조건부 확률</a:t>
            </a:r>
            <a:r>
              <a:rPr lang="en-US" altLang="ko-KR" b="1" smtClean="0"/>
              <a:t>(</a:t>
            </a:r>
            <a:r>
              <a:rPr lang="ko-KR" altLang="en-US" b="1" smtClean="0"/>
              <a:t>볼츠만 분포</a:t>
            </a:r>
            <a:r>
              <a:rPr lang="en-US" altLang="ko-KR" b="1" smtClean="0"/>
              <a:t>)</a:t>
            </a:r>
            <a:r>
              <a:rPr lang="ko-KR" altLang="en-US" b="1" smtClean="0"/>
              <a:t>을 이용해 각각의 </a:t>
            </a:r>
            <a:endParaRPr lang="en-US" altLang="ko-KR" b="1"/>
          </a:p>
          <a:p>
            <a:r>
              <a:rPr lang="en-US" altLang="ko-KR" b="1" smtClean="0"/>
              <a:t>   </a:t>
            </a:r>
            <a:r>
              <a:rPr lang="ko-KR" altLang="en-US" b="1" smtClean="0"/>
              <a:t>히든 유닛을 하나씩 샘플링</a:t>
            </a:r>
            <a:endParaRPr lang="ko-KR" altLang="en-US"/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433939"/>
              </p:ext>
            </p:extLst>
          </p:nvPr>
        </p:nvGraphicFramePr>
        <p:xfrm>
          <a:off x="1547664" y="4181600"/>
          <a:ext cx="12731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0" name="수식" r:id="rId18" imgW="685800" imgH="203040" progId="Equation.3">
                  <p:embed/>
                </p:oleObj>
              </mc:Choice>
              <mc:Fallback>
                <p:oleObj name="수식" r:id="rId18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181600"/>
                        <a:ext cx="1273175" cy="36830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49000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775306"/>
              </p:ext>
            </p:extLst>
          </p:nvPr>
        </p:nvGraphicFramePr>
        <p:xfrm>
          <a:off x="157478" y="2773666"/>
          <a:ext cx="1273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1" name="수식" r:id="rId20" imgW="685800" imgH="241200" progId="Equation.3">
                  <p:embed/>
                </p:oleObj>
              </mc:Choice>
              <mc:Fallback>
                <p:oleObj name="수식" r:id="rId20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78" y="2773666"/>
                        <a:ext cx="1273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981955"/>
              </p:ext>
            </p:extLst>
          </p:nvPr>
        </p:nvGraphicFramePr>
        <p:xfrm>
          <a:off x="146984" y="4181600"/>
          <a:ext cx="1225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2" name="수식" r:id="rId22" imgW="660240" imgH="228600" progId="Equation.3">
                  <p:embed/>
                </p:oleObj>
              </mc:Choice>
              <mc:Fallback>
                <p:oleObj name="수식" r:id="rId22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84" y="4181600"/>
                        <a:ext cx="1225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594770"/>
              </p:ext>
            </p:extLst>
          </p:nvPr>
        </p:nvGraphicFramePr>
        <p:xfrm>
          <a:off x="3603453" y="5661248"/>
          <a:ext cx="52371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3" name="수식" r:id="rId24" imgW="1803240" imgH="342720" progId="Equation.3">
                  <p:embed/>
                </p:oleObj>
              </mc:Choice>
              <mc:Fallback>
                <p:oleObj name="수식" r:id="rId24" imgW="1803240" imgH="34272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453" y="5661248"/>
                        <a:ext cx="52371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 flipH="1" flipV="1">
            <a:off x="3603453" y="3676154"/>
            <a:ext cx="1035444" cy="1976836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Algorithm in </a:t>
            </a:r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3092" y="1052736"/>
            <a:ext cx="1612942" cy="461665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027256" y="419971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357902"/>
              </p:ext>
            </p:extLst>
          </p:nvPr>
        </p:nvGraphicFramePr>
        <p:xfrm>
          <a:off x="3170514" y="4259869"/>
          <a:ext cx="1651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5" name="수식" r:id="rId4" imgW="88560" imgH="164880" progId="Equation.3">
                  <p:embed/>
                </p:oleObj>
              </mc:Choice>
              <mc:Fallback>
                <p:oleObj name="수식" r:id="rId4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514" y="4259869"/>
                        <a:ext cx="1651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4206130" y="4207199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324675"/>
              </p:ext>
            </p:extLst>
          </p:nvPr>
        </p:nvGraphicFramePr>
        <p:xfrm>
          <a:off x="4316689" y="4244090"/>
          <a:ext cx="2365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6" name="수식" r:id="rId6" imgW="126720" imgH="177480" progId="Equation.3">
                  <p:embed/>
                </p:oleObj>
              </mc:Choice>
              <mc:Fallback>
                <p:oleObj name="수식" r:id="rId6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689" y="4244090"/>
                        <a:ext cx="2365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타원 43"/>
          <p:cNvSpPr/>
          <p:nvPr/>
        </p:nvSpPr>
        <p:spPr>
          <a:xfrm>
            <a:off x="5442477" y="4211338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031648"/>
              </p:ext>
            </p:extLst>
          </p:nvPr>
        </p:nvGraphicFramePr>
        <p:xfrm>
          <a:off x="5577260" y="4239518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7" name="수식" r:id="rId8" imgW="88560" imgH="164880" progId="Equation.3">
                  <p:embed/>
                </p:oleObj>
              </mc:Choice>
              <mc:Fallback>
                <p:oleObj name="수식" r:id="rId8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260" y="4239518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직선 연결선 45"/>
          <p:cNvCxnSpPr>
            <a:stCxn id="59" idx="4"/>
            <a:endCxn id="40" idx="0"/>
          </p:cNvCxnSpPr>
          <p:nvPr/>
        </p:nvCxnSpPr>
        <p:spPr>
          <a:xfrm flipH="1">
            <a:off x="3243640" y="3164800"/>
            <a:ext cx="719627" cy="1034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1" idx="4"/>
            <a:endCxn id="40" idx="0"/>
          </p:cNvCxnSpPr>
          <p:nvPr/>
        </p:nvCxnSpPr>
        <p:spPr>
          <a:xfrm flipH="1">
            <a:off x="3243640" y="3168939"/>
            <a:ext cx="1955974" cy="10307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1" idx="4"/>
            <a:endCxn id="42" idx="0"/>
          </p:cNvCxnSpPr>
          <p:nvPr/>
        </p:nvCxnSpPr>
        <p:spPr>
          <a:xfrm flipH="1">
            <a:off x="4422514" y="3168939"/>
            <a:ext cx="777100" cy="10382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3" idx="4"/>
            <a:endCxn id="42" idx="0"/>
          </p:cNvCxnSpPr>
          <p:nvPr/>
        </p:nvCxnSpPr>
        <p:spPr>
          <a:xfrm flipH="1">
            <a:off x="4422514" y="3170706"/>
            <a:ext cx="1994136" cy="103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63" idx="4"/>
            <a:endCxn id="45" idx="0"/>
          </p:cNvCxnSpPr>
          <p:nvPr/>
        </p:nvCxnSpPr>
        <p:spPr>
          <a:xfrm flipH="1">
            <a:off x="5659807" y="3170706"/>
            <a:ext cx="756843" cy="1010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2" idx="0"/>
            <a:endCxn id="59" idx="4"/>
          </p:cNvCxnSpPr>
          <p:nvPr/>
        </p:nvCxnSpPr>
        <p:spPr>
          <a:xfrm flipH="1" flipV="1">
            <a:off x="3963267" y="3164800"/>
            <a:ext cx="459247" cy="1042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4" idx="0"/>
            <a:endCxn id="59" idx="4"/>
          </p:cNvCxnSpPr>
          <p:nvPr/>
        </p:nvCxnSpPr>
        <p:spPr>
          <a:xfrm flipH="1" flipV="1">
            <a:off x="3963267" y="3164800"/>
            <a:ext cx="1695594" cy="10465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4" idx="0"/>
            <a:endCxn id="61" idx="4"/>
          </p:cNvCxnSpPr>
          <p:nvPr/>
        </p:nvCxnSpPr>
        <p:spPr>
          <a:xfrm flipH="1" flipV="1">
            <a:off x="5199614" y="3168939"/>
            <a:ext cx="459247" cy="10423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0" idx="0"/>
            <a:endCxn id="63" idx="4"/>
          </p:cNvCxnSpPr>
          <p:nvPr/>
        </p:nvCxnSpPr>
        <p:spPr>
          <a:xfrm flipV="1">
            <a:off x="3243640" y="3170706"/>
            <a:ext cx="3173010" cy="1029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659513" y="4213105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개체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304097"/>
              </p:ext>
            </p:extLst>
          </p:nvPr>
        </p:nvGraphicFramePr>
        <p:xfrm>
          <a:off x="6793285" y="4241106"/>
          <a:ext cx="1651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8" name="수식" r:id="rId10" imgW="88560" imgH="164880" progId="Equation.3">
                  <p:embed/>
                </p:oleObj>
              </mc:Choice>
              <mc:Fallback>
                <p:oleObj name="수식" r:id="rId10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285" y="4241106"/>
                        <a:ext cx="1651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타원 58"/>
          <p:cNvSpPr/>
          <p:nvPr/>
        </p:nvSpPr>
        <p:spPr>
          <a:xfrm>
            <a:off x="3746883" y="273275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707079"/>
              </p:ext>
            </p:extLst>
          </p:nvPr>
        </p:nvGraphicFramePr>
        <p:xfrm>
          <a:off x="3879850" y="2760663"/>
          <a:ext cx="1666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9" name="수식" r:id="rId12" imgW="88560" imgH="164880" progId="Equation.3">
                  <p:embed/>
                </p:oleObj>
              </mc:Choice>
              <mc:Fallback>
                <p:oleObj name="수식" r:id="rId12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760663"/>
                        <a:ext cx="16668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타원 60"/>
          <p:cNvSpPr/>
          <p:nvPr/>
        </p:nvSpPr>
        <p:spPr>
          <a:xfrm>
            <a:off x="4983230" y="273689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075602"/>
              </p:ext>
            </p:extLst>
          </p:nvPr>
        </p:nvGraphicFramePr>
        <p:xfrm>
          <a:off x="5081588" y="2754313"/>
          <a:ext cx="23653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0" name="수식" r:id="rId14" imgW="126720" imgH="177480" progId="Equation.3">
                  <p:embed/>
                </p:oleObj>
              </mc:Choice>
              <mc:Fallback>
                <p:oleObj name="수식" r:id="rId14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2754313"/>
                        <a:ext cx="236537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타원 62"/>
          <p:cNvSpPr/>
          <p:nvPr/>
        </p:nvSpPr>
        <p:spPr>
          <a:xfrm>
            <a:off x="6200266" y="2738658"/>
            <a:ext cx="432767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개체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108978"/>
              </p:ext>
            </p:extLst>
          </p:nvPr>
        </p:nvGraphicFramePr>
        <p:xfrm>
          <a:off x="6264403" y="2708920"/>
          <a:ext cx="3063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1" name="수식" r:id="rId16" imgW="164880" imgH="228600" progId="Equation.3">
                  <p:embed/>
                </p:oleObj>
              </mc:Choice>
              <mc:Fallback>
                <p:oleObj name="수식" r:id="rId1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403" y="2708920"/>
                        <a:ext cx="3063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직선 연결선 64"/>
          <p:cNvCxnSpPr>
            <a:stCxn id="59" idx="4"/>
            <a:endCxn id="57" idx="0"/>
          </p:cNvCxnSpPr>
          <p:nvPr/>
        </p:nvCxnSpPr>
        <p:spPr>
          <a:xfrm>
            <a:off x="3963267" y="3164800"/>
            <a:ext cx="2912630" cy="1048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1" idx="4"/>
            <a:endCxn id="57" idx="0"/>
          </p:cNvCxnSpPr>
          <p:nvPr/>
        </p:nvCxnSpPr>
        <p:spPr>
          <a:xfrm>
            <a:off x="5199614" y="3168939"/>
            <a:ext cx="1676283" cy="10441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3" idx="4"/>
            <a:endCxn id="57" idx="0"/>
          </p:cNvCxnSpPr>
          <p:nvPr/>
        </p:nvCxnSpPr>
        <p:spPr>
          <a:xfrm>
            <a:off x="6416650" y="3170706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360255" y="1098902"/>
            <a:ext cx="5977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smtClean="0"/>
              <a:t>초기값에 조건부 확률</a:t>
            </a:r>
            <a:r>
              <a:rPr lang="en-US" altLang="ko-KR" b="1" smtClean="0"/>
              <a:t>(</a:t>
            </a:r>
            <a:r>
              <a:rPr lang="ko-KR" altLang="en-US" b="1" smtClean="0"/>
              <a:t>볼츠만 분포</a:t>
            </a:r>
            <a:r>
              <a:rPr lang="en-US" altLang="ko-KR" b="1" smtClean="0"/>
              <a:t>)</a:t>
            </a:r>
            <a:r>
              <a:rPr lang="ko-KR" altLang="en-US" b="1" smtClean="0"/>
              <a:t>을 이용해 각각의 </a:t>
            </a:r>
            <a:endParaRPr lang="en-US" altLang="ko-KR" b="1"/>
          </a:p>
          <a:p>
            <a:r>
              <a:rPr lang="en-US" altLang="ko-KR" b="1" smtClean="0"/>
              <a:t>   </a:t>
            </a:r>
            <a:r>
              <a:rPr lang="ko-KR" altLang="en-US" b="1" smtClean="0"/>
              <a:t>히든 유닛을 하나씩 샘플링</a:t>
            </a:r>
            <a:endParaRPr lang="ko-KR" altLang="en-US"/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620076"/>
              </p:ext>
            </p:extLst>
          </p:nvPr>
        </p:nvGraphicFramePr>
        <p:xfrm>
          <a:off x="1547664" y="4181600"/>
          <a:ext cx="12731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2" name="수식" r:id="rId18" imgW="685800" imgH="203040" progId="Equation.3">
                  <p:embed/>
                </p:oleObj>
              </mc:Choice>
              <mc:Fallback>
                <p:oleObj name="수식" r:id="rId18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181600"/>
                        <a:ext cx="1273175" cy="36830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49000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956098"/>
              </p:ext>
            </p:extLst>
          </p:nvPr>
        </p:nvGraphicFramePr>
        <p:xfrm>
          <a:off x="157478" y="2773666"/>
          <a:ext cx="1273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3" name="수식" r:id="rId20" imgW="685800" imgH="241200" progId="Equation.3">
                  <p:embed/>
                </p:oleObj>
              </mc:Choice>
              <mc:Fallback>
                <p:oleObj name="수식" r:id="rId20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78" y="2773666"/>
                        <a:ext cx="1273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975277"/>
              </p:ext>
            </p:extLst>
          </p:nvPr>
        </p:nvGraphicFramePr>
        <p:xfrm>
          <a:off x="146984" y="4181600"/>
          <a:ext cx="1225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4" name="수식" r:id="rId22" imgW="660240" imgH="228600" progId="Equation.3">
                  <p:embed/>
                </p:oleObj>
              </mc:Choice>
              <mc:Fallback>
                <p:oleObj name="수식" r:id="rId22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84" y="4181600"/>
                        <a:ext cx="1225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68212"/>
              </p:ext>
            </p:extLst>
          </p:nvPr>
        </p:nvGraphicFramePr>
        <p:xfrm>
          <a:off x="3603453" y="5661248"/>
          <a:ext cx="52371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5" name="수식" r:id="rId24" imgW="1803240" imgH="342720" progId="Equation.3">
                  <p:embed/>
                </p:oleObj>
              </mc:Choice>
              <mc:Fallback>
                <p:oleObj name="수식" r:id="rId24" imgW="18032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453" y="5661248"/>
                        <a:ext cx="52371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 flipV="1">
            <a:off x="4638897" y="3861048"/>
            <a:ext cx="777100" cy="1791942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Algorithm in </a:t>
            </a:r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3092" y="1052736"/>
            <a:ext cx="1612942" cy="461665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027256" y="419971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783001"/>
              </p:ext>
            </p:extLst>
          </p:nvPr>
        </p:nvGraphicFramePr>
        <p:xfrm>
          <a:off x="3170514" y="4259869"/>
          <a:ext cx="1651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0" name="수식" r:id="rId4" imgW="88560" imgH="164880" progId="Equation.3">
                  <p:embed/>
                </p:oleObj>
              </mc:Choice>
              <mc:Fallback>
                <p:oleObj name="수식" r:id="rId4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514" y="4259869"/>
                        <a:ext cx="1651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4206130" y="4207199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588686"/>
              </p:ext>
            </p:extLst>
          </p:nvPr>
        </p:nvGraphicFramePr>
        <p:xfrm>
          <a:off x="4316689" y="4244090"/>
          <a:ext cx="2365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1" name="수식" r:id="rId6" imgW="126720" imgH="177480" progId="Equation.3">
                  <p:embed/>
                </p:oleObj>
              </mc:Choice>
              <mc:Fallback>
                <p:oleObj name="수식" r:id="rId6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689" y="4244090"/>
                        <a:ext cx="2365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타원 43"/>
          <p:cNvSpPr/>
          <p:nvPr/>
        </p:nvSpPr>
        <p:spPr>
          <a:xfrm>
            <a:off x="5442477" y="4211338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578944"/>
              </p:ext>
            </p:extLst>
          </p:nvPr>
        </p:nvGraphicFramePr>
        <p:xfrm>
          <a:off x="5577260" y="4239518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2" name="수식" r:id="rId8" imgW="88560" imgH="164880" progId="Equation.3">
                  <p:embed/>
                </p:oleObj>
              </mc:Choice>
              <mc:Fallback>
                <p:oleObj name="수식" r:id="rId8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260" y="4239518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직선 연결선 45"/>
          <p:cNvCxnSpPr>
            <a:stCxn id="59" idx="4"/>
            <a:endCxn id="40" idx="0"/>
          </p:cNvCxnSpPr>
          <p:nvPr/>
        </p:nvCxnSpPr>
        <p:spPr>
          <a:xfrm flipH="1">
            <a:off x="3243640" y="3164800"/>
            <a:ext cx="719627" cy="1034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1" idx="4"/>
            <a:endCxn id="40" idx="0"/>
          </p:cNvCxnSpPr>
          <p:nvPr/>
        </p:nvCxnSpPr>
        <p:spPr>
          <a:xfrm flipH="1">
            <a:off x="3243640" y="3168939"/>
            <a:ext cx="1955974" cy="10307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1" idx="4"/>
            <a:endCxn id="42" idx="0"/>
          </p:cNvCxnSpPr>
          <p:nvPr/>
        </p:nvCxnSpPr>
        <p:spPr>
          <a:xfrm flipH="1">
            <a:off x="4422514" y="3168939"/>
            <a:ext cx="777100" cy="1038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3" idx="4"/>
            <a:endCxn id="42" idx="0"/>
          </p:cNvCxnSpPr>
          <p:nvPr/>
        </p:nvCxnSpPr>
        <p:spPr>
          <a:xfrm flipH="1">
            <a:off x="4422514" y="3170706"/>
            <a:ext cx="1994136" cy="10364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63" idx="4"/>
            <a:endCxn id="45" idx="0"/>
          </p:cNvCxnSpPr>
          <p:nvPr/>
        </p:nvCxnSpPr>
        <p:spPr>
          <a:xfrm flipH="1">
            <a:off x="5659807" y="3170706"/>
            <a:ext cx="756843" cy="1010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2" idx="0"/>
            <a:endCxn id="59" idx="4"/>
          </p:cNvCxnSpPr>
          <p:nvPr/>
        </p:nvCxnSpPr>
        <p:spPr>
          <a:xfrm flipH="1" flipV="1">
            <a:off x="3963267" y="3164800"/>
            <a:ext cx="459247" cy="1042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4" idx="0"/>
            <a:endCxn id="59" idx="4"/>
          </p:cNvCxnSpPr>
          <p:nvPr/>
        </p:nvCxnSpPr>
        <p:spPr>
          <a:xfrm flipH="1" flipV="1">
            <a:off x="3963267" y="3164800"/>
            <a:ext cx="1695594" cy="10465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4" idx="0"/>
            <a:endCxn id="61" idx="4"/>
          </p:cNvCxnSpPr>
          <p:nvPr/>
        </p:nvCxnSpPr>
        <p:spPr>
          <a:xfrm flipH="1" flipV="1">
            <a:off x="5199614" y="3168939"/>
            <a:ext cx="459247" cy="1042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0" idx="0"/>
            <a:endCxn id="63" idx="4"/>
          </p:cNvCxnSpPr>
          <p:nvPr/>
        </p:nvCxnSpPr>
        <p:spPr>
          <a:xfrm flipV="1">
            <a:off x="3243640" y="3170706"/>
            <a:ext cx="3173010" cy="10290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659513" y="4213105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개체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563367"/>
              </p:ext>
            </p:extLst>
          </p:nvPr>
        </p:nvGraphicFramePr>
        <p:xfrm>
          <a:off x="6793285" y="4241106"/>
          <a:ext cx="1651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3" name="수식" r:id="rId10" imgW="88560" imgH="164880" progId="Equation.3">
                  <p:embed/>
                </p:oleObj>
              </mc:Choice>
              <mc:Fallback>
                <p:oleObj name="수식" r:id="rId10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285" y="4241106"/>
                        <a:ext cx="1651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타원 58"/>
          <p:cNvSpPr/>
          <p:nvPr/>
        </p:nvSpPr>
        <p:spPr>
          <a:xfrm>
            <a:off x="3746883" y="273275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895940"/>
              </p:ext>
            </p:extLst>
          </p:nvPr>
        </p:nvGraphicFramePr>
        <p:xfrm>
          <a:off x="3879850" y="2760663"/>
          <a:ext cx="1666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4" name="수식" r:id="rId12" imgW="88560" imgH="164880" progId="Equation.3">
                  <p:embed/>
                </p:oleObj>
              </mc:Choice>
              <mc:Fallback>
                <p:oleObj name="수식" r:id="rId12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760663"/>
                        <a:ext cx="16668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타원 60"/>
          <p:cNvSpPr/>
          <p:nvPr/>
        </p:nvSpPr>
        <p:spPr>
          <a:xfrm>
            <a:off x="4983230" y="273689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646615"/>
              </p:ext>
            </p:extLst>
          </p:nvPr>
        </p:nvGraphicFramePr>
        <p:xfrm>
          <a:off x="5081588" y="2754313"/>
          <a:ext cx="23653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5" name="수식" r:id="rId14" imgW="126720" imgH="177480" progId="Equation.3">
                  <p:embed/>
                </p:oleObj>
              </mc:Choice>
              <mc:Fallback>
                <p:oleObj name="수식" r:id="rId14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2754313"/>
                        <a:ext cx="236537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타원 62"/>
          <p:cNvSpPr/>
          <p:nvPr/>
        </p:nvSpPr>
        <p:spPr>
          <a:xfrm>
            <a:off x="6200266" y="2738658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개체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627508"/>
              </p:ext>
            </p:extLst>
          </p:nvPr>
        </p:nvGraphicFramePr>
        <p:xfrm>
          <a:off x="6334125" y="2765425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6" name="수식" r:id="rId16" imgW="88560" imgH="164880" progId="Equation.3">
                  <p:embed/>
                </p:oleObj>
              </mc:Choice>
              <mc:Fallback>
                <p:oleObj name="수식" r:id="rId16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2765425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직선 연결선 64"/>
          <p:cNvCxnSpPr>
            <a:stCxn id="59" idx="4"/>
            <a:endCxn id="57" idx="0"/>
          </p:cNvCxnSpPr>
          <p:nvPr/>
        </p:nvCxnSpPr>
        <p:spPr>
          <a:xfrm>
            <a:off x="3963267" y="3164800"/>
            <a:ext cx="2912630" cy="1048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1" idx="4"/>
            <a:endCxn id="57" idx="0"/>
          </p:cNvCxnSpPr>
          <p:nvPr/>
        </p:nvCxnSpPr>
        <p:spPr>
          <a:xfrm>
            <a:off x="5199614" y="3168939"/>
            <a:ext cx="1676283" cy="10441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3" idx="4"/>
            <a:endCxn id="57" idx="0"/>
          </p:cNvCxnSpPr>
          <p:nvPr/>
        </p:nvCxnSpPr>
        <p:spPr>
          <a:xfrm>
            <a:off x="6416650" y="3170706"/>
            <a:ext cx="459247" cy="10423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360255" y="1098902"/>
            <a:ext cx="5977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smtClean="0"/>
              <a:t>초기값에 조건부 확률</a:t>
            </a:r>
            <a:r>
              <a:rPr lang="en-US" altLang="ko-KR" b="1" smtClean="0"/>
              <a:t>(</a:t>
            </a:r>
            <a:r>
              <a:rPr lang="ko-KR" altLang="en-US" b="1" smtClean="0"/>
              <a:t>볼츠만 분포</a:t>
            </a:r>
            <a:r>
              <a:rPr lang="en-US" altLang="ko-KR" b="1" smtClean="0"/>
              <a:t>)</a:t>
            </a:r>
            <a:r>
              <a:rPr lang="ko-KR" altLang="en-US" b="1" smtClean="0"/>
              <a:t>을 이용해 각각의 </a:t>
            </a:r>
            <a:endParaRPr lang="en-US" altLang="ko-KR" b="1"/>
          </a:p>
          <a:p>
            <a:r>
              <a:rPr lang="en-US" altLang="ko-KR" b="1" smtClean="0"/>
              <a:t>   </a:t>
            </a:r>
            <a:r>
              <a:rPr lang="ko-KR" altLang="en-US" b="1" smtClean="0"/>
              <a:t>히든 유닛을 하나씩 샘플링</a:t>
            </a:r>
            <a:endParaRPr lang="ko-KR" altLang="en-US"/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212573"/>
              </p:ext>
            </p:extLst>
          </p:nvPr>
        </p:nvGraphicFramePr>
        <p:xfrm>
          <a:off x="1547664" y="4181600"/>
          <a:ext cx="12731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7" name="수식" r:id="rId18" imgW="685800" imgH="203040" progId="Equation.3">
                  <p:embed/>
                </p:oleObj>
              </mc:Choice>
              <mc:Fallback>
                <p:oleObj name="수식" r:id="rId18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181600"/>
                        <a:ext cx="1273175" cy="36830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49000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059231"/>
              </p:ext>
            </p:extLst>
          </p:nvPr>
        </p:nvGraphicFramePr>
        <p:xfrm>
          <a:off x="157478" y="2773666"/>
          <a:ext cx="1273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8" name="수식" r:id="rId20" imgW="685800" imgH="241200" progId="Equation.3">
                  <p:embed/>
                </p:oleObj>
              </mc:Choice>
              <mc:Fallback>
                <p:oleObj name="수식" r:id="rId20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78" y="2773666"/>
                        <a:ext cx="1273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342060"/>
              </p:ext>
            </p:extLst>
          </p:nvPr>
        </p:nvGraphicFramePr>
        <p:xfrm>
          <a:off x="146984" y="4181600"/>
          <a:ext cx="1225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9" name="수식" r:id="rId22" imgW="660240" imgH="228600" progId="Equation.3">
                  <p:embed/>
                </p:oleObj>
              </mc:Choice>
              <mc:Fallback>
                <p:oleObj name="수식" r:id="rId22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84" y="4181600"/>
                        <a:ext cx="1225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378153"/>
              </p:ext>
            </p:extLst>
          </p:nvPr>
        </p:nvGraphicFramePr>
        <p:xfrm>
          <a:off x="3603453" y="5661248"/>
          <a:ext cx="52371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10" name="수식" r:id="rId24" imgW="1803240" imgH="342720" progId="Equation.3">
                  <p:embed/>
                </p:oleObj>
              </mc:Choice>
              <mc:Fallback>
                <p:oleObj name="수식" r:id="rId24" imgW="18032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453" y="5661248"/>
                        <a:ext cx="52371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 flipV="1">
            <a:off x="4638897" y="4077072"/>
            <a:ext cx="344333" cy="1575918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8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Neural Network 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836712"/>
            <a:ext cx="514275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Model with Hidden units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290597"/>
              </p:ext>
            </p:extLst>
          </p:nvPr>
        </p:nvGraphicFramePr>
        <p:xfrm>
          <a:off x="5146675" y="1958975"/>
          <a:ext cx="251301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9" name="수식" r:id="rId4" imgW="787320" imgH="241200" progId="Equation.3">
                  <p:embed/>
                </p:oleObj>
              </mc:Choice>
              <mc:Fallback>
                <p:oleObj name="수식" r:id="rId4" imgW="787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1958975"/>
                        <a:ext cx="2513013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439460"/>
              </p:ext>
            </p:extLst>
          </p:nvPr>
        </p:nvGraphicFramePr>
        <p:xfrm>
          <a:off x="560388" y="1341438"/>
          <a:ext cx="4460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0" name="수식" r:id="rId6" imgW="139680" imgH="228600" progId="Equation.3">
                  <p:embed/>
                </p:oleObj>
              </mc:Choice>
              <mc:Fallback>
                <p:oleObj name="수식" r:id="rId6" imgW="13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1341438"/>
                        <a:ext cx="44608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59747"/>
              </p:ext>
            </p:extLst>
          </p:nvPr>
        </p:nvGraphicFramePr>
        <p:xfrm>
          <a:off x="561975" y="2552700"/>
          <a:ext cx="5270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1" name="수식" r:id="rId8" imgW="164880" imgH="241200" progId="Equation.3">
                  <p:embed/>
                </p:oleObj>
              </mc:Choice>
              <mc:Fallback>
                <p:oleObj name="수식" r:id="rId8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552700"/>
                        <a:ext cx="5270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3608" y="152543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 공간에서 입력 변수들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4955" y="2768779"/>
            <a:ext cx="2896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임의 공간에서 은</a:t>
            </a:r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닉</a:t>
            </a:r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변수들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0274" y="280257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에너지 </a:t>
            </a:r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상관관계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연관성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32282" y="2092206"/>
            <a:ext cx="0" cy="57606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941179" y="2276872"/>
            <a:ext cx="202144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863796"/>
              </p:ext>
            </p:extLst>
          </p:nvPr>
        </p:nvGraphicFramePr>
        <p:xfrm>
          <a:off x="7938598" y="1298377"/>
          <a:ext cx="6889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2" name="수식" r:id="rId10" imgW="215640" imgH="241200" progId="Equation.3">
                  <p:embed/>
                </p:oleObj>
              </mc:Choice>
              <mc:Fallback>
                <p:oleObj name="수식" r:id="rId10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598" y="1298377"/>
                        <a:ext cx="68897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 flipH="1">
            <a:off x="7524328" y="2098640"/>
            <a:ext cx="576064" cy="6701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270398" y="450912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에너지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95284" y="4554009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연관성</a:t>
            </a:r>
            <a:endParaRPr lang="ko-KR" altLang="en-US" sz="2800">
              <a:solidFill>
                <a:srgbClr val="0070C0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172825" y="4844381"/>
            <a:ext cx="202144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아래쪽 화살표 18"/>
          <p:cNvSpPr/>
          <p:nvPr/>
        </p:nvSpPr>
        <p:spPr>
          <a:xfrm>
            <a:off x="2452599" y="4637292"/>
            <a:ext cx="488580" cy="356653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 rot="10800000">
            <a:off x="6817220" y="4666055"/>
            <a:ext cx="432048" cy="356652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2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  <p:bldP spid="2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Algorithm in </a:t>
            </a:r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3092" y="1052736"/>
            <a:ext cx="1612942" cy="461665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027256" y="4199712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341995"/>
              </p:ext>
            </p:extLst>
          </p:nvPr>
        </p:nvGraphicFramePr>
        <p:xfrm>
          <a:off x="3135313" y="4248150"/>
          <a:ext cx="234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8" name="수식" r:id="rId4" imgW="126720" imgH="177480" progId="Equation.3">
                  <p:embed/>
                </p:oleObj>
              </mc:Choice>
              <mc:Fallback>
                <p:oleObj name="수식" r:id="rId4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4248150"/>
                        <a:ext cx="2349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4206130" y="4207199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442860"/>
              </p:ext>
            </p:extLst>
          </p:nvPr>
        </p:nvGraphicFramePr>
        <p:xfrm>
          <a:off x="4316689" y="4244090"/>
          <a:ext cx="2365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9" name="수식" r:id="rId6" imgW="126720" imgH="177480" progId="Equation.3">
                  <p:embed/>
                </p:oleObj>
              </mc:Choice>
              <mc:Fallback>
                <p:oleObj name="수식" r:id="rId6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689" y="4244090"/>
                        <a:ext cx="2365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타원 43"/>
          <p:cNvSpPr/>
          <p:nvPr/>
        </p:nvSpPr>
        <p:spPr>
          <a:xfrm>
            <a:off x="5442477" y="4211338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592650"/>
              </p:ext>
            </p:extLst>
          </p:nvPr>
        </p:nvGraphicFramePr>
        <p:xfrm>
          <a:off x="5577260" y="4239518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0" name="수식" r:id="rId8" imgW="88560" imgH="164880" progId="Equation.3">
                  <p:embed/>
                </p:oleObj>
              </mc:Choice>
              <mc:Fallback>
                <p:oleObj name="수식" r:id="rId8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260" y="4239518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직선 연결선 45"/>
          <p:cNvCxnSpPr>
            <a:stCxn id="59" idx="4"/>
            <a:endCxn id="40" idx="0"/>
          </p:cNvCxnSpPr>
          <p:nvPr/>
        </p:nvCxnSpPr>
        <p:spPr>
          <a:xfrm flipH="1">
            <a:off x="3243640" y="3164800"/>
            <a:ext cx="719627" cy="10349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1" idx="4"/>
            <a:endCxn id="40" idx="0"/>
          </p:cNvCxnSpPr>
          <p:nvPr/>
        </p:nvCxnSpPr>
        <p:spPr>
          <a:xfrm flipH="1">
            <a:off x="3243640" y="3168939"/>
            <a:ext cx="1955974" cy="10307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1" idx="4"/>
            <a:endCxn id="42" idx="0"/>
          </p:cNvCxnSpPr>
          <p:nvPr/>
        </p:nvCxnSpPr>
        <p:spPr>
          <a:xfrm flipH="1">
            <a:off x="4422514" y="3168939"/>
            <a:ext cx="777100" cy="1038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3" idx="4"/>
            <a:endCxn id="42" idx="0"/>
          </p:cNvCxnSpPr>
          <p:nvPr/>
        </p:nvCxnSpPr>
        <p:spPr>
          <a:xfrm flipH="1">
            <a:off x="4422514" y="3170706"/>
            <a:ext cx="1994136" cy="10364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63" idx="4"/>
            <a:endCxn id="45" idx="0"/>
          </p:cNvCxnSpPr>
          <p:nvPr/>
        </p:nvCxnSpPr>
        <p:spPr>
          <a:xfrm flipH="1">
            <a:off x="5659807" y="3170706"/>
            <a:ext cx="756843" cy="1010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2" idx="0"/>
            <a:endCxn id="59" idx="4"/>
          </p:cNvCxnSpPr>
          <p:nvPr/>
        </p:nvCxnSpPr>
        <p:spPr>
          <a:xfrm flipH="1" flipV="1">
            <a:off x="3963267" y="3164800"/>
            <a:ext cx="459247" cy="1042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4" idx="0"/>
            <a:endCxn id="59" idx="4"/>
          </p:cNvCxnSpPr>
          <p:nvPr/>
        </p:nvCxnSpPr>
        <p:spPr>
          <a:xfrm flipH="1" flipV="1">
            <a:off x="3963267" y="3164800"/>
            <a:ext cx="1695594" cy="10465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4" idx="0"/>
            <a:endCxn id="61" idx="4"/>
          </p:cNvCxnSpPr>
          <p:nvPr/>
        </p:nvCxnSpPr>
        <p:spPr>
          <a:xfrm flipH="1" flipV="1">
            <a:off x="5199614" y="3168939"/>
            <a:ext cx="459247" cy="1042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0" idx="0"/>
            <a:endCxn id="63" idx="4"/>
          </p:cNvCxnSpPr>
          <p:nvPr/>
        </p:nvCxnSpPr>
        <p:spPr>
          <a:xfrm flipV="1">
            <a:off x="3243640" y="3170706"/>
            <a:ext cx="3173010" cy="10290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659513" y="4213105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개체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418665"/>
              </p:ext>
            </p:extLst>
          </p:nvPr>
        </p:nvGraphicFramePr>
        <p:xfrm>
          <a:off x="6793285" y="4241106"/>
          <a:ext cx="1651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1" name="수식" r:id="rId10" imgW="88560" imgH="164880" progId="Equation.3">
                  <p:embed/>
                </p:oleObj>
              </mc:Choice>
              <mc:Fallback>
                <p:oleObj name="수식" r:id="rId10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285" y="4241106"/>
                        <a:ext cx="1651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타원 58"/>
          <p:cNvSpPr/>
          <p:nvPr/>
        </p:nvSpPr>
        <p:spPr>
          <a:xfrm>
            <a:off x="3746883" y="273275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638961"/>
              </p:ext>
            </p:extLst>
          </p:nvPr>
        </p:nvGraphicFramePr>
        <p:xfrm>
          <a:off x="3879850" y="2760663"/>
          <a:ext cx="1666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2" name="수식" r:id="rId12" imgW="88560" imgH="164880" progId="Equation.3">
                  <p:embed/>
                </p:oleObj>
              </mc:Choice>
              <mc:Fallback>
                <p:oleObj name="수식" r:id="rId12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760663"/>
                        <a:ext cx="16668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타원 60"/>
          <p:cNvSpPr/>
          <p:nvPr/>
        </p:nvSpPr>
        <p:spPr>
          <a:xfrm>
            <a:off x="4983230" y="273689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095838"/>
              </p:ext>
            </p:extLst>
          </p:nvPr>
        </p:nvGraphicFramePr>
        <p:xfrm>
          <a:off x="5081588" y="2754313"/>
          <a:ext cx="23653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3" name="수식" r:id="rId14" imgW="126720" imgH="177480" progId="Equation.3">
                  <p:embed/>
                </p:oleObj>
              </mc:Choice>
              <mc:Fallback>
                <p:oleObj name="수식" r:id="rId14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2754313"/>
                        <a:ext cx="236537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타원 62"/>
          <p:cNvSpPr/>
          <p:nvPr/>
        </p:nvSpPr>
        <p:spPr>
          <a:xfrm>
            <a:off x="6200266" y="2738658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개체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053733"/>
              </p:ext>
            </p:extLst>
          </p:nvPr>
        </p:nvGraphicFramePr>
        <p:xfrm>
          <a:off x="6334125" y="2765425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4" name="수식" r:id="rId16" imgW="88560" imgH="164880" progId="Equation.3">
                  <p:embed/>
                </p:oleObj>
              </mc:Choice>
              <mc:Fallback>
                <p:oleObj name="수식" r:id="rId16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2765425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직선 연결선 64"/>
          <p:cNvCxnSpPr>
            <a:stCxn id="59" idx="4"/>
            <a:endCxn id="57" idx="0"/>
          </p:cNvCxnSpPr>
          <p:nvPr/>
        </p:nvCxnSpPr>
        <p:spPr>
          <a:xfrm>
            <a:off x="3963267" y="3164800"/>
            <a:ext cx="2912630" cy="1048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1" idx="4"/>
            <a:endCxn id="57" idx="0"/>
          </p:cNvCxnSpPr>
          <p:nvPr/>
        </p:nvCxnSpPr>
        <p:spPr>
          <a:xfrm>
            <a:off x="5199614" y="3168939"/>
            <a:ext cx="1676283" cy="10441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3" idx="4"/>
            <a:endCxn id="57" idx="0"/>
          </p:cNvCxnSpPr>
          <p:nvPr/>
        </p:nvCxnSpPr>
        <p:spPr>
          <a:xfrm>
            <a:off x="6416650" y="3170706"/>
            <a:ext cx="459247" cy="1042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360255" y="1098902"/>
            <a:ext cx="6521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smtClean="0"/>
              <a:t>샘플된 히든 유닛을 바탕으로 조건부 확률</a:t>
            </a:r>
            <a:r>
              <a:rPr lang="en-US" altLang="ko-KR" b="1" smtClean="0"/>
              <a:t>(</a:t>
            </a:r>
            <a:r>
              <a:rPr lang="ko-KR" altLang="en-US" b="1" smtClean="0"/>
              <a:t>볼츠만 분포</a:t>
            </a:r>
            <a:r>
              <a:rPr lang="en-US" altLang="ko-KR" b="1" smtClean="0"/>
              <a:t>)</a:t>
            </a:r>
            <a:r>
              <a:rPr lang="ko-KR" altLang="en-US" b="1" smtClean="0"/>
              <a:t>을 </a:t>
            </a:r>
            <a:endParaRPr lang="en-US" altLang="ko-KR" b="1"/>
          </a:p>
          <a:p>
            <a:r>
              <a:rPr lang="en-US" altLang="ko-KR" b="1" smtClean="0"/>
              <a:t>   </a:t>
            </a:r>
            <a:r>
              <a:rPr lang="ko-KR" altLang="en-US" b="1" smtClean="0"/>
              <a:t>이용해 각각의 </a:t>
            </a:r>
            <a:r>
              <a:rPr lang="en-US" altLang="ko-KR" b="1" smtClean="0"/>
              <a:t>Visible</a:t>
            </a:r>
            <a:r>
              <a:rPr lang="ko-KR" altLang="en-US" b="1" smtClean="0"/>
              <a:t> 유닛을 하나씩 샘플링 </a:t>
            </a:r>
            <a:endParaRPr lang="en-US" altLang="ko-KR" b="1" smtClean="0"/>
          </a:p>
        </p:txBody>
      </p:sp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204323"/>
              </p:ext>
            </p:extLst>
          </p:nvPr>
        </p:nvGraphicFramePr>
        <p:xfrm>
          <a:off x="157478" y="2773666"/>
          <a:ext cx="1273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5" name="수식" r:id="rId18" imgW="685800" imgH="241200" progId="Equation.3">
                  <p:embed/>
                </p:oleObj>
              </mc:Choice>
              <mc:Fallback>
                <p:oleObj name="수식" r:id="rId18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78" y="2773666"/>
                        <a:ext cx="1273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480647"/>
              </p:ext>
            </p:extLst>
          </p:nvPr>
        </p:nvGraphicFramePr>
        <p:xfrm>
          <a:off x="146984" y="4181600"/>
          <a:ext cx="1225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6" name="수식" r:id="rId20" imgW="660240" imgH="228600" progId="Equation.3">
                  <p:embed/>
                </p:oleObj>
              </mc:Choice>
              <mc:Fallback>
                <p:oleObj name="수식" r:id="rId20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84" y="4181600"/>
                        <a:ext cx="1225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 flipH="1" flipV="1">
            <a:off x="3603453" y="4213105"/>
            <a:ext cx="1035444" cy="1439885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79512" y="1881572"/>
            <a:ext cx="223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Reconstruction!</a:t>
            </a:r>
            <a:endParaRPr lang="ko-KR" altLang="en-US" sz="2400"/>
          </a:p>
        </p:txBody>
      </p:sp>
      <p:cxnSp>
        <p:nvCxnSpPr>
          <p:cNvPr id="52" name="직선 화살표 연결선 51"/>
          <p:cNvCxnSpPr>
            <a:stCxn id="4" idx="3"/>
          </p:cNvCxnSpPr>
          <p:nvPr/>
        </p:nvCxnSpPr>
        <p:spPr>
          <a:xfrm>
            <a:off x="2416022" y="2112405"/>
            <a:ext cx="611234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103372" y="1887215"/>
            <a:ext cx="2645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Model!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1157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Important Conditional Probabilites! – </a:t>
            </a:r>
            <a:r>
              <a:rPr lang="en-US" altLang="ko-K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379184" y="268754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695663"/>
              </p:ext>
            </p:extLst>
          </p:nvPr>
        </p:nvGraphicFramePr>
        <p:xfrm>
          <a:off x="2464944" y="2668607"/>
          <a:ext cx="2587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0" name="수식" r:id="rId4" imgW="139680" imgH="215640" progId="Equation.3">
                  <p:embed/>
                </p:oleObj>
              </mc:Choice>
              <mc:Fallback>
                <p:oleObj name="수식" r:id="rId4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944" y="2668607"/>
                        <a:ext cx="2587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타원 32"/>
          <p:cNvSpPr/>
          <p:nvPr/>
        </p:nvSpPr>
        <p:spPr>
          <a:xfrm>
            <a:off x="3558058" y="269503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95379"/>
              </p:ext>
            </p:extLst>
          </p:nvPr>
        </p:nvGraphicFramePr>
        <p:xfrm>
          <a:off x="3622232" y="2676544"/>
          <a:ext cx="3063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1" name="수식" r:id="rId6" imgW="164880" imgH="215640" progId="Equation.3">
                  <p:embed/>
                </p:oleObj>
              </mc:Choice>
              <mc:Fallback>
                <p:oleObj name="수식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232" y="2676544"/>
                        <a:ext cx="3063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타원 34"/>
          <p:cNvSpPr/>
          <p:nvPr/>
        </p:nvSpPr>
        <p:spPr>
          <a:xfrm>
            <a:off x="4794405" y="269917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251913"/>
              </p:ext>
            </p:extLst>
          </p:nvPr>
        </p:nvGraphicFramePr>
        <p:xfrm>
          <a:off x="4870007" y="2670194"/>
          <a:ext cx="2825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2" name="수식" r:id="rId8" imgW="152280" imgH="228600" progId="Equation.3">
                  <p:embed/>
                </p:oleObj>
              </mc:Choice>
              <mc:Fallback>
                <p:oleObj name="수식" r:id="rId8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007" y="2670194"/>
                        <a:ext cx="2825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직선 연결선 36"/>
          <p:cNvCxnSpPr>
            <a:stCxn id="48" idx="4"/>
            <a:endCxn id="31" idx="0"/>
          </p:cNvCxnSpPr>
          <p:nvPr/>
        </p:nvCxnSpPr>
        <p:spPr>
          <a:xfrm flipH="1">
            <a:off x="2595568" y="1652632"/>
            <a:ext cx="719627" cy="1034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0" idx="4"/>
            <a:endCxn id="31" idx="0"/>
          </p:cNvCxnSpPr>
          <p:nvPr/>
        </p:nvCxnSpPr>
        <p:spPr>
          <a:xfrm flipH="1">
            <a:off x="2595568" y="1656771"/>
            <a:ext cx="1955974" cy="103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50" idx="4"/>
            <a:endCxn id="34" idx="0"/>
          </p:cNvCxnSpPr>
          <p:nvPr/>
        </p:nvCxnSpPr>
        <p:spPr>
          <a:xfrm flipH="1">
            <a:off x="3774980" y="1656771"/>
            <a:ext cx="776562" cy="1008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2" idx="4"/>
            <a:endCxn id="34" idx="0"/>
          </p:cNvCxnSpPr>
          <p:nvPr/>
        </p:nvCxnSpPr>
        <p:spPr>
          <a:xfrm flipH="1">
            <a:off x="3774980" y="1658538"/>
            <a:ext cx="1993598" cy="1006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2" idx="4"/>
            <a:endCxn id="36" idx="0"/>
          </p:cNvCxnSpPr>
          <p:nvPr/>
        </p:nvCxnSpPr>
        <p:spPr>
          <a:xfrm flipH="1">
            <a:off x="5011735" y="1658538"/>
            <a:ext cx="756843" cy="1010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4" idx="0"/>
            <a:endCxn id="48" idx="4"/>
          </p:cNvCxnSpPr>
          <p:nvPr/>
        </p:nvCxnSpPr>
        <p:spPr>
          <a:xfrm flipH="1" flipV="1">
            <a:off x="3315195" y="1652632"/>
            <a:ext cx="459785" cy="101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0"/>
            <a:endCxn id="48" idx="4"/>
          </p:cNvCxnSpPr>
          <p:nvPr/>
        </p:nvCxnSpPr>
        <p:spPr>
          <a:xfrm flipH="1" flipV="1">
            <a:off x="3315195" y="1652632"/>
            <a:ext cx="1695594" cy="1046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5" idx="0"/>
            <a:endCxn id="50" idx="4"/>
          </p:cNvCxnSpPr>
          <p:nvPr/>
        </p:nvCxnSpPr>
        <p:spPr>
          <a:xfrm flipH="1" flipV="1">
            <a:off x="4551542" y="1656771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2" idx="0"/>
            <a:endCxn id="52" idx="4"/>
          </p:cNvCxnSpPr>
          <p:nvPr/>
        </p:nvCxnSpPr>
        <p:spPr>
          <a:xfrm flipV="1">
            <a:off x="2595560" y="1658538"/>
            <a:ext cx="3173018" cy="99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6011441" y="2700937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173496"/>
              </p:ext>
            </p:extLst>
          </p:nvPr>
        </p:nvGraphicFramePr>
        <p:xfrm>
          <a:off x="6074919" y="2682894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3" name="수식" r:id="rId10" imgW="164880" imgH="215640" progId="Equation.3">
                  <p:embed/>
                </p:oleObj>
              </mc:Choice>
              <mc:Fallback>
                <p:oleObj name="수식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4919" y="2682894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타원 47"/>
          <p:cNvSpPr/>
          <p:nvPr/>
        </p:nvSpPr>
        <p:spPr>
          <a:xfrm>
            <a:off x="3098811" y="1220584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개체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869886"/>
              </p:ext>
            </p:extLst>
          </p:nvPr>
        </p:nvGraphicFramePr>
        <p:xfrm>
          <a:off x="3172969" y="1201757"/>
          <a:ext cx="2841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4" name="수식" r:id="rId12" imgW="152280" imgH="215640" progId="Equation.3">
                  <p:embed/>
                </p:oleObj>
              </mc:Choice>
              <mc:Fallback>
                <p:oleObj name="수식" r:id="rId1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969" y="1201757"/>
                        <a:ext cx="2841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타원 49"/>
          <p:cNvSpPr/>
          <p:nvPr/>
        </p:nvSpPr>
        <p:spPr>
          <a:xfrm>
            <a:off x="4335158" y="1224723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개체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614742"/>
              </p:ext>
            </p:extLst>
          </p:nvPr>
        </p:nvGraphicFramePr>
        <p:xfrm>
          <a:off x="4398519" y="1206519"/>
          <a:ext cx="306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5" name="수식" r:id="rId14" imgW="164880" imgH="215640" progId="Equation.3">
                  <p:embed/>
                </p:oleObj>
              </mc:Choice>
              <mc:Fallback>
                <p:oleObj name="수식" r:id="rId14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519" y="1206519"/>
                        <a:ext cx="3063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타원 51"/>
          <p:cNvSpPr/>
          <p:nvPr/>
        </p:nvSpPr>
        <p:spPr>
          <a:xfrm>
            <a:off x="5552194" y="1226490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296168"/>
              </p:ext>
            </p:extLst>
          </p:nvPr>
        </p:nvGraphicFramePr>
        <p:xfrm>
          <a:off x="5616331" y="1196752"/>
          <a:ext cx="3063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6" name="수식" r:id="rId16" imgW="164880" imgH="228600" progId="Equation.3">
                  <p:embed/>
                </p:oleObj>
              </mc:Choice>
              <mc:Fallback>
                <p:oleObj name="수식" r:id="rId1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331" y="1196752"/>
                        <a:ext cx="3063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직선 연결선 53"/>
          <p:cNvCxnSpPr>
            <a:stCxn id="48" idx="4"/>
            <a:endCxn id="46" idx="0"/>
          </p:cNvCxnSpPr>
          <p:nvPr/>
        </p:nvCxnSpPr>
        <p:spPr>
          <a:xfrm>
            <a:off x="3315195" y="1652632"/>
            <a:ext cx="2912630" cy="104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0" idx="4"/>
            <a:endCxn id="46" idx="0"/>
          </p:cNvCxnSpPr>
          <p:nvPr/>
        </p:nvCxnSpPr>
        <p:spPr>
          <a:xfrm>
            <a:off x="4551542" y="1656771"/>
            <a:ext cx="1676283" cy="104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2" idx="4"/>
            <a:endCxn id="46" idx="0"/>
          </p:cNvCxnSpPr>
          <p:nvPr/>
        </p:nvCxnSpPr>
        <p:spPr>
          <a:xfrm>
            <a:off x="5768578" y="1658538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811951" y="1076568"/>
            <a:ext cx="3415874" cy="72008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 rot="10800000">
            <a:off x="2811950" y="1796648"/>
            <a:ext cx="3415874" cy="1344320"/>
          </a:xfrm>
          <a:prstGeom prst="triangle">
            <a:avLst>
              <a:gd name="adj" fmla="val 72908"/>
            </a:avLst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503236"/>
              </p:ext>
            </p:extLst>
          </p:nvPr>
        </p:nvGraphicFramePr>
        <p:xfrm>
          <a:off x="1951217" y="3717032"/>
          <a:ext cx="52006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7" name="수식" r:id="rId18" imgW="1790640" imgH="342720" progId="Equation.3">
                  <p:embed/>
                </p:oleObj>
              </mc:Choice>
              <mc:Fallback>
                <p:oleObj name="수식" r:id="rId18" imgW="17906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17" y="3717032"/>
                        <a:ext cx="52006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1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Algorithm in </a:t>
            </a:r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3092" y="1052736"/>
            <a:ext cx="1612942" cy="461665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027256" y="4199712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603887"/>
              </p:ext>
            </p:extLst>
          </p:nvPr>
        </p:nvGraphicFramePr>
        <p:xfrm>
          <a:off x="3135313" y="4248150"/>
          <a:ext cx="234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0" name="수식" r:id="rId4" imgW="126720" imgH="177480" progId="Equation.3">
                  <p:embed/>
                </p:oleObj>
              </mc:Choice>
              <mc:Fallback>
                <p:oleObj name="수식" r:id="rId4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4248150"/>
                        <a:ext cx="2349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4206130" y="4207199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556812"/>
              </p:ext>
            </p:extLst>
          </p:nvPr>
        </p:nvGraphicFramePr>
        <p:xfrm>
          <a:off x="4316689" y="4244090"/>
          <a:ext cx="2365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1" name="수식" r:id="rId6" imgW="126720" imgH="177480" progId="Equation.3">
                  <p:embed/>
                </p:oleObj>
              </mc:Choice>
              <mc:Fallback>
                <p:oleObj name="수식" r:id="rId6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689" y="4244090"/>
                        <a:ext cx="2365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타원 43"/>
          <p:cNvSpPr/>
          <p:nvPr/>
        </p:nvSpPr>
        <p:spPr>
          <a:xfrm>
            <a:off x="5442477" y="4211338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374395"/>
              </p:ext>
            </p:extLst>
          </p:nvPr>
        </p:nvGraphicFramePr>
        <p:xfrm>
          <a:off x="5577260" y="4239518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2" name="수식" r:id="rId8" imgW="88560" imgH="164880" progId="Equation.3">
                  <p:embed/>
                </p:oleObj>
              </mc:Choice>
              <mc:Fallback>
                <p:oleObj name="수식" r:id="rId8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260" y="4239518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직선 연결선 45"/>
          <p:cNvCxnSpPr>
            <a:stCxn id="59" idx="4"/>
            <a:endCxn id="40" idx="0"/>
          </p:cNvCxnSpPr>
          <p:nvPr/>
        </p:nvCxnSpPr>
        <p:spPr>
          <a:xfrm flipH="1">
            <a:off x="3243640" y="3164800"/>
            <a:ext cx="719627" cy="10349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1" idx="4"/>
            <a:endCxn id="40" idx="0"/>
          </p:cNvCxnSpPr>
          <p:nvPr/>
        </p:nvCxnSpPr>
        <p:spPr>
          <a:xfrm flipH="1">
            <a:off x="3243640" y="3168939"/>
            <a:ext cx="1955974" cy="10307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1" idx="4"/>
            <a:endCxn id="42" idx="0"/>
          </p:cNvCxnSpPr>
          <p:nvPr/>
        </p:nvCxnSpPr>
        <p:spPr>
          <a:xfrm flipH="1">
            <a:off x="4422514" y="3168939"/>
            <a:ext cx="777100" cy="1038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3" idx="4"/>
            <a:endCxn id="42" idx="0"/>
          </p:cNvCxnSpPr>
          <p:nvPr/>
        </p:nvCxnSpPr>
        <p:spPr>
          <a:xfrm flipH="1">
            <a:off x="4422514" y="3170706"/>
            <a:ext cx="1994136" cy="10364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63" idx="4"/>
            <a:endCxn id="45" idx="0"/>
          </p:cNvCxnSpPr>
          <p:nvPr/>
        </p:nvCxnSpPr>
        <p:spPr>
          <a:xfrm flipH="1">
            <a:off x="5659807" y="3170706"/>
            <a:ext cx="756843" cy="1010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2" idx="0"/>
            <a:endCxn id="59" idx="4"/>
          </p:cNvCxnSpPr>
          <p:nvPr/>
        </p:nvCxnSpPr>
        <p:spPr>
          <a:xfrm flipH="1" flipV="1">
            <a:off x="3963267" y="3164800"/>
            <a:ext cx="459247" cy="1042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4" idx="0"/>
            <a:endCxn id="59" idx="4"/>
          </p:cNvCxnSpPr>
          <p:nvPr/>
        </p:nvCxnSpPr>
        <p:spPr>
          <a:xfrm flipH="1" flipV="1">
            <a:off x="3963267" y="3164800"/>
            <a:ext cx="1695594" cy="10465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4" idx="0"/>
            <a:endCxn id="61" idx="4"/>
          </p:cNvCxnSpPr>
          <p:nvPr/>
        </p:nvCxnSpPr>
        <p:spPr>
          <a:xfrm flipH="1" flipV="1">
            <a:off x="5199614" y="3168939"/>
            <a:ext cx="459247" cy="1042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0" idx="0"/>
            <a:endCxn id="63" idx="4"/>
          </p:cNvCxnSpPr>
          <p:nvPr/>
        </p:nvCxnSpPr>
        <p:spPr>
          <a:xfrm flipV="1">
            <a:off x="3243640" y="3170706"/>
            <a:ext cx="3173010" cy="10290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659513" y="4213105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개체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848759"/>
              </p:ext>
            </p:extLst>
          </p:nvPr>
        </p:nvGraphicFramePr>
        <p:xfrm>
          <a:off x="6793285" y="4241106"/>
          <a:ext cx="1651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3" name="수식" r:id="rId10" imgW="88560" imgH="164880" progId="Equation.3">
                  <p:embed/>
                </p:oleObj>
              </mc:Choice>
              <mc:Fallback>
                <p:oleObj name="수식" r:id="rId10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285" y="4241106"/>
                        <a:ext cx="1651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타원 58"/>
          <p:cNvSpPr/>
          <p:nvPr/>
        </p:nvSpPr>
        <p:spPr>
          <a:xfrm>
            <a:off x="3746883" y="273275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63987"/>
              </p:ext>
            </p:extLst>
          </p:nvPr>
        </p:nvGraphicFramePr>
        <p:xfrm>
          <a:off x="3879850" y="2760663"/>
          <a:ext cx="1666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4" name="수식" r:id="rId12" imgW="88560" imgH="164880" progId="Equation.3">
                  <p:embed/>
                </p:oleObj>
              </mc:Choice>
              <mc:Fallback>
                <p:oleObj name="수식" r:id="rId12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760663"/>
                        <a:ext cx="16668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타원 60"/>
          <p:cNvSpPr/>
          <p:nvPr/>
        </p:nvSpPr>
        <p:spPr>
          <a:xfrm>
            <a:off x="4983230" y="273689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039072"/>
              </p:ext>
            </p:extLst>
          </p:nvPr>
        </p:nvGraphicFramePr>
        <p:xfrm>
          <a:off x="5081588" y="2754313"/>
          <a:ext cx="23653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5" name="수식" r:id="rId14" imgW="126720" imgH="177480" progId="Equation.3">
                  <p:embed/>
                </p:oleObj>
              </mc:Choice>
              <mc:Fallback>
                <p:oleObj name="수식" r:id="rId14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2754313"/>
                        <a:ext cx="236537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타원 62"/>
          <p:cNvSpPr/>
          <p:nvPr/>
        </p:nvSpPr>
        <p:spPr>
          <a:xfrm>
            <a:off x="6200266" y="2738658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개체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183590"/>
              </p:ext>
            </p:extLst>
          </p:nvPr>
        </p:nvGraphicFramePr>
        <p:xfrm>
          <a:off x="6334125" y="2765425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6" name="수식" r:id="rId16" imgW="88560" imgH="164880" progId="Equation.3">
                  <p:embed/>
                </p:oleObj>
              </mc:Choice>
              <mc:Fallback>
                <p:oleObj name="수식" r:id="rId16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2765425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직선 연결선 64"/>
          <p:cNvCxnSpPr>
            <a:stCxn id="59" idx="4"/>
            <a:endCxn id="57" idx="0"/>
          </p:cNvCxnSpPr>
          <p:nvPr/>
        </p:nvCxnSpPr>
        <p:spPr>
          <a:xfrm>
            <a:off x="3963267" y="3164800"/>
            <a:ext cx="2912630" cy="1048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1" idx="4"/>
            <a:endCxn id="57" idx="0"/>
          </p:cNvCxnSpPr>
          <p:nvPr/>
        </p:nvCxnSpPr>
        <p:spPr>
          <a:xfrm>
            <a:off x="5199614" y="3168939"/>
            <a:ext cx="1676283" cy="10441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3" idx="4"/>
            <a:endCxn id="57" idx="0"/>
          </p:cNvCxnSpPr>
          <p:nvPr/>
        </p:nvCxnSpPr>
        <p:spPr>
          <a:xfrm>
            <a:off x="6416650" y="3170706"/>
            <a:ext cx="459247" cy="1042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360255" y="1098902"/>
            <a:ext cx="6521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smtClean="0"/>
              <a:t>샘플된 히든 유닛을 바탕으로 조건부 확률</a:t>
            </a:r>
            <a:r>
              <a:rPr lang="en-US" altLang="ko-KR" b="1" smtClean="0"/>
              <a:t>(</a:t>
            </a:r>
            <a:r>
              <a:rPr lang="ko-KR" altLang="en-US" b="1" smtClean="0"/>
              <a:t>볼츠만 분포</a:t>
            </a:r>
            <a:r>
              <a:rPr lang="en-US" altLang="ko-KR" b="1" smtClean="0"/>
              <a:t>)</a:t>
            </a:r>
            <a:r>
              <a:rPr lang="ko-KR" altLang="en-US" b="1" smtClean="0"/>
              <a:t>을 </a:t>
            </a:r>
            <a:endParaRPr lang="en-US" altLang="ko-KR" b="1"/>
          </a:p>
          <a:p>
            <a:r>
              <a:rPr lang="en-US" altLang="ko-KR" b="1" smtClean="0"/>
              <a:t>   </a:t>
            </a:r>
            <a:r>
              <a:rPr lang="ko-KR" altLang="en-US" b="1" smtClean="0"/>
              <a:t>이용해 각각의 </a:t>
            </a:r>
            <a:r>
              <a:rPr lang="en-US" altLang="ko-KR" b="1" smtClean="0"/>
              <a:t>Visible</a:t>
            </a:r>
            <a:r>
              <a:rPr lang="ko-KR" altLang="en-US" b="1" smtClean="0"/>
              <a:t> 유닛을 하나씩 샘플링 </a:t>
            </a:r>
            <a:endParaRPr lang="en-US" altLang="ko-KR" b="1" smtClean="0"/>
          </a:p>
        </p:txBody>
      </p:sp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658945"/>
              </p:ext>
            </p:extLst>
          </p:nvPr>
        </p:nvGraphicFramePr>
        <p:xfrm>
          <a:off x="157478" y="2773666"/>
          <a:ext cx="1273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7" name="수식" r:id="rId18" imgW="685800" imgH="241200" progId="Equation.3">
                  <p:embed/>
                </p:oleObj>
              </mc:Choice>
              <mc:Fallback>
                <p:oleObj name="수식" r:id="rId18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78" y="2773666"/>
                        <a:ext cx="1273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965446"/>
              </p:ext>
            </p:extLst>
          </p:nvPr>
        </p:nvGraphicFramePr>
        <p:xfrm>
          <a:off x="146984" y="4181600"/>
          <a:ext cx="1225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8" name="수식" r:id="rId20" imgW="660240" imgH="228600" progId="Equation.3">
                  <p:embed/>
                </p:oleObj>
              </mc:Choice>
              <mc:Fallback>
                <p:oleObj name="수식" r:id="rId20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84" y="4181600"/>
                        <a:ext cx="1225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179512" y="1881572"/>
            <a:ext cx="223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Reconstruction!</a:t>
            </a:r>
            <a:endParaRPr lang="ko-KR" altLang="en-US" sz="2400"/>
          </a:p>
        </p:txBody>
      </p:sp>
      <p:cxnSp>
        <p:nvCxnSpPr>
          <p:cNvPr id="52" name="직선 화살표 연결선 51"/>
          <p:cNvCxnSpPr>
            <a:stCxn id="4" idx="3"/>
          </p:cNvCxnSpPr>
          <p:nvPr/>
        </p:nvCxnSpPr>
        <p:spPr>
          <a:xfrm>
            <a:off x="2416022" y="2112405"/>
            <a:ext cx="611234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103372" y="1887215"/>
            <a:ext cx="2645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Model!</a:t>
            </a:r>
            <a:endParaRPr lang="ko-KR" altLang="en-US" sz="240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182065"/>
              </p:ext>
            </p:extLst>
          </p:nvPr>
        </p:nvGraphicFramePr>
        <p:xfrm>
          <a:off x="3599941" y="5681899"/>
          <a:ext cx="52006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9" name="수식" r:id="rId22" imgW="1790700" imgH="342900" progId="Equation.3">
                  <p:embed/>
                </p:oleObj>
              </mc:Choice>
              <mc:Fallback>
                <p:oleObj name="수식" r:id="rId22" imgW="17907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941" y="5681899"/>
                        <a:ext cx="52006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직선 화살표 연결선 67"/>
          <p:cNvCxnSpPr/>
          <p:nvPr/>
        </p:nvCxnSpPr>
        <p:spPr>
          <a:xfrm flipH="1" flipV="1">
            <a:off x="3603453" y="4213105"/>
            <a:ext cx="1035444" cy="1439885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5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Algorithm in </a:t>
            </a:r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3092" y="1052736"/>
            <a:ext cx="1612942" cy="461665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027256" y="4199712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268193"/>
              </p:ext>
            </p:extLst>
          </p:nvPr>
        </p:nvGraphicFramePr>
        <p:xfrm>
          <a:off x="3135313" y="4248150"/>
          <a:ext cx="234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4" name="수식" r:id="rId4" imgW="126720" imgH="177480" progId="Equation.3">
                  <p:embed/>
                </p:oleObj>
              </mc:Choice>
              <mc:Fallback>
                <p:oleObj name="수식" r:id="rId4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4248150"/>
                        <a:ext cx="2349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4206130" y="4207199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1900"/>
              </p:ext>
            </p:extLst>
          </p:nvPr>
        </p:nvGraphicFramePr>
        <p:xfrm>
          <a:off x="4316689" y="4244090"/>
          <a:ext cx="2365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5" name="수식" r:id="rId6" imgW="126720" imgH="177480" progId="Equation.3">
                  <p:embed/>
                </p:oleObj>
              </mc:Choice>
              <mc:Fallback>
                <p:oleObj name="수식" r:id="rId6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689" y="4244090"/>
                        <a:ext cx="2365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타원 43"/>
          <p:cNvSpPr/>
          <p:nvPr/>
        </p:nvSpPr>
        <p:spPr>
          <a:xfrm>
            <a:off x="5442477" y="4211338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359266"/>
              </p:ext>
            </p:extLst>
          </p:nvPr>
        </p:nvGraphicFramePr>
        <p:xfrm>
          <a:off x="5577260" y="4239518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6" name="수식" r:id="rId8" imgW="88560" imgH="164880" progId="Equation.3">
                  <p:embed/>
                </p:oleObj>
              </mc:Choice>
              <mc:Fallback>
                <p:oleObj name="수식" r:id="rId8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260" y="4239518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직선 연결선 45"/>
          <p:cNvCxnSpPr>
            <a:stCxn id="59" idx="4"/>
            <a:endCxn id="40" idx="0"/>
          </p:cNvCxnSpPr>
          <p:nvPr/>
        </p:nvCxnSpPr>
        <p:spPr>
          <a:xfrm flipH="1">
            <a:off x="3243640" y="3164800"/>
            <a:ext cx="719627" cy="1034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1" idx="4"/>
            <a:endCxn id="40" idx="0"/>
          </p:cNvCxnSpPr>
          <p:nvPr/>
        </p:nvCxnSpPr>
        <p:spPr>
          <a:xfrm flipH="1">
            <a:off x="3243640" y="3168939"/>
            <a:ext cx="1955974" cy="10307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1" idx="4"/>
            <a:endCxn id="42" idx="0"/>
          </p:cNvCxnSpPr>
          <p:nvPr/>
        </p:nvCxnSpPr>
        <p:spPr>
          <a:xfrm flipH="1">
            <a:off x="4422514" y="3168939"/>
            <a:ext cx="777100" cy="10382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3" idx="4"/>
            <a:endCxn id="42" idx="0"/>
          </p:cNvCxnSpPr>
          <p:nvPr/>
        </p:nvCxnSpPr>
        <p:spPr>
          <a:xfrm flipH="1">
            <a:off x="4422514" y="3170706"/>
            <a:ext cx="1994136" cy="10364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63" idx="4"/>
            <a:endCxn id="45" idx="0"/>
          </p:cNvCxnSpPr>
          <p:nvPr/>
        </p:nvCxnSpPr>
        <p:spPr>
          <a:xfrm flipH="1">
            <a:off x="5659807" y="3170706"/>
            <a:ext cx="756843" cy="1010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2" idx="0"/>
            <a:endCxn id="59" idx="4"/>
          </p:cNvCxnSpPr>
          <p:nvPr/>
        </p:nvCxnSpPr>
        <p:spPr>
          <a:xfrm flipH="1" flipV="1">
            <a:off x="3963267" y="3164800"/>
            <a:ext cx="459247" cy="10423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4" idx="0"/>
            <a:endCxn id="59" idx="4"/>
          </p:cNvCxnSpPr>
          <p:nvPr/>
        </p:nvCxnSpPr>
        <p:spPr>
          <a:xfrm flipH="1" flipV="1">
            <a:off x="3963267" y="3164800"/>
            <a:ext cx="1695594" cy="10465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4" idx="0"/>
            <a:endCxn id="61" idx="4"/>
          </p:cNvCxnSpPr>
          <p:nvPr/>
        </p:nvCxnSpPr>
        <p:spPr>
          <a:xfrm flipH="1" flipV="1">
            <a:off x="5199614" y="3168939"/>
            <a:ext cx="459247" cy="1042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0" idx="0"/>
            <a:endCxn id="63" idx="4"/>
          </p:cNvCxnSpPr>
          <p:nvPr/>
        </p:nvCxnSpPr>
        <p:spPr>
          <a:xfrm flipV="1">
            <a:off x="3243640" y="3170706"/>
            <a:ext cx="3173010" cy="10290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659513" y="4213105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개체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674121"/>
              </p:ext>
            </p:extLst>
          </p:nvPr>
        </p:nvGraphicFramePr>
        <p:xfrm>
          <a:off x="6793285" y="4241106"/>
          <a:ext cx="1651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7" name="수식" r:id="rId10" imgW="88560" imgH="164880" progId="Equation.3">
                  <p:embed/>
                </p:oleObj>
              </mc:Choice>
              <mc:Fallback>
                <p:oleObj name="수식" r:id="rId10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285" y="4241106"/>
                        <a:ext cx="1651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타원 58"/>
          <p:cNvSpPr/>
          <p:nvPr/>
        </p:nvSpPr>
        <p:spPr>
          <a:xfrm>
            <a:off x="3746883" y="273275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910027"/>
              </p:ext>
            </p:extLst>
          </p:nvPr>
        </p:nvGraphicFramePr>
        <p:xfrm>
          <a:off x="3879850" y="2760663"/>
          <a:ext cx="1666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8" name="수식" r:id="rId12" imgW="88560" imgH="164880" progId="Equation.3">
                  <p:embed/>
                </p:oleObj>
              </mc:Choice>
              <mc:Fallback>
                <p:oleObj name="수식" r:id="rId12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760663"/>
                        <a:ext cx="16668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타원 60"/>
          <p:cNvSpPr/>
          <p:nvPr/>
        </p:nvSpPr>
        <p:spPr>
          <a:xfrm>
            <a:off x="4983230" y="273689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262779"/>
              </p:ext>
            </p:extLst>
          </p:nvPr>
        </p:nvGraphicFramePr>
        <p:xfrm>
          <a:off x="5081588" y="2754313"/>
          <a:ext cx="23653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9" name="수식" r:id="rId14" imgW="126720" imgH="177480" progId="Equation.3">
                  <p:embed/>
                </p:oleObj>
              </mc:Choice>
              <mc:Fallback>
                <p:oleObj name="수식" r:id="rId14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2754313"/>
                        <a:ext cx="236537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타원 62"/>
          <p:cNvSpPr/>
          <p:nvPr/>
        </p:nvSpPr>
        <p:spPr>
          <a:xfrm>
            <a:off x="6200266" y="2738658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개체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469385"/>
              </p:ext>
            </p:extLst>
          </p:nvPr>
        </p:nvGraphicFramePr>
        <p:xfrm>
          <a:off x="6334125" y="2765425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0" name="수식" r:id="rId16" imgW="88560" imgH="164880" progId="Equation.3">
                  <p:embed/>
                </p:oleObj>
              </mc:Choice>
              <mc:Fallback>
                <p:oleObj name="수식" r:id="rId16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2765425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직선 연결선 64"/>
          <p:cNvCxnSpPr>
            <a:stCxn id="59" idx="4"/>
            <a:endCxn id="57" idx="0"/>
          </p:cNvCxnSpPr>
          <p:nvPr/>
        </p:nvCxnSpPr>
        <p:spPr>
          <a:xfrm>
            <a:off x="3963267" y="3164800"/>
            <a:ext cx="2912630" cy="1048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1" idx="4"/>
            <a:endCxn id="57" idx="0"/>
          </p:cNvCxnSpPr>
          <p:nvPr/>
        </p:nvCxnSpPr>
        <p:spPr>
          <a:xfrm>
            <a:off x="5199614" y="3168939"/>
            <a:ext cx="1676283" cy="10441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3" idx="4"/>
            <a:endCxn id="57" idx="0"/>
          </p:cNvCxnSpPr>
          <p:nvPr/>
        </p:nvCxnSpPr>
        <p:spPr>
          <a:xfrm>
            <a:off x="6416650" y="3170706"/>
            <a:ext cx="459247" cy="1042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360255" y="1098902"/>
            <a:ext cx="6521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smtClean="0"/>
              <a:t>샘플된 히든 유닛을 바탕으로 조건부 확률</a:t>
            </a:r>
            <a:r>
              <a:rPr lang="en-US" altLang="ko-KR" b="1" smtClean="0"/>
              <a:t>(</a:t>
            </a:r>
            <a:r>
              <a:rPr lang="ko-KR" altLang="en-US" b="1" smtClean="0"/>
              <a:t>볼츠만 분포</a:t>
            </a:r>
            <a:r>
              <a:rPr lang="en-US" altLang="ko-KR" b="1" smtClean="0"/>
              <a:t>)</a:t>
            </a:r>
            <a:r>
              <a:rPr lang="ko-KR" altLang="en-US" b="1" smtClean="0"/>
              <a:t>을 </a:t>
            </a:r>
            <a:endParaRPr lang="en-US" altLang="ko-KR" b="1"/>
          </a:p>
          <a:p>
            <a:r>
              <a:rPr lang="en-US" altLang="ko-KR" b="1" smtClean="0"/>
              <a:t>   </a:t>
            </a:r>
            <a:r>
              <a:rPr lang="ko-KR" altLang="en-US" b="1" smtClean="0"/>
              <a:t>이용해 각각의 </a:t>
            </a:r>
            <a:r>
              <a:rPr lang="en-US" altLang="ko-KR" b="1" smtClean="0"/>
              <a:t>Visible</a:t>
            </a:r>
            <a:r>
              <a:rPr lang="ko-KR" altLang="en-US" b="1" smtClean="0"/>
              <a:t> 유닛을 하나씩 샘플링 </a:t>
            </a:r>
            <a:endParaRPr lang="en-US" altLang="ko-KR" b="1" smtClean="0"/>
          </a:p>
        </p:txBody>
      </p:sp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277659"/>
              </p:ext>
            </p:extLst>
          </p:nvPr>
        </p:nvGraphicFramePr>
        <p:xfrm>
          <a:off x="157478" y="2773666"/>
          <a:ext cx="1273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1" name="수식" r:id="rId18" imgW="685800" imgH="241200" progId="Equation.3">
                  <p:embed/>
                </p:oleObj>
              </mc:Choice>
              <mc:Fallback>
                <p:oleObj name="수식" r:id="rId18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78" y="2773666"/>
                        <a:ext cx="1273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51962"/>
              </p:ext>
            </p:extLst>
          </p:nvPr>
        </p:nvGraphicFramePr>
        <p:xfrm>
          <a:off x="146984" y="4181600"/>
          <a:ext cx="1225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2" name="수식" r:id="rId20" imgW="660240" imgH="228600" progId="Equation.3">
                  <p:embed/>
                </p:oleObj>
              </mc:Choice>
              <mc:Fallback>
                <p:oleObj name="수식" r:id="rId20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84" y="4181600"/>
                        <a:ext cx="1225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179512" y="1881572"/>
            <a:ext cx="223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Reconstruction!</a:t>
            </a:r>
            <a:endParaRPr lang="ko-KR" altLang="en-US" sz="2400"/>
          </a:p>
        </p:txBody>
      </p:sp>
      <p:cxnSp>
        <p:nvCxnSpPr>
          <p:cNvPr id="52" name="직선 화살표 연결선 51"/>
          <p:cNvCxnSpPr>
            <a:stCxn id="4" idx="3"/>
          </p:cNvCxnSpPr>
          <p:nvPr/>
        </p:nvCxnSpPr>
        <p:spPr>
          <a:xfrm>
            <a:off x="2416022" y="2112405"/>
            <a:ext cx="611234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103372" y="1887215"/>
            <a:ext cx="2645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Model!</a:t>
            </a:r>
            <a:endParaRPr lang="ko-KR" altLang="en-US" sz="240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362373"/>
              </p:ext>
            </p:extLst>
          </p:nvPr>
        </p:nvGraphicFramePr>
        <p:xfrm>
          <a:off x="3599941" y="5681899"/>
          <a:ext cx="52006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3" name="수식" r:id="rId22" imgW="1790700" imgH="342900" progId="Equation.3">
                  <p:embed/>
                </p:oleObj>
              </mc:Choice>
              <mc:Fallback>
                <p:oleObj name="수식" r:id="rId22" imgW="17907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941" y="5681899"/>
                        <a:ext cx="52006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직선 화살표 연결선 67"/>
          <p:cNvCxnSpPr/>
          <p:nvPr/>
        </p:nvCxnSpPr>
        <p:spPr>
          <a:xfrm flipV="1">
            <a:off x="4638897" y="4005064"/>
            <a:ext cx="344333" cy="1647927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Algorithm in </a:t>
            </a:r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3092" y="1052736"/>
            <a:ext cx="1612942" cy="461665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027256" y="4199712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026105"/>
              </p:ext>
            </p:extLst>
          </p:nvPr>
        </p:nvGraphicFramePr>
        <p:xfrm>
          <a:off x="3135313" y="4248150"/>
          <a:ext cx="234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48" name="수식" r:id="rId4" imgW="126720" imgH="177480" progId="Equation.3">
                  <p:embed/>
                </p:oleObj>
              </mc:Choice>
              <mc:Fallback>
                <p:oleObj name="수식" r:id="rId4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4248150"/>
                        <a:ext cx="2349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4206130" y="4207199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936806"/>
              </p:ext>
            </p:extLst>
          </p:nvPr>
        </p:nvGraphicFramePr>
        <p:xfrm>
          <a:off x="4316689" y="4244090"/>
          <a:ext cx="2365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49" name="수식" r:id="rId6" imgW="126720" imgH="177480" progId="Equation.3">
                  <p:embed/>
                </p:oleObj>
              </mc:Choice>
              <mc:Fallback>
                <p:oleObj name="수식" r:id="rId6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689" y="4244090"/>
                        <a:ext cx="2365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타원 43"/>
          <p:cNvSpPr/>
          <p:nvPr/>
        </p:nvSpPr>
        <p:spPr>
          <a:xfrm>
            <a:off x="5442477" y="4211338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054539"/>
              </p:ext>
            </p:extLst>
          </p:nvPr>
        </p:nvGraphicFramePr>
        <p:xfrm>
          <a:off x="5577260" y="4239518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0" name="수식" r:id="rId8" imgW="88560" imgH="164880" progId="Equation.3">
                  <p:embed/>
                </p:oleObj>
              </mc:Choice>
              <mc:Fallback>
                <p:oleObj name="수식" r:id="rId8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260" y="4239518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직선 연결선 45"/>
          <p:cNvCxnSpPr>
            <a:stCxn id="59" idx="4"/>
            <a:endCxn id="40" idx="0"/>
          </p:cNvCxnSpPr>
          <p:nvPr/>
        </p:nvCxnSpPr>
        <p:spPr>
          <a:xfrm flipH="1">
            <a:off x="3243640" y="3164800"/>
            <a:ext cx="719627" cy="1034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1" idx="4"/>
            <a:endCxn id="40" idx="0"/>
          </p:cNvCxnSpPr>
          <p:nvPr/>
        </p:nvCxnSpPr>
        <p:spPr>
          <a:xfrm flipH="1">
            <a:off x="3243640" y="3168939"/>
            <a:ext cx="1955974" cy="10307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1" idx="4"/>
            <a:endCxn id="42" idx="0"/>
          </p:cNvCxnSpPr>
          <p:nvPr/>
        </p:nvCxnSpPr>
        <p:spPr>
          <a:xfrm flipH="1">
            <a:off x="4422514" y="3168939"/>
            <a:ext cx="777100" cy="1038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3" idx="4"/>
            <a:endCxn id="42" idx="0"/>
          </p:cNvCxnSpPr>
          <p:nvPr/>
        </p:nvCxnSpPr>
        <p:spPr>
          <a:xfrm flipH="1">
            <a:off x="4422514" y="3170706"/>
            <a:ext cx="1994136" cy="10364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63" idx="4"/>
            <a:endCxn id="45" idx="0"/>
          </p:cNvCxnSpPr>
          <p:nvPr/>
        </p:nvCxnSpPr>
        <p:spPr>
          <a:xfrm flipH="1">
            <a:off x="5659807" y="3170706"/>
            <a:ext cx="756843" cy="1010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2" idx="0"/>
            <a:endCxn id="59" idx="4"/>
          </p:cNvCxnSpPr>
          <p:nvPr/>
        </p:nvCxnSpPr>
        <p:spPr>
          <a:xfrm flipH="1" flipV="1">
            <a:off x="3963267" y="3164800"/>
            <a:ext cx="459247" cy="1042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4" idx="0"/>
            <a:endCxn id="59" idx="4"/>
          </p:cNvCxnSpPr>
          <p:nvPr/>
        </p:nvCxnSpPr>
        <p:spPr>
          <a:xfrm flipH="1" flipV="1">
            <a:off x="3963267" y="3164800"/>
            <a:ext cx="1695594" cy="10465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4" idx="0"/>
            <a:endCxn id="61" idx="4"/>
          </p:cNvCxnSpPr>
          <p:nvPr/>
        </p:nvCxnSpPr>
        <p:spPr>
          <a:xfrm flipH="1" flipV="1">
            <a:off x="5199614" y="3168939"/>
            <a:ext cx="459247" cy="10423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0" idx="0"/>
            <a:endCxn id="63" idx="4"/>
          </p:cNvCxnSpPr>
          <p:nvPr/>
        </p:nvCxnSpPr>
        <p:spPr>
          <a:xfrm flipV="1">
            <a:off x="3243640" y="3170706"/>
            <a:ext cx="3173010" cy="10290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659513" y="4213105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개체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643626"/>
              </p:ext>
            </p:extLst>
          </p:nvPr>
        </p:nvGraphicFramePr>
        <p:xfrm>
          <a:off x="6793285" y="4241106"/>
          <a:ext cx="1651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1" name="수식" r:id="rId10" imgW="88560" imgH="164880" progId="Equation.3">
                  <p:embed/>
                </p:oleObj>
              </mc:Choice>
              <mc:Fallback>
                <p:oleObj name="수식" r:id="rId10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285" y="4241106"/>
                        <a:ext cx="1651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타원 58"/>
          <p:cNvSpPr/>
          <p:nvPr/>
        </p:nvSpPr>
        <p:spPr>
          <a:xfrm>
            <a:off x="3746883" y="273275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481122"/>
              </p:ext>
            </p:extLst>
          </p:nvPr>
        </p:nvGraphicFramePr>
        <p:xfrm>
          <a:off x="3879850" y="2760663"/>
          <a:ext cx="1666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2" name="수식" r:id="rId12" imgW="88560" imgH="164880" progId="Equation.3">
                  <p:embed/>
                </p:oleObj>
              </mc:Choice>
              <mc:Fallback>
                <p:oleObj name="수식" r:id="rId12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760663"/>
                        <a:ext cx="16668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타원 60"/>
          <p:cNvSpPr/>
          <p:nvPr/>
        </p:nvSpPr>
        <p:spPr>
          <a:xfrm>
            <a:off x="4983230" y="273689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087813"/>
              </p:ext>
            </p:extLst>
          </p:nvPr>
        </p:nvGraphicFramePr>
        <p:xfrm>
          <a:off x="5081588" y="2754313"/>
          <a:ext cx="23653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3" name="수식" r:id="rId14" imgW="126720" imgH="177480" progId="Equation.3">
                  <p:embed/>
                </p:oleObj>
              </mc:Choice>
              <mc:Fallback>
                <p:oleObj name="수식" r:id="rId14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2754313"/>
                        <a:ext cx="236537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타원 62"/>
          <p:cNvSpPr/>
          <p:nvPr/>
        </p:nvSpPr>
        <p:spPr>
          <a:xfrm>
            <a:off x="6200266" y="2738658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개체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541431"/>
              </p:ext>
            </p:extLst>
          </p:nvPr>
        </p:nvGraphicFramePr>
        <p:xfrm>
          <a:off x="6334125" y="2765425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4" name="수식" r:id="rId16" imgW="88560" imgH="164880" progId="Equation.3">
                  <p:embed/>
                </p:oleObj>
              </mc:Choice>
              <mc:Fallback>
                <p:oleObj name="수식" r:id="rId16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2765425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직선 연결선 64"/>
          <p:cNvCxnSpPr>
            <a:stCxn id="59" idx="4"/>
            <a:endCxn id="57" idx="0"/>
          </p:cNvCxnSpPr>
          <p:nvPr/>
        </p:nvCxnSpPr>
        <p:spPr>
          <a:xfrm>
            <a:off x="3963267" y="3164800"/>
            <a:ext cx="2912630" cy="1048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1" idx="4"/>
            <a:endCxn id="57" idx="0"/>
          </p:cNvCxnSpPr>
          <p:nvPr/>
        </p:nvCxnSpPr>
        <p:spPr>
          <a:xfrm>
            <a:off x="5199614" y="3168939"/>
            <a:ext cx="1676283" cy="10441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3" idx="4"/>
            <a:endCxn id="57" idx="0"/>
          </p:cNvCxnSpPr>
          <p:nvPr/>
        </p:nvCxnSpPr>
        <p:spPr>
          <a:xfrm>
            <a:off x="6416650" y="3170706"/>
            <a:ext cx="459247" cy="1042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360255" y="1098902"/>
            <a:ext cx="6521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smtClean="0"/>
              <a:t>샘플된 히든 유닛을 바탕으로 조건부 확률</a:t>
            </a:r>
            <a:r>
              <a:rPr lang="en-US" altLang="ko-KR" b="1" smtClean="0"/>
              <a:t>(</a:t>
            </a:r>
            <a:r>
              <a:rPr lang="ko-KR" altLang="en-US" b="1" smtClean="0"/>
              <a:t>볼츠만 분포</a:t>
            </a:r>
            <a:r>
              <a:rPr lang="en-US" altLang="ko-KR" b="1" smtClean="0"/>
              <a:t>)</a:t>
            </a:r>
            <a:r>
              <a:rPr lang="ko-KR" altLang="en-US" b="1" smtClean="0"/>
              <a:t>을 </a:t>
            </a:r>
            <a:endParaRPr lang="en-US" altLang="ko-KR" b="1"/>
          </a:p>
          <a:p>
            <a:r>
              <a:rPr lang="en-US" altLang="ko-KR" b="1" smtClean="0"/>
              <a:t>   </a:t>
            </a:r>
            <a:r>
              <a:rPr lang="ko-KR" altLang="en-US" b="1" smtClean="0"/>
              <a:t>이용해 각각의 </a:t>
            </a:r>
            <a:r>
              <a:rPr lang="en-US" altLang="ko-KR" b="1" smtClean="0"/>
              <a:t>Visible</a:t>
            </a:r>
            <a:r>
              <a:rPr lang="ko-KR" altLang="en-US" b="1" smtClean="0"/>
              <a:t> 유닛을 하나씩 샘플링 </a:t>
            </a:r>
            <a:endParaRPr lang="en-US" altLang="ko-KR" b="1" smtClean="0"/>
          </a:p>
        </p:txBody>
      </p:sp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963135"/>
              </p:ext>
            </p:extLst>
          </p:nvPr>
        </p:nvGraphicFramePr>
        <p:xfrm>
          <a:off x="157478" y="2773666"/>
          <a:ext cx="1273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5" name="수식" r:id="rId18" imgW="685800" imgH="241200" progId="Equation.3">
                  <p:embed/>
                </p:oleObj>
              </mc:Choice>
              <mc:Fallback>
                <p:oleObj name="수식" r:id="rId18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78" y="2773666"/>
                        <a:ext cx="1273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156774"/>
              </p:ext>
            </p:extLst>
          </p:nvPr>
        </p:nvGraphicFramePr>
        <p:xfrm>
          <a:off x="146984" y="4181600"/>
          <a:ext cx="1225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6" name="수식" r:id="rId20" imgW="660240" imgH="228600" progId="Equation.3">
                  <p:embed/>
                </p:oleObj>
              </mc:Choice>
              <mc:Fallback>
                <p:oleObj name="수식" r:id="rId20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84" y="4181600"/>
                        <a:ext cx="1225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179512" y="1881572"/>
            <a:ext cx="223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Reconstruction!</a:t>
            </a:r>
            <a:endParaRPr lang="ko-KR" altLang="en-US" sz="2400"/>
          </a:p>
        </p:txBody>
      </p:sp>
      <p:cxnSp>
        <p:nvCxnSpPr>
          <p:cNvPr id="52" name="직선 화살표 연결선 51"/>
          <p:cNvCxnSpPr>
            <a:stCxn id="4" idx="3"/>
          </p:cNvCxnSpPr>
          <p:nvPr/>
        </p:nvCxnSpPr>
        <p:spPr>
          <a:xfrm>
            <a:off x="2416022" y="2112405"/>
            <a:ext cx="611234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103372" y="1887215"/>
            <a:ext cx="2645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Model!</a:t>
            </a:r>
            <a:endParaRPr lang="ko-KR" altLang="en-US" sz="240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956629"/>
              </p:ext>
            </p:extLst>
          </p:nvPr>
        </p:nvGraphicFramePr>
        <p:xfrm>
          <a:off x="3599941" y="5681899"/>
          <a:ext cx="52006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7" name="수식" r:id="rId22" imgW="1790700" imgH="342900" progId="Equation.3">
                  <p:embed/>
                </p:oleObj>
              </mc:Choice>
              <mc:Fallback>
                <p:oleObj name="수식" r:id="rId22" imgW="17907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941" y="5681899"/>
                        <a:ext cx="52006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직선 화살표 연결선 67"/>
          <p:cNvCxnSpPr/>
          <p:nvPr/>
        </p:nvCxnSpPr>
        <p:spPr>
          <a:xfrm flipV="1">
            <a:off x="4638897" y="4005063"/>
            <a:ext cx="560716" cy="1647928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6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Algorithm in </a:t>
            </a:r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3092" y="1052736"/>
            <a:ext cx="1612942" cy="461665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027256" y="4199712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621126"/>
              </p:ext>
            </p:extLst>
          </p:nvPr>
        </p:nvGraphicFramePr>
        <p:xfrm>
          <a:off x="3135313" y="4248150"/>
          <a:ext cx="234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82" name="수식" r:id="rId4" imgW="126720" imgH="177480" progId="Equation.3">
                  <p:embed/>
                </p:oleObj>
              </mc:Choice>
              <mc:Fallback>
                <p:oleObj name="수식" r:id="rId4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4248150"/>
                        <a:ext cx="2349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4206130" y="4207199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847654"/>
              </p:ext>
            </p:extLst>
          </p:nvPr>
        </p:nvGraphicFramePr>
        <p:xfrm>
          <a:off x="4316689" y="4244090"/>
          <a:ext cx="2365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83" name="수식" r:id="rId6" imgW="126720" imgH="177480" progId="Equation.3">
                  <p:embed/>
                </p:oleObj>
              </mc:Choice>
              <mc:Fallback>
                <p:oleObj name="수식" r:id="rId6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689" y="4244090"/>
                        <a:ext cx="2365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타원 43"/>
          <p:cNvSpPr/>
          <p:nvPr/>
        </p:nvSpPr>
        <p:spPr>
          <a:xfrm>
            <a:off x="5442477" y="4211338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690917"/>
              </p:ext>
            </p:extLst>
          </p:nvPr>
        </p:nvGraphicFramePr>
        <p:xfrm>
          <a:off x="5577260" y="4239518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84" name="수식" r:id="rId8" imgW="88560" imgH="164880" progId="Equation.3">
                  <p:embed/>
                </p:oleObj>
              </mc:Choice>
              <mc:Fallback>
                <p:oleObj name="수식" r:id="rId8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260" y="4239518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직선 연결선 45"/>
          <p:cNvCxnSpPr>
            <a:stCxn id="59" idx="4"/>
            <a:endCxn id="40" idx="0"/>
          </p:cNvCxnSpPr>
          <p:nvPr/>
        </p:nvCxnSpPr>
        <p:spPr>
          <a:xfrm flipH="1">
            <a:off x="3243640" y="3164800"/>
            <a:ext cx="719627" cy="1034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1" idx="4"/>
            <a:endCxn id="40" idx="0"/>
          </p:cNvCxnSpPr>
          <p:nvPr/>
        </p:nvCxnSpPr>
        <p:spPr>
          <a:xfrm flipH="1">
            <a:off x="3243640" y="3168939"/>
            <a:ext cx="1955974" cy="10307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1" idx="4"/>
            <a:endCxn id="42" idx="0"/>
          </p:cNvCxnSpPr>
          <p:nvPr/>
        </p:nvCxnSpPr>
        <p:spPr>
          <a:xfrm flipH="1">
            <a:off x="4422514" y="3168939"/>
            <a:ext cx="777100" cy="1038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3" idx="4"/>
            <a:endCxn id="42" idx="0"/>
          </p:cNvCxnSpPr>
          <p:nvPr/>
        </p:nvCxnSpPr>
        <p:spPr>
          <a:xfrm flipH="1">
            <a:off x="4422514" y="3170706"/>
            <a:ext cx="1994136" cy="10364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63" idx="4"/>
            <a:endCxn id="45" idx="0"/>
          </p:cNvCxnSpPr>
          <p:nvPr/>
        </p:nvCxnSpPr>
        <p:spPr>
          <a:xfrm flipH="1">
            <a:off x="5659807" y="3170706"/>
            <a:ext cx="756843" cy="1010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2" idx="0"/>
            <a:endCxn id="59" idx="4"/>
          </p:cNvCxnSpPr>
          <p:nvPr/>
        </p:nvCxnSpPr>
        <p:spPr>
          <a:xfrm flipH="1" flipV="1">
            <a:off x="3963267" y="3164800"/>
            <a:ext cx="459247" cy="1042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4" idx="0"/>
            <a:endCxn id="59" idx="4"/>
          </p:cNvCxnSpPr>
          <p:nvPr/>
        </p:nvCxnSpPr>
        <p:spPr>
          <a:xfrm flipH="1" flipV="1">
            <a:off x="3963267" y="3164800"/>
            <a:ext cx="1695594" cy="10465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4" idx="0"/>
            <a:endCxn id="61" idx="4"/>
          </p:cNvCxnSpPr>
          <p:nvPr/>
        </p:nvCxnSpPr>
        <p:spPr>
          <a:xfrm flipH="1" flipV="1">
            <a:off x="5199614" y="3168939"/>
            <a:ext cx="459247" cy="1042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0" idx="0"/>
            <a:endCxn id="63" idx="4"/>
          </p:cNvCxnSpPr>
          <p:nvPr/>
        </p:nvCxnSpPr>
        <p:spPr>
          <a:xfrm flipV="1">
            <a:off x="3243640" y="3170706"/>
            <a:ext cx="3173010" cy="10290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659513" y="4213105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개체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077493"/>
              </p:ext>
            </p:extLst>
          </p:nvPr>
        </p:nvGraphicFramePr>
        <p:xfrm>
          <a:off x="6757988" y="4230688"/>
          <a:ext cx="2349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85" name="수식" r:id="rId10" imgW="126720" imgH="177480" progId="Equation.3">
                  <p:embed/>
                </p:oleObj>
              </mc:Choice>
              <mc:Fallback>
                <p:oleObj name="수식" r:id="rId10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988" y="4230688"/>
                        <a:ext cx="23495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타원 58"/>
          <p:cNvSpPr/>
          <p:nvPr/>
        </p:nvSpPr>
        <p:spPr>
          <a:xfrm>
            <a:off x="3746883" y="273275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507862"/>
              </p:ext>
            </p:extLst>
          </p:nvPr>
        </p:nvGraphicFramePr>
        <p:xfrm>
          <a:off x="3879850" y="2760663"/>
          <a:ext cx="1666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86" name="수식" r:id="rId12" imgW="88560" imgH="164880" progId="Equation.3">
                  <p:embed/>
                </p:oleObj>
              </mc:Choice>
              <mc:Fallback>
                <p:oleObj name="수식" r:id="rId12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760663"/>
                        <a:ext cx="16668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타원 60"/>
          <p:cNvSpPr/>
          <p:nvPr/>
        </p:nvSpPr>
        <p:spPr>
          <a:xfrm>
            <a:off x="4983230" y="273689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566008"/>
              </p:ext>
            </p:extLst>
          </p:nvPr>
        </p:nvGraphicFramePr>
        <p:xfrm>
          <a:off x="5081588" y="2754313"/>
          <a:ext cx="23653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87" name="수식" r:id="rId14" imgW="126720" imgH="177480" progId="Equation.3">
                  <p:embed/>
                </p:oleObj>
              </mc:Choice>
              <mc:Fallback>
                <p:oleObj name="수식" r:id="rId14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2754313"/>
                        <a:ext cx="236537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타원 62"/>
          <p:cNvSpPr/>
          <p:nvPr/>
        </p:nvSpPr>
        <p:spPr>
          <a:xfrm>
            <a:off x="6200266" y="2738658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개체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940941"/>
              </p:ext>
            </p:extLst>
          </p:nvPr>
        </p:nvGraphicFramePr>
        <p:xfrm>
          <a:off x="6334125" y="2765425"/>
          <a:ext cx="165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88" name="수식" r:id="rId16" imgW="88560" imgH="164880" progId="Equation.3">
                  <p:embed/>
                </p:oleObj>
              </mc:Choice>
              <mc:Fallback>
                <p:oleObj name="수식" r:id="rId16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2765425"/>
                        <a:ext cx="165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직선 연결선 64"/>
          <p:cNvCxnSpPr>
            <a:stCxn id="59" idx="4"/>
            <a:endCxn id="57" idx="0"/>
          </p:cNvCxnSpPr>
          <p:nvPr/>
        </p:nvCxnSpPr>
        <p:spPr>
          <a:xfrm>
            <a:off x="3963267" y="3164800"/>
            <a:ext cx="2912630" cy="10483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1" idx="4"/>
            <a:endCxn id="57" idx="0"/>
          </p:cNvCxnSpPr>
          <p:nvPr/>
        </p:nvCxnSpPr>
        <p:spPr>
          <a:xfrm>
            <a:off x="5199614" y="3168939"/>
            <a:ext cx="1676283" cy="10441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3" idx="4"/>
            <a:endCxn id="57" idx="0"/>
          </p:cNvCxnSpPr>
          <p:nvPr/>
        </p:nvCxnSpPr>
        <p:spPr>
          <a:xfrm>
            <a:off x="6416650" y="3170706"/>
            <a:ext cx="459247" cy="10423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360255" y="1098902"/>
            <a:ext cx="6521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smtClean="0"/>
              <a:t>샘플된 히든 유닛을 바탕으로 조건부 확률</a:t>
            </a:r>
            <a:r>
              <a:rPr lang="en-US" altLang="ko-KR" b="1" smtClean="0"/>
              <a:t>(</a:t>
            </a:r>
            <a:r>
              <a:rPr lang="ko-KR" altLang="en-US" b="1" smtClean="0"/>
              <a:t>볼츠만 분포</a:t>
            </a:r>
            <a:r>
              <a:rPr lang="en-US" altLang="ko-KR" b="1" smtClean="0"/>
              <a:t>)</a:t>
            </a:r>
            <a:r>
              <a:rPr lang="ko-KR" altLang="en-US" b="1" smtClean="0"/>
              <a:t>을 </a:t>
            </a:r>
            <a:endParaRPr lang="en-US" altLang="ko-KR" b="1"/>
          </a:p>
          <a:p>
            <a:r>
              <a:rPr lang="en-US" altLang="ko-KR" b="1" smtClean="0"/>
              <a:t>   </a:t>
            </a:r>
            <a:r>
              <a:rPr lang="ko-KR" altLang="en-US" b="1" smtClean="0"/>
              <a:t>이용해 각각의 </a:t>
            </a:r>
            <a:r>
              <a:rPr lang="en-US" altLang="ko-KR" b="1" smtClean="0"/>
              <a:t>Visible</a:t>
            </a:r>
            <a:r>
              <a:rPr lang="ko-KR" altLang="en-US" b="1" smtClean="0"/>
              <a:t> 유닛을 하나씩 샘플링 </a:t>
            </a:r>
            <a:endParaRPr lang="en-US" altLang="ko-KR" b="1" smtClean="0"/>
          </a:p>
        </p:txBody>
      </p:sp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90340"/>
              </p:ext>
            </p:extLst>
          </p:nvPr>
        </p:nvGraphicFramePr>
        <p:xfrm>
          <a:off x="157478" y="2773666"/>
          <a:ext cx="1273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89" name="수식" r:id="rId18" imgW="685800" imgH="241200" progId="Equation.3">
                  <p:embed/>
                </p:oleObj>
              </mc:Choice>
              <mc:Fallback>
                <p:oleObj name="수식" r:id="rId18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78" y="2773666"/>
                        <a:ext cx="1273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410792"/>
              </p:ext>
            </p:extLst>
          </p:nvPr>
        </p:nvGraphicFramePr>
        <p:xfrm>
          <a:off x="146984" y="4181600"/>
          <a:ext cx="1225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90" name="수식" r:id="rId20" imgW="660240" imgH="228600" progId="Equation.3">
                  <p:embed/>
                </p:oleObj>
              </mc:Choice>
              <mc:Fallback>
                <p:oleObj name="수식" r:id="rId20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84" y="4181600"/>
                        <a:ext cx="1225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179512" y="1881572"/>
            <a:ext cx="223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Reconstruction!</a:t>
            </a:r>
            <a:endParaRPr lang="ko-KR" altLang="en-US" sz="2400"/>
          </a:p>
        </p:txBody>
      </p:sp>
      <p:cxnSp>
        <p:nvCxnSpPr>
          <p:cNvPr id="52" name="직선 화살표 연결선 51"/>
          <p:cNvCxnSpPr>
            <a:stCxn id="4" idx="3"/>
          </p:cNvCxnSpPr>
          <p:nvPr/>
        </p:nvCxnSpPr>
        <p:spPr>
          <a:xfrm>
            <a:off x="2416022" y="2112405"/>
            <a:ext cx="611234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103372" y="1887215"/>
            <a:ext cx="2645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Model!</a:t>
            </a:r>
            <a:endParaRPr lang="ko-KR" altLang="en-US" sz="240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396321"/>
              </p:ext>
            </p:extLst>
          </p:nvPr>
        </p:nvGraphicFramePr>
        <p:xfrm>
          <a:off x="3599941" y="5681899"/>
          <a:ext cx="52006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91" name="수식" r:id="rId22" imgW="1790700" imgH="342900" progId="Equation.3">
                  <p:embed/>
                </p:oleObj>
              </mc:Choice>
              <mc:Fallback>
                <p:oleObj name="수식" r:id="rId22" imgW="17907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941" y="5681899"/>
                        <a:ext cx="52006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직선 화살표 연결선 67"/>
          <p:cNvCxnSpPr/>
          <p:nvPr/>
        </p:nvCxnSpPr>
        <p:spPr>
          <a:xfrm flipV="1">
            <a:off x="4638897" y="4181600"/>
            <a:ext cx="1777753" cy="1471391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3284" y="5906673"/>
            <a:ext cx="1249060" cy="461665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CD_k=1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90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Algorithm in </a:t>
            </a:r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3092" y="1052736"/>
            <a:ext cx="1612942" cy="461665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60255" y="1098902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smtClean="0"/>
              <a:t>이 과정을 </a:t>
            </a:r>
            <a:r>
              <a:rPr lang="en-US" altLang="ko-KR" b="1" smtClean="0"/>
              <a:t>k</a:t>
            </a:r>
            <a:r>
              <a:rPr lang="ko-KR" altLang="en-US" b="1" smtClean="0"/>
              <a:t>번 수행 </a:t>
            </a:r>
            <a:endParaRPr lang="en-US" altLang="ko-KR" b="1" smtClean="0"/>
          </a:p>
        </p:txBody>
      </p:sp>
      <p:sp>
        <p:nvSpPr>
          <p:cNvPr id="39" name="직사각형 38"/>
          <p:cNvSpPr/>
          <p:nvPr/>
        </p:nvSpPr>
        <p:spPr>
          <a:xfrm>
            <a:off x="5220072" y="1031291"/>
            <a:ext cx="920445" cy="461665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CD_k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95536" y="413745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개체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703519"/>
              </p:ext>
            </p:extLst>
          </p:nvPr>
        </p:nvGraphicFramePr>
        <p:xfrm>
          <a:off x="492125" y="4151313"/>
          <a:ext cx="2587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22" name="수식" r:id="rId4" imgW="139680" imgH="215640" progId="Equation.3">
                  <p:embed/>
                </p:oleObj>
              </mc:Choice>
              <mc:Fallback>
                <p:oleObj name="수식" r:id="rId4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4151313"/>
                        <a:ext cx="2587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타원 72"/>
          <p:cNvSpPr/>
          <p:nvPr/>
        </p:nvSpPr>
        <p:spPr>
          <a:xfrm>
            <a:off x="971600" y="414494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개체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041437"/>
              </p:ext>
            </p:extLst>
          </p:nvPr>
        </p:nvGraphicFramePr>
        <p:xfrm>
          <a:off x="1047750" y="4146550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23" name="수식" r:id="rId6" imgW="164880" imgH="215640" progId="Equation.3">
                  <p:embed/>
                </p:oleObj>
              </mc:Choice>
              <mc:Fallback>
                <p:oleObj name="수식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146550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타원 74"/>
          <p:cNvSpPr/>
          <p:nvPr/>
        </p:nvSpPr>
        <p:spPr>
          <a:xfrm>
            <a:off x="1547664" y="414908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964239"/>
              </p:ext>
            </p:extLst>
          </p:nvPr>
        </p:nvGraphicFramePr>
        <p:xfrm>
          <a:off x="1600200" y="4119563"/>
          <a:ext cx="3302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24" name="수식" r:id="rId8" imgW="177480" imgH="228600" progId="Equation.3">
                  <p:embed/>
                </p:oleObj>
              </mc:Choice>
              <mc:Fallback>
                <p:oleObj name="수식" r:id="rId8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19563"/>
                        <a:ext cx="3302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251520" y="3994047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1568167" y="2420279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개체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325220"/>
              </p:ext>
            </p:extLst>
          </p:nvPr>
        </p:nvGraphicFramePr>
        <p:xfrm>
          <a:off x="1654175" y="2433638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25" name="수식" r:id="rId10" imgW="152280" imgH="215640" progId="Equation.3">
                  <p:embed/>
                </p:oleObj>
              </mc:Choice>
              <mc:Fallback>
                <p:oleObj name="수식" r:id="rId10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2433638"/>
                        <a:ext cx="2825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타원 80"/>
          <p:cNvSpPr/>
          <p:nvPr/>
        </p:nvSpPr>
        <p:spPr>
          <a:xfrm>
            <a:off x="2144231" y="2427766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2" name="개체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70808"/>
              </p:ext>
            </p:extLst>
          </p:nvPr>
        </p:nvGraphicFramePr>
        <p:xfrm>
          <a:off x="2220381" y="2429375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26" name="수식" r:id="rId12" imgW="164880" imgH="215640" progId="Equation.3">
                  <p:embed/>
                </p:oleObj>
              </mc:Choice>
              <mc:Fallback>
                <p:oleObj name="수식" r:id="rId1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381" y="2429375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타원 82"/>
          <p:cNvSpPr/>
          <p:nvPr/>
        </p:nvSpPr>
        <p:spPr>
          <a:xfrm>
            <a:off x="2720295" y="2431905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4" name="개체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604821"/>
              </p:ext>
            </p:extLst>
          </p:nvPr>
        </p:nvGraphicFramePr>
        <p:xfrm>
          <a:off x="2762250" y="2401888"/>
          <a:ext cx="354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27" name="수식" r:id="rId14" imgW="190440" imgH="228600" progId="Equation.3">
                  <p:embed/>
                </p:oleObj>
              </mc:Choice>
              <mc:Fallback>
                <p:oleObj name="수식" r:id="rId14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2401888"/>
                        <a:ext cx="354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직사각형 84"/>
          <p:cNvSpPr/>
          <p:nvPr/>
        </p:nvSpPr>
        <p:spPr>
          <a:xfrm>
            <a:off x="1424151" y="2276872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2843808" y="4126437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개체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976649"/>
              </p:ext>
            </p:extLst>
          </p:nvPr>
        </p:nvGraphicFramePr>
        <p:xfrm>
          <a:off x="2941638" y="4140200"/>
          <a:ext cx="2587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28" name="수식" r:id="rId16" imgW="139680" imgH="215640" progId="Equation.3">
                  <p:embed/>
                </p:oleObj>
              </mc:Choice>
              <mc:Fallback>
                <p:oleObj name="수식" r:id="rId16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4140200"/>
                        <a:ext cx="2587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타원 87"/>
          <p:cNvSpPr/>
          <p:nvPr/>
        </p:nvSpPr>
        <p:spPr>
          <a:xfrm>
            <a:off x="3419872" y="4133924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9" name="개체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746850"/>
              </p:ext>
            </p:extLst>
          </p:nvPr>
        </p:nvGraphicFramePr>
        <p:xfrm>
          <a:off x="3496022" y="4135533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29" name="수식" r:id="rId18" imgW="164880" imgH="215640" progId="Equation.3">
                  <p:embed/>
                </p:oleObj>
              </mc:Choice>
              <mc:Fallback>
                <p:oleObj name="수식" r:id="rId1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022" y="4135533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타원 89"/>
          <p:cNvSpPr/>
          <p:nvPr/>
        </p:nvSpPr>
        <p:spPr>
          <a:xfrm>
            <a:off x="3995936" y="4138063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개체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551683"/>
              </p:ext>
            </p:extLst>
          </p:nvPr>
        </p:nvGraphicFramePr>
        <p:xfrm>
          <a:off x="4049713" y="4108450"/>
          <a:ext cx="3317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30" name="수식" r:id="rId20" imgW="177480" imgH="228600" progId="Equation.3">
                  <p:embed/>
                </p:oleObj>
              </mc:Choice>
              <mc:Fallback>
                <p:oleObj name="수식" r:id="rId20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4108450"/>
                        <a:ext cx="3317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직사각형 91"/>
          <p:cNvSpPr/>
          <p:nvPr/>
        </p:nvSpPr>
        <p:spPr>
          <a:xfrm>
            <a:off x="2699792" y="3983030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>
            <a:stCxn id="5" idx="0"/>
            <a:endCxn id="85" idx="2"/>
          </p:cNvCxnSpPr>
          <p:nvPr/>
        </p:nvCxnSpPr>
        <p:spPr>
          <a:xfrm flipV="1">
            <a:off x="1187624" y="2996952"/>
            <a:ext cx="1172631" cy="997095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5" idx="2"/>
            <a:endCxn id="92" idx="0"/>
          </p:cNvCxnSpPr>
          <p:nvPr/>
        </p:nvCxnSpPr>
        <p:spPr>
          <a:xfrm>
            <a:off x="2360255" y="2996952"/>
            <a:ext cx="1275641" cy="986078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4153207" y="2400723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개체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191457"/>
              </p:ext>
            </p:extLst>
          </p:nvPr>
        </p:nvGraphicFramePr>
        <p:xfrm>
          <a:off x="4239215" y="2414082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31" name="수식" r:id="rId22" imgW="152280" imgH="215640" progId="Equation.3">
                  <p:embed/>
                </p:oleObj>
              </mc:Choice>
              <mc:Fallback>
                <p:oleObj name="수식" r:id="rId2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9215" y="2414082"/>
                        <a:ext cx="2825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타원 96"/>
          <p:cNvSpPr/>
          <p:nvPr/>
        </p:nvSpPr>
        <p:spPr>
          <a:xfrm>
            <a:off x="4729271" y="2408210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8" name="개체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824343"/>
              </p:ext>
            </p:extLst>
          </p:nvPr>
        </p:nvGraphicFramePr>
        <p:xfrm>
          <a:off x="4805421" y="2409819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32" name="수식" r:id="rId23" imgW="164880" imgH="215640" progId="Equation.3">
                  <p:embed/>
                </p:oleObj>
              </mc:Choice>
              <mc:Fallback>
                <p:oleObj name="수식" r:id="rId23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421" y="2409819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타원 98"/>
          <p:cNvSpPr/>
          <p:nvPr/>
        </p:nvSpPr>
        <p:spPr>
          <a:xfrm>
            <a:off x="5305335" y="2412349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개체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856665"/>
              </p:ext>
            </p:extLst>
          </p:nvPr>
        </p:nvGraphicFramePr>
        <p:xfrm>
          <a:off x="5347290" y="2382332"/>
          <a:ext cx="354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33" name="수식" r:id="rId25" imgW="190440" imgH="228600" progId="Equation.3">
                  <p:embed/>
                </p:oleObj>
              </mc:Choice>
              <mc:Fallback>
                <p:oleObj name="수식" r:id="rId25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7290" y="2382332"/>
                        <a:ext cx="354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직사각형 100"/>
          <p:cNvSpPr/>
          <p:nvPr/>
        </p:nvSpPr>
        <p:spPr>
          <a:xfrm>
            <a:off x="4009191" y="2257316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>
            <a:stCxn id="92" idx="0"/>
            <a:endCxn id="101" idx="2"/>
          </p:cNvCxnSpPr>
          <p:nvPr/>
        </p:nvCxnSpPr>
        <p:spPr>
          <a:xfrm flipV="1">
            <a:off x="3635896" y="2977396"/>
            <a:ext cx="1309399" cy="1005634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474457" y="2832162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6000"/>
          </a:p>
        </p:txBody>
      </p:sp>
      <p:sp>
        <p:nvSpPr>
          <p:cNvPr id="103" name="타원 102"/>
          <p:cNvSpPr/>
          <p:nvPr/>
        </p:nvSpPr>
        <p:spPr>
          <a:xfrm>
            <a:off x="6568458" y="2400114"/>
            <a:ext cx="432767" cy="432048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개체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89025"/>
              </p:ext>
            </p:extLst>
          </p:nvPr>
        </p:nvGraphicFramePr>
        <p:xfrm>
          <a:off x="6654466" y="2413473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34" name="수식" r:id="rId26" imgW="152280" imgH="215640" progId="Equation.3">
                  <p:embed/>
                </p:oleObj>
              </mc:Choice>
              <mc:Fallback>
                <p:oleObj name="수식" r:id="rId26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466" y="2413473"/>
                        <a:ext cx="2825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타원 104"/>
          <p:cNvSpPr/>
          <p:nvPr/>
        </p:nvSpPr>
        <p:spPr>
          <a:xfrm>
            <a:off x="7144522" y="2407601"/>
            <a:ext cx="432767" cy="432048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6" name="개체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094436"/>
              </p:ext>
            </p:extLst>
          </p:nvPr>
        </p:nvGraphicFramePr>
        <p:xfrm>
          <a:off x="7220672" y="2409210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35" name="수식" r:id="rId28" imgW="164880" imgH="215640" progId="Equation.3">
                  <p:embed/>
                </p:oleObj>
              </mc:Choice>
              <mc:Fallback>
                <p:oleObj name="수식" r:id="rId2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672" y="2409210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타원 106"/>
          <p:cNvSpPr/>
          <p:nvPr/>
        </p:nvSpPr>
        <p:spPr>
          <a:xfrm>
            <a:off x="7720586" y="2411740"/>
            <a:ext cx="432767" cy="432048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8" name="개체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835950"/>
              </p:ext>
            </p:extLst>
          </p:nvPr>
        </p:nvGraphicFramePr>
        <p:xfrm>
          <a:off x="7762541" y="2381723"/>
          <a:ext cx="354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36" name="수식" r:id="rId29" imgW="190440" imgH="228600" progId="Equation.3">
                  <p:embed/>
                </p:oleObj>
              </mc:Choice>
              <mc:Fallback>
                <p:oleObj name="수식" r:id="rId29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541" y="2381723"/>
                        <a:ext cx="354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직사각형 108"/>
          <p:cNvSpPr/>
          <p:nvPr/>
        </p:nvSpPr>
        <p:spPr>
          <a:xfrm>
            <a:off x="6424442" y="2256707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/>
          <p:cNvCxnSpPr>
            <a:stCxn id="109" idx="2"/>
            <a:endCxn id="117" idx="0"/>
          </p:cNvCxnSpPr>
          <p:nvPr/>
        </p:nvCxnSpPr>
        <p:spPr>
          <a:xfrm>
            <a:off x="7360546" y="2976787"/>
            <a:ext cx="451814" cy="949497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7020272" y="4069691"/>
            <a:ext cx="432767" cy="432048"/>
          </a:xfrm>
          <a:prstGeom prst="ellipse">
            <a:avLst/>
          </a:prstGeom>
          <a:solidFill>
            <a:srgbClr val="7030A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2" name="개체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964366"/>
              </p:ext>
            </p:extLst>
          </p:nvPr>
        </p:nvGraphicFramePr>
        <p:xfrm>
          <a:off x="7118102" y="4083454"/>
          <a:ext cx="2587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37" name="수식" r:id="rId30" imgW="139680" imgH="215640" progId="Equation.3">
                  <p:embed/>
                </p:oleObj>
              </mc:Choice>
              <mc:Fallback>
                <p:oleObj name="수식" r:id="rId30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8102" y="4083454"/>
                        <a:ext cx="2587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타원 112"/>
          <p:cNvSpPr/>
          <p:nvPr/>
        </p:nvSpPr>
        <p:spPr>
          <a:xfrm>
            <a:off x="7596336" y="4077178"/>
            <a:ext cx="432767" cy="432048"/>
          </a:xfrm>
          <a:prstGeom prst="ellipse">
            <a:avLst/>
          </a:prstGeom>
          <a:solidFill>
            <a:srgbClr val="7030A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4" name="개체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449354"/>
              </p:ext>
            </p:extLst>
          </p:nvPr>
        </p:nvGraphicFramePr>
        <p:xfrm>
          <a:off x="7672486" y="4078787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38" name="수식" r:id="rId31" imgW="164880" imgH="215640" progId="Equation.3">
                  <p:embed/>
                </p:oleObj>
              </mc:Choice>
              <mc:Fallback>
                <p:oleObj name="수식" r:id="rId31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486" y="4078787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타원 114"/>
          <p:cNvSpPr/>
          <p:nvPr/>
        </p:nvSpPr>
        <p:spPr>
          <a:xfrm>
            <a:off x="8172400" y="4081317"/>
            <a:ext cx="432767" cy="432048"/>
          </a:xfrm>
          <a:prstGeom prst="ellipse">
            <a:avLst/>
          </a:prstGeom>
          <a:solidFill>
            <a:srgbClr val="7030A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6" name="개체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323398"/>
              </p:ext>
            </p:extLst>
          </p:nvPr>
        </p:nvGraphicFramePr>
        <p:xfrm>
          <a:off x="8226177" y="4051704"/>
          <a:ext cx="3317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39" name="수식" r:id="rId33" imgW="177480" imgH="228600" progId="Equation.3">
                  <p:embed/>
                </p:oleObj>
              </mc:Choice>
              <mc:Fallback>
                <p:oleObj name="수식" r:id="rId33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6177" y="4051704"/>
                        <a:ext cx="3317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6876256" y="3926284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28303" y="4714127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3276575" y="4703110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7550040" y="464636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∞ ≈ 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Algorithm in </a:t>
            </a:r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3092" y="1052736"/>
            <a:ext cx="1612942" cy="461665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 </a:t>
            </a:r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60255" y="1098902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smtClean="0"/>
              <a:t>이 과정을 </a:t>
            </a:r>
            <a:r>
              <a:rPr lang="en-US" altLang="ko-KR" b="1" smtClean="0"/>
              <a:t>k</a:t>
            </a:r>
            <a:r>
              <a:rPr lang="ko-KR" altLang="en-US" b="1" smtClean="0"/>
              <a:t>번 수행 </a:t>
            </a:r>
            <a:endParaRPr lang="en-US" altLang="ko-KR" b="1" smtClean="0"/>
          </a:p>
        </p:txBody>
      </p:sp>
      <p:sp>
        <p:nvSpPr>
          <p:cNvPr id="39" name="직사각형 38"/>
          <p:cNvSpPr/>
          <p:nvPr/>
        </p:nvSpPr>
        <p:spPr>
          <a:xfrm>
            <a:off x="5220072" y="1031291"/>
            <a:ext cx="1249060" cy="461665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CD_k=1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95536" y="413745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개체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933509"/>
              </p:ext>
            </p:extLst>
          </p:nvPr>
        </p:nvGraphicFramePr>
        <p:xfrm>
          <a:off x="492125" y="4151313"/>
          <a:ext cx="2587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38" name="수식" r:id="rId4" imgW="139680" imgH="215640" progId="Equation.3">
                  <p:embed/>
                </p:oleObj>
              </mc:Choice>
              <mc:Fallback>
                <p:oleObj name="수식" r:id="rId4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4151313"/>
                        <a:ext cx="2587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타원 72"/>
          <p:cNvSpPr/>
          <p:nvPr/>
        </p:nvSpPr>
        <p:spPr>
          <a:xfrm>
            <a:off x="971600" y="414494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개체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623105"/>
              </p:ext>
            </p:extLst>
          </p:nvPr>
        </p:nvGraphicFramePr>
        <p:xfrm>
          <a:off x="1047750" y="4146550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39" name="수식" r:id="rId6" imgW="164880" imgH="215640" progId="Equation.3">
                  <p:embed/>
                </p:oleObj>
              </mc:Choice>
              <mc:Fallback>
                <p:oleObj name="수식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146550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타원 74"/>
          <p:cNvSpPr/>
          <p:nvPr/>
        </p:nvSpPr>
        <p:spPr>
          <a:xfrm>
            <a:off x="1547664" y="414908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491366"/>
              </p:ext>
            </p:extLst>
          </p:nvPr>
        </p:nvGraphicFramePr>
        <p:xfrm>
          <a:off x="1600200" y="4119563"/>
          <a:ext cx="3302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40" name="수식" r:id="rId8" imgW="177480" imgH="228600" progId="Equation.3">
                  <p:embed/>
                </p:oleObj>
              </mc:Choice>
              <mc:Fallback>
                <p:oleObj name="수식" r:id="rId8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19563"/>
                        <a:ext cx="3302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251520" y="3994047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1568167" y="2420279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개체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425024"/>
              </p:ext>
            </p:extLst>
          </p:nvPr>
        </p:nvGraphicFramePr>
        <p:xfrm>
          <a:off x="1654175" y="2433638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41" name="수식" r:id="rId10" imgW="152280" imgH="215640" progId="Equation.3">
                  <p:embed/>
                </p:oleObj>
              </mc:Choice>
              <mc:Fallback>
                <p:oleObj name="수식" r:id="rId10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2433638"/>
                        <a:ext cx="2825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타원 80"/>
          <p:cNvSpPr/>
          <p:nvPr/>
        </p:nvSpPr>
        <p:spPr>
          <a:xfrm>
            <a:off x="2144231" y="2427766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2" name="개체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319486"/>
              </p:ext>
            </p:extLst>
          </p:nvPr>
        </p:nvGraphicFramePr>
        <p:xfrm>
          <a:off x="2220381" y="2429375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42" name="수식" r:id="rId12" imgW="164880" imgH="215640" progId="Equation.3">
                  <p:embed/>
                </p:oleObj>
              </mc:Choice>
              <mc:Fallback>
                <p:oleObj name="수식" r:id="rId1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381" y="2429375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타원 82"/>
          <p:cNvSpPr/>
          <p:nvPr/>
        </p:nvSpPr>
        <p:spPr>
          <a:xfrm>
            <a:off x="2720295" y="2431905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4" name="개체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426871"/>
              </p:ext>
            </p:extLst>
          </p:nvPr>
        </p:nvGraphicFramePr>
        <p:xfrm>
          <a:off x="2762250" y="2401888"/>
          <a:ext cx="354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43" name="수식" r:id="rId14" imgW="190440" imgH="228600" progId="Equation.3">
                  <p:embed/>
                </p:oleObj>
              </mc:Choice>
              <mc:Fallback>
                <p:oleObj name="수식" r:id="rId14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2401888"/>
                        <a:ext cx="354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직사각형 84"/>
          <p:cNvSpPr/>
          <p:nvPr/>
        </p:nvSpPr>
        <p:spPr>
          <a:xfrm>
            <a:off x="1424151" y="2276872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2843808" y="4126437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개체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467842"/>
              </p:ext>
            </p:extLst>
          </p:nvPr>
        </p:nvGraphicFramePr>
        <p:xfrm>
          <a:off x="2941638" y="4140200"/>
          <a:ext cx="2587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44" name="수식" r:id="rId16" imgW="139680" imgH="215640" progId="Equation.3">
                  <p:embed/>
                </p:oleObj>
              </mc:Choice>
              <mc:Fallback>
                <p:oleObj name="수식" r:id="rId16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4140200"/>
                        <a:ext cx="2587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타원 87"/>
          <p:cNvSpPr/>
          <p:nvPr/>
        </p:nvSpPr>
        <p:spPr>
          <a:xfrm>
            <a:off x="3419872" y="4133924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9" name="개체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697751"/>
              </p:ext>
            </p:extLst>
          </p:nvPr>
        </p:nvGraphicFramePr>
        <p:xfrm>
          <a:off x="3496022" y="4135533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45" name="수식" r:id="rId18" imgW="164880" imgH="215640" progId="Equation.3">
                  <p:embed/>
                </p:oleObj>
              </mc:Choice>
              <mc:Fallback>
                <p:oleObj name="수식" r:id="rId1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022" y="4135533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타원 89"/>
          <p:cNvSpPr/>
          <p:nvPr/>
        </p:nvSpPr>
        <p:spPr>
          <a:xfrm>
            <a:off x="3995936" y="4138063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개체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210001"/>
              </p:ext>
            </p:extLst>
          </p:nvPr>
        </p:nvGraphicFramePr>
        <p:xfrm>
          <a:off x="4049713" y="4108450"/>
          <a:ext cx="3317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46" name="수식" r:id="rId20" imgW="177480" imgH="228600" progId="Equation.3">
                  <p:embed/>
                </p:oleObj>
              </mc:Choice>
              <mc:Fallback>
                <p:oleObj name="수식" r:id="rId20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4108450"/>
                        <a:ext cx="3317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직사각형 91"/>
          <p:cNvSpPr/>
          <p:nvPr/>
        </p:nvSpPr>
        <p:spPr>
          <a:xfrm>
            <a:off x="2699792" y="3983030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>
            <a:stCxn id="5" idx="0"/>
            <a:endCxn id="85" idx="2"/>
          </p:cNvCxnSpPr>
          <p:nvPr/>
        </p:nvCxnSpPr>
        <p:spPr>
          <a:xfrm flipV="1">
            <a:off x="1187624" y="2996952"/>
            <a:ext cx="1172631" cy="997095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5" idx="2"/>
            <a:endCxn id="92" idx="0"/>
          </p:cNvCxnSpPr>
          <p:nvPr/>
        </p:nvCxnSpPr>
        <p:spPr>
          <a:xfrm>
            <a:off x="2360255" y="2996952"/>
            <a:ext cx="1275641" cy="986078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4153207" y="2400723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개체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011984"/>
              </p:ext>
            </p:extLst>
          </p:nvPr>
        </p:nvGraphicFramePr>
        <p:xfrm>
          <a:off x="4239215" y="2414082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47" name="수식" r:id="rId22" imgW="152280" imgH="215640" progId="Equation.3">
                  <p:embed/>
                </p:oleObj>
              </mc:Choice>
              <mc:Fallback>
                <p:oleObj name="수식" r:id="rId2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9215" y="2414082"/>
                        <a:ext cx="2825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타원 96"/>
          <p:cNvSpPr/>
          <p:nvPr/>
        </p:nvSpPr>
        <p:spPr>
          <a:xfrm>
            <a:off x="4729271" y="2408210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8" name="개체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517320"/>
              </p:ext>
            </p:extLst>
          </p:nvPr>
        </p:nvGraphicFramePr>
        <p:xfrm>
          <a:off x="4805421" y="2409819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48" name="수식" r:id="rId23" imgW="164880" imgH="215640" progId="Equation.3">
                  <p:embed/>
                </p:oleObj>
              </mc:Choice>
              <mc:Fallback>
                <p:oleObj name="수식" r:id="rId23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421" y="2409819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타원 98"/>
          <p:cNvSpPr/>
          <p:nvPr/>
        </p:nvSpPr>
        <p:spPr>
          <a:xfrm>
            <a:off x="5305335" y="2412349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개체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153046"/>
              </p:ext>
            </p:extLst>
          </p:nvPr>
        </p:nvGraphicFramePr>
        <p:xfrm>
          <a:off x="5347290" y="2382332"/>
          <a:ext cx="354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49" name="수식" r:id="rId24" imgW="190440" imgH="228600" progId="Equation.3">
                  <p:embed/>
                </p:oleObj>
              </mc:Choice>
              <mc:Fallback>
                <p:oleObj name="수식" r:id="rId24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7290" y="2382332"/>
                        <a:ext cx="354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직사각형 100"/>
          <p:cNvSpPr/>
          <p:nvPr/>
        </p:nvSpPr>
        <p:spPr>
          <a:xfrm>
            <a:off x="4009191" y="2257316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>
            <a:stCxn id="92" idx="0"/>
            <a:endCxn id="101" idx="2"/>
          </p:cNvCxnSpPr>
          <p:nvPr/>
        </p:nvCxnSpPr>
        <p:spPr>
          <a:xfrm flipV="1">
            <a:off x="3635896" y="2977396"/>
            <a:ext cx="1309399" cy="1005634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474457" y="2832162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6000"/>
          </a:p>
        </p:txBody>
      </p:sp>
      <p:sp>
        <p:nvSpPr>
          <p:cNvPr id="103" name="타원 102"/>
          <p:cNvSpPr/>
          <p:nvPr/>
        </p:nvSpPr>
        <p:spPr>
          <a:xfrm>
            <a:off x="6568458" y="2400114"/>
            <a:ext cx="432767" cy="432048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개체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004707"/>
              </p:ext>
            </p:extLst>
          </p:nvPr>
        </p:nvGraphicFramePr>
        <p:xfrm>
          <a:off x="6654466" y="2413473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50" name="수식" r:id="rId25" imgW="152280" imgH="215640" progId="Equation.3">
                  <p:embed/>
                </p:oleObj>
              </mc:Choice>
              <mc:Fallback>
                <p:oleObj name="수식" r:id="rId25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466" y="2413473"/>
                        <a:ext cx="2825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타원 104"/>
          <p:cNvSpPr/>
          <p:nvPr/>
        </p:nvSpPr>
        <p:spPr>
          <a:xfrm>
            <a:off x="7144522" y="2407601"/>
            <a:ext cx="432767" cy="432048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6" name="개체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56353"/>
              </p:ext>
            </p:extLst>
          </p:nvPr>
        </p:nvGraphicFramePr>
        <p:xfrm>
          <a:off x="7220672" y="2409210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51" name="수식" r:id="rId27" imgW="164880" imgH="215640" progId="Equation.3">
                  <p:embed/>
                </p:oleObj>
              </mc:Choice>
              <mc:Fallback>
                <p:oleObj name="수식" r:id="rId2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672" y="2409210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타원 106"/>
          <p:cNvSpPr/>
          <p:nvPr/>
        </p:nvSpPr>
        <p:spPr>
          <a:xfrm>
            <a:off x="7720586" y="2411740"/>
            <a:ext cx="432767" cy="432048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8" name="개체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295216"/>
              </p:ext>
            </p:extLst>
          </p:nvPr>
        </p:nvGraphicFramePr>
        <p:xfrm>
          <a:off x="7762541" y="2381723"/>
          <a:ext cx="354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52" name="수식" r:id="rId28" imgW="190440" imgH="228600" progId="Equation.3">
                  <p:embed/>
                </p:oleObj>
              </mc:Choice>
              <mc:Fallback>
                <p:oleObj name="수식" r:id="rId2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541" y="2381723"/>
                        <a:ext cx="354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직사각형 108"/>
          <p:cNvSpPr/>
          <p:nvPr/>
        </p:nvSpPr>
        <p:spPr>
          <a:xfrm>
            <a:off x="6424442" y="2256707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/>
          <p:cNvCxnSpPr>
            <a:stCxn id="109" idx="2"/>
            <a:endCxn id="117" idx="0"/>
          </p:cNvCxnSpPr>
          <p:nvPr/>
        </p:nvCxnSpPr>
        <p:spPr>
          <a:xfrm>
            <a:off x="7360546" y="2976787"/>
            <a:ext cx="451814" cy="949497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7020272" y="4069691"/>
            <a:ext cx="432767" cy="432048"/>
          </a:xfrm>
          <a:prstGeom prst="ellipse">
            <a:avLst/>
          </a:prstGeom>
          <a:solidFill>
            <a:srgbClr val="7030A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2" name="개체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160046"/>
              </p:ext>
            </p:extLst>
          </p:nvPr>
        </p:nvGraphicFramePr>
        <p:xfrm>
          <a:off x="7118102" y="4083454"/>
          <a:ext cx="2587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53" name="수식" r:id="rId29" imgW="139680" imgH="215640" progId="Equation.3">
                  <p:embed/>
                </p:oleObj>
              </mc:Choice>
              <mc:Fallback>
                <p:oleObj name="수식" r:id="rId29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8102" y="4083454"/>
                        <a:ext cx="2587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타원 112"/>
          <p:cNvSpPr/>
          <p:nvPr/>
        </p:nvSpPr>
        <p:spPr>
          <a:xfrm>
            <a:off x="7596336" y="4077178"/>
            <a:ext cx="432767" cy="432048"/>
          </a:xfrm>
          <a:prstGeom prst="ellipse">
            <a:avLst/>
          </a:prstGeom>
          <a:solidFill>
            <a:srgbClr val="7030A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4" name="개체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515448"/>
              </p:ext>
            </p:extLst>
          </p:nvPr>
        </p:nvGraphicFramePr>
        <p:xfrm>
          <a:off x="7672486" y="4078787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54" name="수식" r:id="rId30" imgW="164880" imgH="215640" progId="Equation.3">
                  <p:embed/>
                </p:oleObj>
              </mc:Choice>
              <mc:Fallback>
                <p:oleObj name="수식" r:id="rId3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486" y="4078787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타원 114"/>
          <p:cNvSpPr/>
          <p:nvPr/>
        </p:nvSpPr>
        <p:spPr>
          <a:xfrm>
            <a:off x="8172400" y="4081317"/>
            <a:ext cx="432767" cy="432048"/>
          </a:xfrm>
          <a:prstGeom prst="ellipse">
            <a:avLst/>
          </a:prstGeom>
          <a:solidFill>
            <a:srgbClr val="7030A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6" name="개체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519244"/>
              </p:ext>
            </p:extLst>
          </p:nvPr>
        </p:nvGraphicFramePr>
        <p:xfrm>
          <a:off x="8226177" y="4051704"/>
          <a:ext cx="3317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55" name="수식" r:id="rId31" imgW="177480" imgH="228600" progId="Equation.3">
                  <p:embed/>
                </p:oleObj>
              </mc:Choice>
              <mc:Fallback>
                <p:oleObj name="수식" r:id="rId31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6177" y="4051704"/>
                        <a:ext cx="3317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6876256" y="3926284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28303" y="4714127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3276575" y="4703110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7550040" y="464636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∞ ≈ k</a:t>
            </a: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424442" y="1988840"/>
            <a:ext cx="2540046" cy="30836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6469132" y="1772816"/>
            <a:ext cx="1847284" cy="367240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6613" y="3861048"/>
            <a:ext cx="2284001" cy="180020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05802" y="3847825"/>
            <a:ext cx="2284001" cy="181342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0014" y="2036608"/>
            <a:ext cx="2284001" cy="181342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</p:txBody>
      </p:sp>
      <p:sp>
        <p:nvSpPr>
          <p:cNvPr id="65" name="직사각형 64"/>
          <p:cNvSpPr/>
          <p:nvPr/>
        </p:nvSpPr>
        <p:spPr>
          <a:xfrm>
            <a:off x="1129777" y="2060848"/>
            <a:ext cx="2284001" cy="180020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01588"/>
              </p:ext>
            </p:extLst>
          </p:nvPr>
        </p:nvGraphicFramePr>
        <p:xfrm>
          <a:off x="352425" y="1352550"/>
          <a:ext cx="85963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4" name="수식" r:id="rId4" imgW="3403440" imgH="393480" progId="Equation.3">
                  <p:embed/>
                </p:oleObj>
              </mc:Choice>
              <mc:Fallback>
                <p:oleObj name="수식" r:id="rId4" imgW="3403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352550"/>
                        <a:ext cx="85963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0644" y="692696"/>
            <a:ext cx="35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Discent for NLL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7984" y="877362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&lt;...&gt;</a:t>
            </a:r>
            <a:r>
              <a:rPr lang="ko-KR" altLang="en-US" b="1" smtClean="0"/>
              <a:t>기대값</a:t>
            </a:r>
            <a:endParaRPr lang="ko-KR" altLang="en-US" b="1"/>
          </a:p>
        </p:txBody>
      </p:sp>
      <p:cxnSp>
        <p:nvCxnSpPr>
          <p:cNvPr id="10" name="직선 연결선 9"/>
          <p:cNvCxnSpPr/>
          <p:nvPr/>
        </p:nvCxnSpPr>
        <p:spPr>
          <a:xfrm flipH="1" flipV="1">
            <a:off x="4794563" y="1246694"/>
            <a:ext cx="425510" cy="598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943959"/>
              </p:ext>
            </p:extLst>
          </p:nvPr>
        </p:nvGraphicFramePr>
        <p:xfrm>
          <a:off x="395536" y="2887663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5" name="수식" r:id="rId6" imgW="634680" imgH="203040" progId="Equation.3">
                  <p:embed/>
                </p:oleObj>
              </mc:Choice>
              <mc:Fallback>
                <p:oleObj name="수식" r:id="rId6" imgW="634680" imgH="20304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87663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직선 연결선 18"/>
          <p:cNvCxnSpPr/>
          <p:nvPr/>
        </p:nvCxnSpPr>
        <p:spPr>
          <a:xfrm flipH="1">
            <a:off x="899592" y="2276872"/>
            <a:ext cx="2808312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094116"/>
              </p:ext>
            </p:extLst>
          </p:nvPr>
        </p:nvGraphicFramePr>
        <p:xfrm>
          <a:off x="483667" y="3501008"/>
          <a:ext cx="20510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6" name="수식" r:id="rId8" imgW="1015920" imgH="444240" progId="Equation.3">
                  <p:embed/>
                </p:oleObj>
              </mc:Choice>
              <mc:Fallback>
                <p:oleObj name="수식" r:id="rId8" imgW="1015920" imgH="44424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667" y="3501008"/>
                        <a:ext cx="20510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237407"/>
              </p:ext>
            </p:extLst>
          </p:nvPr>
        </p:nvGraphicFramePr>
        <p:xfrm>
          <a:off x="509025" y="4581128"/>
          <a:ext cx="17954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7" name="수식" r:id="rId10" imgW="888840" imgH="431640" progId="Equation.3">
                  <p:embed/>
                </p:oleObj>
              </mc:Choice>
              <mc:Fallback>
                <p:oleObj name="수식" r:id="rId10" imgW="888840" imgH="431640" progId="Equation.3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25" y="4581128"/>
                        <a:ext cx="17954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514128"/>
              </p:ext>
            </p:extLst>
          </p:nvPr>
        </p:nvGraphicFramePr>
        <p:xfrm>
          <a:off x="504904" y="5661248"/>
          <a:ext cx="18462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8" name="수식" r:id="rId12" imgW="914400" imgH="444240" progId="Equation.3">
                  <p:embed/>
                </p:oleObj>
              </mc:Choice>
              <mc:Fallback>
                <p:oleObj name="수식" r:id="rId12" imgW="914400" imgH="444240" progId="Equation.3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04" y="5661248"/>
                        <a:ext cx="18462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899668"/>
              </p:ext>
            </p:extLst>
          </p:nvPr>
        </p:nvGraphicFramePr>
        <p:xfrm>
          <a:off x="3275856" y="4437112"/>
          <a:ext cx="5612928" cy="77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9" name="수식" r:id="rId14" imgW="2552400" imgH="355320" progId="Equation.3">
                  <p:embed/>
                </p:oleObj>
              </mc:Choice>
              <mc:Fallback>
                <p:oleObj name="수식" r:id="rId14" imgW="2552400" imgH="355320" progId="Equation.3">
                  <p:embed/>
                  <p:pic>
                    <p:nvPicPr>
                      <p:cNvPr id="0" name="개체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437112"/>
                        <a:ext cx="5612928" cy="776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 flipH="1" flipV="1">
            <a:off x="2627784" y="3983030"/>
            <a:ext cx="576064" cy="670106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555776" y="4653136"/>
            <a:ext cx="648072" cy="288032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555776" y="4653136"/>
            <a:ext cx="648072" cy="1296144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66840"/>
              </p:ext>
            </p:extLst>
          </p:nvPr>
        </p:nvGraphicFramePr>
        <p:xfrm>
          <a:off x="352425" y="1352550"/>
          <a:ext cx="85963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8" name="수식" r:id="rId4" imgW="3403440" imgH="393480" progId="Equation.3">
                  <p:embed/>
                </p:oleObj>
              </mc:Choice>
              <mc:Fallback>
                <p:oleObj name="수식" r:id="rId4" imgW="3403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352550"/>
                        <a:ext cx="85963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0644" y="692696"/>
            <a:ext cx="35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Discent for NLL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7984" y="877362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&lt;...&gt;</a:t>
            </a:r>
            <a:r>
              <a:rPr lang="ko-KR" altLang="en-US" b="1" smtClean="0"/>
              <a:t>기대값</a:t>
            </a:r>
            <a:endParaRPr lang="ko-KR" altLang="en-US" b="1"/>
          </a:p>
        </p:txBody>
      </p:sp>
      <p:cxnSp>
        <p:nvCxnSpPr>
          <p:cNvPr id="10" name="직선 연결선 9"/>
          <p:cNvCxnSpPr/>
          <p:nvPr/>
        </p:nvCxnSpPr>
        <p:spPr>
          <a:xfrm flipH="1" flipV="1">
            <a:off x="4794563" y="1246694"/>
            <a:ext cx="425510" cy="598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967074"/>
              </p:ext>
            </p:extLst>
          </p:nvPr>
        </p:nvGraphicFramePr>
        <p:xfrm>
          <a:off x="395536" y="2887663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9" name="수식" r:id="rId6" imgW="634680" imgH="203040" progId="Equation.3">
                  <p:embed/>
                </p:oleObj>
              </mc:Choice>
              <mc:Fallback>
                <p:oleObj name="수식" r:id="rId6" imgW="634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87663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직선 연결선 18"/>
          <p:cNvCxnSpPr/>
          <p:nvPr/>
        </p:nvCxnSpPr>
        <p:spPr>
          <a:xfrm flipH="1">
            <a:off x="899592" y="2276872"/>
            <a:ext cx="2808312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692917"/>
              </p:ext>
            </p:extLst>
          </p:nvPr>
        </p:nvGraphicFramePr>
        <p:xfrm>
          <a:off x="483667" y="3501008"/>
          <a:ext cx="20510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0" name="수식" r:id="rId8" imgW="1015920" imgH="444240" progId="Equation.3">
                  <p:embed/>
                </p:oleObj>
              </mc:Choice>
              <mc:Fallback>
                <p:oleObj name="수식" r:id="rId8" imgW="1015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667" y="3501008"/>
                        <a:ext cx="20510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996428"/>
              </p:ext>
            </p:extLst>
          </p:nvPr>
        </p:nvGraphicFramePr>
        <p:xfrm>
          <a:off x="509025" y="4581128"/>
          <a:ext cx="17954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1" name="수식" r:id="rId10" imgW="888840" imgH="431640" progId="Equation.3">
                  <p:embed/>
                </p:oleObj>
              </mc:Choice>
              <mc:Fallback>
                <p:oleObj name="수식" r:id="rId10" imgW="888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25" y="4581128"/>
                        <a:ext cx="17954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659458"/>
              </p:ext>
            </p:extLst>
          </p:nvPr>
        </p:nvGraphicFramePr>
        <p:xfrm>
          <a:off x="504904" y="5661248"/>
          <a:ext cx="18462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2" name="수식" r:id="rId12" imgW="914400" imgH="444240" progId="Equation.3">
                  <p:embed/>
                </p:oleObj>
              </mc:Choice>
              <mc:Fallback>
                <p:oleObj name="수식" r:id="rId12" imgW="914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04" y="5661248"/>
                        <a:ext cx="18462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>
            <a:off x="2627784" y="3861048"/>
            <a:ext cx="720080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627784" y="4941168"/>
            <a:ext cx="720080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639217" y="6032305"/>
            <a:ext cx="720080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446809"/>
              </p:ext>
            </p:extLst>
          </p:nvPr>
        </p:nvGraphicFramePr>
        <p:xfrm>
          <a:off x="3702134" y="3619748"/>
          <a:ext cx="45116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3" name="수식" r:id="rId14" imgW="2234880" imgH="241200" progId="Equation.3">
                  <p:embed/>
                </p:oleObj>
              </mc:Choice>
              <mc:Fallback>
                <p:oleObj name="수식" r:id="rId14" imgW="2234880" imgH="241200" progId="Equation.3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134" y="3619748"/>
                        <a:ext cx="45116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902185"/>
              </p:ext>
            </p:extLst>
          </p:nvPr>
        </p:nvGraphicFramePr>
        <p:xfrm>
          <a:off x="3798019" y="4712568"/>
          <a:ext cx="3870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4" name="수식" r:id="rId16" imgW="1917360" imgH="228600" progId="Equation.3">
                  <p:embed/>
                </p:oleObj>
              </mc:Choice>
              <mc:Fallback>
                <p:oleObj name="수식" r:id="rId16" imgW="1917360" imgH="228600" progId="Equation.3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019" y="4712568"/>
                        <a:ext cx="3870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06179"/>
              </p:ext>
            </p:extLst>
          </p:nvPr>
        </p:nvGraphicFramePr>
        <p:xfrm>
          <a:off x="3809157" y="5791005"/>
          <a:ext cx="4024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5" name="수식" r:id="rId18" imgW="1993680" imgH="241200" progId="Equation.3">
                  <p:embed/>
                </p:oleObj>
              </mc:Choice>
              <mc:Fallback>
                <p:oleObj name="수식" r:id="rId18" imgW="1993680" imgH="241200" progId="Equation.3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157" y="5791005"/>
                        <a:ext cx="40243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720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Neural Network 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836712"/>
            <a:ext cx="429636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unsupervised model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042203" y="1628800"/>
            <a:ext cx="0" cy="2830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042203" y="4459151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435534" y="2204864"/>
            <a:ext cx="3558997" cy="1925399"/>
          </a:xfrm>
          <a:custGeom>
            <a:avLst/>
            <a:gdLst>
              <a:gd name="connsiteX0" fmla="*/ 70335 w 4694886"/>
              <a:gd name="connsiteY0" fmla="*/ 325821 h 1925399"/>
              <a:gd name="connsiteX1" fmla="*/ 154417 w 4694886"/>
              <a:gd name="connsiteY1" fmla="*/ 472966 h 1925399"/>
              <a:gd name="connsiteX2" fmla="*/ 1436679 w 4694886"/>
              <a:gd name="connsiteY2" fmla="*/ 1923393 h 1925399"/>
              <a:gd name="connsiteX3" fmla="*/ 2697921 w 4694886"/>
              <a:gd name="connsiteY3" fmla="*/ 798786 h 1925399"/>
              <a:gd name="connsiteX4" fmla="*/ 3664873 w 4694886"/>
              <a:gd name="connsiteY4" fmla="*/ 1240221 h 1925399"/>
              <a:gd name="connsiteX5" fmla="*/ 4694886 w 4694886"/>
              <a:gd name="connsiteY5" fmla="*/ 0 h 192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4886" h="1925399">
                <a:moveTo>
                  <a:pt x="70335" y="325821"/>
                </a:moveTo>
                <a:cubicBezTo>
                  <a:pt x="-1486" y="266262"/>
                  <a:pt x="-73307" y="206704"/>
                  <a:pt x="154417" y="472966"/>
                </a:cubicBezTo>
                <a:cubicBezTo>
                  <a:pt x="382141" y="739228"/>
                  <a:pt x="1012762" y="1869090"/>
                  <a:pt x="1436679" y="1923393"/>
                </a:cubicBezTo>
                <a:cubicBezTo>
                  <a:pt x="1860596" y="1977696"/>
                  <a:pt x="2326555" y="912648"/>
                  <a:pt x="2697921" y="798786"/>
                </a:cubicBezTo>
                <a:cubicBezTo>
                  <a:pt x="3069287" y="684924"/>
                  <a:pt x="3332046" y="1373352"/>
                  <a:pt x="3664873" y="1240221"/>
                </a:cubicBezTo>
                <a:cubicBezTo>
                  <a:pt x="3997700" y="1107090"/>
                  <a:pt x="4346293" y="176924"/>
                  <a:pt x="4694886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768700"/>
              </p:ext>
            </p:extLst>
          </p:nvPr>
        </p:nvGraphicFramePr>
        <p:xfrm>
          <a:off x="4127947" y="4653136"/>
          <a:ext cx="3000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2" name="수식" r:id="rId4" imgW="126720" imgH="139680" progId="Equation.3">
                  <p:embed/>
                </p:oleObj>
              </mc:Choice>
              <mc:Fallback>
                <p:oleObj name="수식" r:id="rId4" imgW="126720" imgH="139680" progId="Equation.3">
                  <p:embed/>
                  <p:pic>
                    <p:nvPicPr>
                      <p:cNvPr id="0" name="개체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947" y="4653136"/>
                        <a:ext cx="3000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461738"/>
              </p:ext>
            </p:extLst>
          </p:nvPr>
        </p:nvGraphicFramePr>
        <p:xfrm>
          <a:off x="16142" y="1834766"/>
          <a:ext cx="982800" cy="37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3" name="수식" r:id="rId6" imgW="533160" imgH="203040" progId="Equation.3">
                  <p:embed/>
                </p:oleObj>
              </mc:Choice>
              <mc:Fallback>
                <p:oleObj name="수식" r:id="rId6" imgW="533160" imgH="203040" progId="Equation.3">
                  <p:embed/>
                  <p:pic>
                    <p:nvPicPr>
                      <p:cNvPr id="0" name="개체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2" y="1834766"/>
                        <a:ext cx="982800" cy="370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연결선 42"/>
          <p:cNvCxnSpPr>
            <a:stCxn id="20" idx="2"/>
          </p:cNvCxnSpPr>
          <p:nvPr/>
        </p:nvCxnSpPr>
        <p:spPr>
          <a:xfrm flipH="1">
            <a:off x="1522830" y="4128257"/>
            <a:ext cx="1790" cy="3308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542340" y="3001935"/>
            <a:ext cx="0" cy="14572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117461"/>
              </p:ext>
            </p:extLst>
          </p:nvPr>
        </p:nvGraphicFramePr>
        <p:xfrm>
          <a:off x="2201591" y="4463586"/>
          <a:ext cx="6905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4" name="수식" r:id="rId8" imgW="291960" imgH="203040" progId="Equation.3">
                  <p:embed/>
                </p:oleObj>
              </mc:Choice>
              <mc:Fallback>
                <p:oleObj name="수식" r:id="rId8" imgW="291960" imgH="203040" progId="Equation.3">
                  <p:embed/>
                  <p:pic>
                    <p:nvPicPr>
                      <p:cNvPr id="0" name="개체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591" y="4463586"/>
                        <a:ext cx="69056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개체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082295"/>
              </p:ext>
            </p:extLst>
          </p:nvPr>
        </p:nvGraphicFramePr>
        <p:xfrm>
          <a:off x="1219806" y="4459151"/>
          <a:ext cx="6588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5" name="수식" r:id="rId10" imgW="279360" imgH="203040" progId="Equation.3">
                  <p:embed/>
                </p:oleObj>
              </mc:Choice>
              <mc:Fallback>
                <p:oleObj name="수식" r:id="rId10" imgW="279360" imgH="203040" progId="Equation.3">
                  <p:embed/>
                  <p:pic>
                    <p:nvPicPr>
                      <p:cNvPr id="0" name="개체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806" y="4459151"/>
                        <a:ext cx="65881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아래쪽 화살표 50"/>
          <p:cNvSpPr/>
          <p:nvPr/>
        </p:nvSpPr>
        <p:spPr>
          <a:xfrm>
            <a:off x="2362320" y="2301857"/>
            <a:ext cx="360040" cy="479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 rot="10800000">
            <a:off x="1344600" y="3429000"/>
            <a:ext cx="360040" cy="479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5650715" y="1628800"/>
            <a:ext cx="0" cy="2830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650715" y="4459151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개체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961468"/>
              </p:ext>
            </p:extLst>
          </p:nvPr>
        </p:nvGraphicFramePr>
        <p:xfrm>
          <a:off x="8736459" y="4653136"/>
          <a:ext cx="3000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6" name="수식" r:id="rId12" imgW="126720" imgH="139680" progId="Equation.3">
                  <p:embed/>
                </p:oleObj>
              </mc:Choice>
              <mc:Fallback>
                <p:oleObj name="수식" r:id="rId12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6459" y="4653136"/>
                        <a:ext cx="3000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개체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873169"/>
              </p:ext>
            </p:extLst>
          </p:nvPr>
        </p:nvGraphicFramePr>
        <p:xfrm>
          <a:off x="4557234" y="1831017"/>
          <a:ext cx="1046603" cy="394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7" name="수식" r:id="rId13" imgW="533160" imgH="203040" progId="Equation.3">
                  <p:embed/>
                </p:oleObj>
              </mc:Choice>
              <mc:Fallback>
                <p:oleObj name="수식" r:id="rId13" imgW="533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234" y="1831017"/>
                        <a:ext cx="1046603" cy="394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직선 연결선 59"/>
          <p:cNvCxnSpPr/>
          <p:nvPr/>
        </p:nvCxnSpPr>
        <p:spPr>
          <a:xfrm>
            <a:off x="7092280" y="4087582"/>
            <a:ext cx="0" cy="3411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개체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301436"/>
              </p:ext>
            </p:extLst>
          </p:nvPr>
        </p:nvGraphicFramePr>
        <p:xfrm>
          <a:off x="6810103" y="4463586"/>
          <a:ext cx="6905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8" name="수식" r:id="rId14" imgW="291960" imgH="203040" progId="Equation.3">
                  <p:embed/>
                </p:oleObj>
              </mc:Choice>
              <mc:Fallback>
                <p:oleObj name="수식" r:id="rId14" imgW="29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103" y="4463586"/>
                        <a:ext cx="69056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아래쪽 화살표 64"/>
          <p:cNvSpPr/>
          <p:nvPr/>
        </p:nvSpPr>
        <p:spPr>
          <a:xfrm rot="16200000">
            <a:off x="4366660" y="3006923"/>
            <a:ext cx="689128" cy="71330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5192110" y="2669628"/>
            <a:ext cx="3657600" cy="1387896"/>
          </a:xfrm>
          <a:custGeom>
            <a:avLst/>
            <a:gdLst>
              <a:gd name="connsiteX0" fmla="*/ 0 w 3657600"/>
              <a:gd name="connsiteY0" fmla="*/ 199696 h 1387896"/>
              <a:gd name="connsiteX1" fmla="*/ 304800 w 3657600"/>
              <a:gd name="connsiteY1" fmla="*/ 672662 h 1387896"/>
              <a:gd name="connsiteX2" fmla="*/ 798787 w 3657600"/>
              <a:gd name="connsiteY2" fmla="*/ 935420 h 1387896"/>
              <a:gd name="connsiteX3" fmla="*/ 1345324 w 3657600"/>
              <a:gd name="connsiteY3" fmla="*/ 662151 h 1387896"/>
              <a:gd name="connsiteX4" fmla="*/ 1986456 w 3657600"/>
              <a:gd name="connsiteY4" fmla="*/ 1376855 h 1387896"/>
              <a:gd name="connsiteX5" fmla="*/ 3657600 w 3657600"/>
              <a:gd name="connsiteY5" fmla="*/ 0 h 138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0" h="1387896">
                <a:moveTo>
                  <a:pt x="0" y="199696"/>
                </a:moveTo>
                <a:cubicBezTo>
                  <a:pt x="85834" y="374868"/>
                  <a:pt x="171669" y="550041"/>
                  <a:pt x="304800" y="672662"/>
                </a:cubicBezTo>
                <a:cubicBezTo>
                  <a:pt x="437931" y="795283"/>
                  <a:pt x="625366" y="937172"/>
                  <a:pt x="798787" y="935420"/>
                </a:cubicBezTo>
                <a:cubicBezTo>
                  <a:pt x="972208" y="933668"/>
                  <a:pt x="1147379" y="588579"/>
                  <a:pt x="1345324" y="662151"/>
                </a:cubicBezTo>
                <a:cubicBezTo>
                  <a:pt x="1543269" y="735724"/>
                  <a:pt x="1601077" y="1487214"/>
                  <a:pt x="1986456" y="1376855"/>
                </a:cubicBezTo>
                <a:cubicBezTo>
                  <a:pt x="2371835" y="1266497"/>
                  <a:pt x="3014717" y="633248"/>
                  <a:pt x="36576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개체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989551"/>
              </p:ext>
            </p:extLst>
          </p:nvPr>
        </p:nvGraphicFramePr>
        <p:xfrm>
          <a:off x="4139952" y="5445224"/>
          <a:ext cx="1623772" cy="511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9" name="수식" r:id="rId15" imgW="558720" imgH="177480" progId="Equation.3">
                  <p:embed/>
                </p:oleObj>
              </mc:Choice>
              <mc:Fallback>
                <p:oleObj name="수식" r:id="rId15" imgW="558720" imgH="177480" progId="Equation.3">
                  <p:embed/>
                  <p:pic>
                    <p:nvPicPr>
                      <p:cNvPr id="0" name="개체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445224"/>
                        <a:ext cx="1623772" cy="511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3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7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283166"/>
              </p:ext>
            </p:extLst>
          </p:nvPr>
        </p:nvGraphicFramePr>
        <p:xfrm>
          <a:off x="352425" y="1352550"/>
          <a:ext cx="85963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3" name="수식" r:id="rId4" imgW="3403440" imgH="393480" progId="Equation.3">
                  <p:embed/>
                </p:oleObj>
              </mc:Choice>
              <mc:Fallback>
                <p:oleObj name="수식" r:id="rId4" imgW="3403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352550"/>
                        <a:ext cx="85963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0644" y="692696"/>
            <a:ext cx="35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Discent for NLL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7984" y="877362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&lt;...&gt;</a:t>
            </a:r>
            <a:r>
              <a:rPr lang="ko-KR" altLang="en-US" b="1" smtClean="0"/>
              <a:t>기대값</a:t>
            </a:r>
            <a:endParaRPr lang="ko-KR" altLang="en-US" b="1"/>
          </a:p>
        </p:txBody>
      </p:sp>
      <p:cxnSp>
        <p:nvCxnSpPr>
          <p:cNvPr id="10" name="직선 연결선 9"/>
          <p:cNvCxnSpPr/>
          <p:nvPr/>
        </p:nvCxnSpPr>
        <p:spPr>
          <a:xfrm flipH="1" flipV="1">
            <a:off x="4794563" y="1246694"/>
            <a:ext cx="425510" cy="598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524648"/>
              </p:ext>
            </p:extLst>
          </p:nvPr>
        </p:nvGraphicFramePr>
        <p:xfrm>
          <a:off x="395536" y="2887663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4" name="수식" r:id="rId6" imgW="634680" imgH="203040" progId="Equation.3">
                  <p:embed/>
                </p:oleObj>
              </mc:Choice>
              <mc:Fallback>
                <p:oleObj name="수식" r:id="rId6" imgW="634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87663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직선 연결선 18"/>
          <p:cNvCxnSpPr/>
          <p:nvPr/>
        </p:nvCxnSpPr>
        <p:spPr>
          <a:xfrm flipH="1">
            <a:off x="899592" y="2276872"/>
            <a:ext cx="2808312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888835"/>
              </p:ext>
            </p:extLst>
          </p:nvPr>
        </p:nvGraphicFramePr>
        <p:xfrm>
          <a:off x="323528" y="3619748"/>
          <a:ext cx="45116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5" name="수식" r:id="rId8" imgW="2234880" imgH="241200" progId="Equation.3">
                  <p:embed/>
                </p:oleObj>
              </mc:Choice>
              <mc:Fallback>
                <p:oleObj name="수식" r:id="rId8" imgW="223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619748"/>
                        <a:ext cx="45116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525879"/>
              </p:ext>
            </p:extLst>
          </p:nvPr>
        </p:nvGraphicFramePr>
        <p:xfrm>
          <a:off x="419413" y="4712568"/>
          <a:ext cx="3870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6" name="수식" r:id="rId10" imgW="1917360" imgH="228600" progId="Equation.3">
                  <p:embed/>
                </p:oleObj>
              </mc:Choice>
              <mc:Fallback>
                <p:oleObj name="수식" r:id="rId10" imgW="1917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3" y="4712568"/>
                        <a:ext cx="3870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951856"/>
              </p:ext>
            </p:extLst>
          </p:nvPr>
        </p:nvGraphicFramePr>
        <p:xfrm>
          <a:off x="430551" y="5791005"/>
          <a:ext cx="4024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7" name="수식" r:id="rId12" imgW="1993680" imgH="241200" progId="Equation.3">
                  <p:embed/>
                </p:oleObj>
              </mc:Choice>
              <mc:Fallback>
                <p:oleObj name="수식" r:id="rId12" imgW="1993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51" y="5791005"/>
                        <a:ext cx="40243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86578"/>
              </p:ext>
            </p:extLst>
          </p:nvPr>
        </p:nvGraphicFramePr>
        <p:xfrm>
          <a:off x="5439097" y="3573016"/>
          <a:ext cx="33813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8" name="수식" r:id="rId14" imgW="1676160" imgH="342720" progId="Equation.3">
                  <p:embed/>
                </p:oleObj>
              </mc:Choice>
              <mc:Fallback>
                <p:oleObj name="수식" r:id="rId14" imgW="1676160" imgH="342720" progId="Equation.3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097" y="3573016"/>
                        <a:ext cx="33813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594211" y="3599068"/>
            <a:ext cx="1033574" cy="55001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</p:txBody>
      </p:sp>
      <p:sp>
        <p:nvSpPr>
          <p:cNvPr id="24" name="직사각형 23"/>
          <p:cNvSpPr/>
          <p:nvPr/>
        </p:nvSpPr>
        <p:spPr>
          <a:xfrm>
            <a:off x="3191117" y="3599068"/>
            <a:ext cx="1033574" cy="55001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</p:txBody>
      </p:sp>
      <p:sp>
        <p:nvSpPr>
          <p:cNvPr id="26" name="직사각형 25"/>
          <p:cNvSpPr/>
          <p:nvPr/>
        </p:nvSpPr>
        <p:spPr>
          <a:xfrm>
            <a:off x="5433311" y="3559902"/>
            <a:ext cx="1033574" cy="55001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21023" y="3861048"/>
            <a:ext cx="417345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921023" y="4941168"/>
            <a:ext cx="417345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921023" y="6032305"/>
            <a:ext cx="428778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299307"/>
              </p:ext>
            </p:extLst>
          </p:nvPr>
        </p:nvGraphicFramePr>
        <p:xfrm>
          <a:off x="5433311" y="5783230"/>
          <a:ext cx="297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9" name="수식" r:id="rId16" imgW="1473120" imgH="342720" progId="Equation.3">
                  <p:embed/>
                </p:oleObj>
              </mc:Choice>
              <mc:Fallback>
                <p:oleObj name="수식" r:id="rId16" imgW="1473120" imgH="34272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3311" y="5783230"/>
                        <a:ext cx="2971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100699"/>
              </p:ext>
            </p:extLst>
          </p:nvPr>
        </p:nvGraphicFramePr>
        <p:xfrm>
          <a:off x="5433311" y="4712568"/>
          <a:ext cx="12811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0" name="수식" r:id="rId18" imgW="634680" imgH="228600" progId="Equation.3">
                  <p:embed/>
                </p:oleObj>
              </mc:Choice>
              <mc:Fallback>
                <p:oleObj name="수식" r:id="rId18" imgW="634680" imgH="228600" progId="Equation.3">
                  <p:embed/>
                  <p:pic>
                    <p:nvPicPr>
                      <p:cNvPr id="0" name="개체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3311" y="4712568"/>
                        <a:ext cx="12811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475656" y="4725144"/>
            <a:ext cx="828092" cy="43204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</p:txBody>
      </p:sp>
      <p:sp>
        <p:nvSpPr>
          <p:cNvPr id="46" name="직사각형 45"/>
          <p:cNvSpPr/>
          <p:nvPr/>
        </p:nvSpPr>
        <p:spPr>
          <a:xfrm>
            <a:off x="2892052" y="4725144"/>
            <a:ext cx="828092" cy="43204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</p:txBody>
      </p:sp>
      <p:sp>
        <p:nvSpPr>
          <p:cNvPr id="47" name="직사각형 46"/>
          <p:cNvSpPr/>
          <p:nvPr/>
        </p:nvSpPr>
        <p:spPr>
          <a:xfrm>
            <a:off x="5407268" y="4725144"/>
            <a:ext cx="828092" cy="43204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</p:txBody>
      </p:sp>
      <p:sp>
        <p:nvSpPr>
          <p:cNvPr id="48" name="직사각형 47"/>
          <p:cNvSpPr/>
          <p:nvPr/>
        </p:nvSpPr>
        <p:spPr>
          <a:xfrm>
            <a:off x="1583007" y="5816281"/>
            <a:ext cx="828092" cy="432048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</p:txBody>
      </p:sp>
      <p:sp>
        <p:nvSpPr>
          <p:cNvPr id="49" name="직사각형 48"/>
          <p:cNvSpPr/>
          <p:nvPr/>
        </p:nvSpPr>
        <p:spPr>
          <a:xfrm>
            <a:off x="2987824" y="5816281"/>
            <a:ext cx="828092" cy="432048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</p:txBody>
      </p:sp>
      <p:sp>
        <p:nvSpPr>
          <p:cNvPr id="50" name="직사각형 49"/>
          <p:cNvSpPr/>
          <p:nvPr/>
        </p:nvSpPr>
        <p:spPr>
          <a:xfrm>
            <a:off x="5437391" y="5816281"/>
            <a:ext cx="828092" cy="432048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995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576248"/>
              </p:ext>
            </p:extLst>
          </p:nvPr>
        </p:nvGraphicFramePr>
        <p:xfrm>
          <a:off x="352425" y="1352550"/>
          <a:ext cx="85963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8" name="수식" r:id="rId4" imgW="3403440" imgH="393480" progId="Equation.3">
                  <p:embed/>
                </p:oleObj>
              </mc:Choice>
              <mc:Fallback>
                <p:oleObj name="수식" r:id="rId4" imgW="3403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352550"/>
                        <a:ext cx="85963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0644" y="692696"/>
            <a:ext cx="35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Discent for NLL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7984" y="877362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&lt;...&gt;</a:t>
            </a:r>
            <a:r>
              <a:rPr lang="ko-KR" altLang="en-US" b="1" smtClean="0"/>
              <a:t>기대값</a:t>
            </a:r>
            <a:endParaRPr lang="ko-KR" altLang="en-US" b="1"/>
          </a:p>
        </p:txBody>
      </p:sp>
      <p:cxnSp>
        <p:nvCxnSpPr>
          <p:cNvPr id="10" name="직선 연결선 9"/>
          <p:cNvCxnSpPr/>
          <p:nvPr/>
        </p:nvCxnSpPr>
        <p:spPr>
          <a:xfrm flipH="1" flipV="1">
            <a:off x="4794563" y="1246694"/>
            <a:ext cx="425510" cy="598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075678"/>
              </p:ext>
            </p:extLst>
          </p:nvPr>
        </p:nvGraphicFramePr>
        <p:xfrm>
          <a:off x="395536" y="2887663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9" name="수식" r:id="rId6" imgW="634680" imgH="203040" progId="Equation.3">
                  <p:embed/>
                </p:oleObj>
              </mc:Choice>
              <mc:Fallback>
                <p:oleObj name="수식" r:id="rId6" imgW="634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87663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직선 연결선 18"/>
          <p:cNvCxnSpPr/>
          <p:nvPr/>
        </p:nvCxnSpPr>
        <p:spPr>
          <a:xfrm flipH="1">
            <a:off x="899592" y="2276872"/>
            <a:ext cx="2808312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292673"/>
              </p:ext>
            </p:extLst>
          </p:nvPr>
        </p:nvGraphicFramePr>
        <p:xfrm>
          <a:off x="226882" y="3607048"/>
          <a:ext cx="1998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0" name="수식" r:id="rId8" imgW="990360" imgH="253800" progId="Equation.3">
                  <p:embed/>
                </p:oleObj>
              </mc:Choice>
              <mc:Fallback>
                <p:oleObj name="수식" r:id="rId8" imgW="990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82" y="3607048"/>
                        <a:ext cx="1998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91460"/>
              </p:ext>
            </p:extLst>
          </p:nvPr>
        </p:nvGraphicFramePr>
        <p:xfrm>
          <a:off x="251520" y="4699868"/>
          <a:ext cx="17684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1" name="수식" r:id="rId10" imgW="876240" imgH="241200" progId="Equation.3">
                  <p:embed/>
                </p:oleObj>
              </mc:Choice>
              <mc:Fallback>
                <p:oleObj name="수식" r:id="rId10" imgW="876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699868"/>
                        <a:ext cx="17684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664107"/>
              </p:ext>
            </p:extLst>
          </p:nvPr>
        </p:nvGraphicFramePr>
        <p:xfrm>
          <a:off x="278099" y="5778500"/>
          <a:ext cx="17938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2" name="수식" r:id="rId12" imgW="888840" imgH="253800" progId="Equation.3">
                  <p:embed/>
                </p:oleObj>
              </mc:Choice>
              <mc:Fallback>
                <p:oleObj name="수식" r:id="rId12" imgW="888840" imgH="253800" progId="Equation.3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099" y="5778500"/>
                        <a:ext cx="17938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69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71753"/>
              </p:ext>
            </p:extLst>
          </p:nvPr>
        </p:nvGraphicFramePr>
        <p:xfrm>
          <a:off x="352425" y="1352550"/>
          <a:ext cx="85963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9" name="수식" r:id="rId4" imgW="3403440" imgH="393480" progId="Equation.3">
                  <p:embed/>
                </p:oleObj>
              </mc:Choice>
              <mc:Fallback>
                <p:oleObj name="수식" r:id="rId4" imgW="3403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352550"/>
                        <a:ext cx="85963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0644" y="692696"/>
            <a:ext cx="35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Discent for NLL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7984" y="877362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&lt;...&gt;</a:t>
            </a:r>
            <a:r>
              <a:rPr lang="ko-KR" altLang="en-US" b="1" smtClean="0"/>
              <a:t>기대값</a:t>
            </a:r>
            <a:endParaRPr lang="ko-KR" altLang="en-US" b="1"/>
          </a:p>
        </p:txBody>
      </p:sp>
      <p:cxnSp>
        <p:nvCxnSpPr>
          <p:cNvPr id="10" name="직선 연결선 9"/>
          <p:cNvCxnSpPr/>
          <p:nvPr/>
        </p:nvCxnSpPr>
        <p:spPr>
          <a:xfrm flipH="1" flipV="1">
            <a:off x="4794563" y="1246694"/>
            <a:ext cx="425510" cy="598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694588"/>
              </p:ext>
            </p:extLst>
          </p:nvPr>
        </p:nvGraphicFramePr>
        <p:xfrm>
          <a:off x="395536" y="2887663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0" name="수식" r:id="rId6" imgW="634680" imgH="203040" progId="Equation.3">
                  <p:embed/>
                </p:oleObj>
              </mc:Choice>
              <mc:Fallback>
                <p:oleObj name="수식" r:id="rId6" imgW="634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87663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직선 연결선 18"/>
          <p:cNvCxnSpPr/>
          <p:nvPr/>
        </p:nvCxnSpPr>
        <p:spPr>
          <a:xfrm flipH="1">
            <a:off x="899592" y="2276872"/>
            <a:ext cx="2808312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76986"/>
              </p:ext>
            </p:extLst>
          </p:nvPr>
        </p:nvGraphicFramePr>
        <p:xfrm>
          <a:off x="829338" y="4653136"/>
          <a:ext cx="2792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1" name="수식" r:id="rId8" imgW="1384200" imgH="253800" progId="Equation.3">
                  <p:embed/>
                </p:oleObj>
              </mc:Choice>
              <mc:Fallback>
                <p:oleObj name="수식" r:id="rId8" imgW="1384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38" y="4653136"/>
                        <a:ext cx="2792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437647"/>
              </p:ext>
            </p:extLst>
          </p:nvPr>
        </p:nvGraphicFramePr>
        <p:xfrm>
          <a:off x="789595" y="3789040"/>
          <a:ext cx="69167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2" name="수식" r:id="rId10" imgW="3429000" imgH="355320" progId="Equation.3">
                  <p:embed/>
                </p:oleObj>
              </mc:Choice>
              <mc:Fallback>
                <p:oleObj name="수식" r:id="rId10" imgW="34290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595" y="3789040"/>
                        <a:ext cx="69167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032467"/>
              </p:ext>
            </p:extLst>
          </p:nvPr>
        </p:nvGraphicFramePr>
        <p:xfrm>
          <a:off x="827584" y="5445224"/>
          <a:ext cx="6019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3" name="수식" r:id="rId12" imgW="2984400" imgH="355320" progId="Equation.3">
                  <p:embed/>
                </p:oleObj>
              </mc:Choice>
              <mc:Fallback>
                <p:oleObj name="수식" r:id="rId12" imgW="2984400" imgH="355320" progId="Equation.3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445224"/>
                        <a:ext cx="6019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565903" y="3789040"/>
            <a:ext cx="2150113" cy="72008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</p:txBody>
      </p:sp>
      <p:sp>
        <p:nvSpPr>
          <p:cNvPr id="18" name="직사각형 17"/>
          <p:cNvSpPr/>
          <p:nvPr/>
        </p:nvSpPr>
        <p:spPr>
          <a:xfrm>
            <a:off x="5007319" y="3763525"/>
            <a:ext cx="2496756" cy="6735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74154" y="3243786"/>
            <a:ext cx="1160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11761" y="4661520"/>
            <a:ext cx="360040" cy="63968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</p:txBody>
      </p:sp>
      <p:sp>
        <p:nvSpPr>
          <p:cNvPr id="22" name="직사각형 21"/>
          <p:cNvSpPr/>
          <p:nvPr/>
        </p:nvSpPr>
        <p:spPr>
          <a:xfrm>
            <a:off x="2999586" y="4661520"/>
            <a:ext cx="492294" cy="6396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34776" y="5453608"/>
            <a:ext cx="1921200" cy="711696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</p:txBody>
      </p:sp>
      <p:sp>
        <p:nvSpPr>
          <p:cNvPr id="25" name="직사각형 24"/>
          <p:cNvSpPr/>
          <p:nvPr/>
        </p:nvSpPr>
        <p:spPr>
          <a:xfrm>
            <a:off x="4615258" y="5489612"/>
            <a:ext cx="2044973" cy="6396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31840" y="3265820"/>
            <a:ext cx="923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ko-KR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5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5" grpId="0"/>
      <p:bldP spid="20" grpId="0" animBg="1"/>
      <p:bldP spid="22" grpId="0" animBg="1"/>
      <p:bldP spid="24" grpId="0" animBg="1"/>
      <p:bldP spid="25" grpId="0" animBg="1"/>
      <p:bldP spid="2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117" y="876852"/>
            <a:ext cx="447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= Negative Log-Likelihood (NLL)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600731"/>
              </p:ext>
            </p:extLst>
          </p:nvPr>
        </p:nvGraphicFramePr>
        <p:xfrm>
          <a:off x="711547" y="1556792"/>
          <a:ext cx="1700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7" name="수식" r:id="rId4" imgW="672840" imgH="203040" progId="Equation.3">
                  <p:embed/>
                </p:oleObj>
              </mc:Choice>
              <mc:Fallback>
                <p:oleObj name="수식" r:id="rId4" imgW="672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47" y="1556792"/>
                        <a:ext cx="17002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305282"/>
              </p:ext>
            </p:extLst>
          </p:nvPr>
        </p:nvGraphicFramePr>
        <p:xfrm>
          <a:off x="2454755" y="1478207"/>
          <a:ext cx="4482492" cy="85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8" name="수식" r:id="rId6" imgW="1854000" imgH="355320" progId="Equation.3">
                  <p:embed/>
                </p:oleObj>
              </mc:Choice>
              <mc:Fallback>
                <p:oleObj name="수식" r:id="rId6" imgW="185400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54755" y="1478207"/>
                        <a:ext cx="4482492" cy="859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아래쪽 화살표 18"/>
          <p:cNvSpPr/>
          <p:nvPr/>
        </p:nvSpPr>
        <p:spPr>
          <a:xfrm>
            <a:off x="1187624" y="1412776"/>
            <a:ext cx="689128" cy="713306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10800000">
            <a:off x="3131840" y="1412776"/>
            <a:ext cx="689128" cy="713306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10800000">
            <a:off x="6300192" y="1424510"/>
            <a:ext cx="432048" cy="356652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211960" y="1488171"/>
            <a:ext cx="488580" cy="356653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5290059" y="1488171"/>
            <a:ext cx="689128" cy="713306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0815" y="4489956"/>
            <a:ext cx="1160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7997" y="3337828"/>
            <a:ext cx="923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ko-KR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280882"/>
              </p:ext>
            </p:extLst>
          </p:nvPr>
        </p:nvGraphicFramePr>
        <p:xfrm>
          <a:off x="1641336" y="3368923"/>
          <a:ext cx="11350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9" name="수식" r:id="rId8" imgW="469800" imgH="203040" progId="Equation.3">
                  <p:embed/>
                </p:oleObj>
              </mc:Choice>
              <mc:Fallback>
                <p:oleObj name="수식" r:id="rId8" imgW="469800" imgH="20304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336" y="3368923"/>
                        <a:ext cx="11350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874233"/>
              </p:ext>
            </p:extLst>
          </p:nvPr>
        </p:nvGraphicFramePr>
        <p:xfrm>
          <a:off x="1701626" y="4521051"/>
          <a:ext cx="11350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0" name="수식" r:id="rId10" imgW="469800" imgH="203040" progId="Equation.3">
                  <p:embed/>
                </p:oleObj>
              </mc:Choice>
              <mc:Fallback>
                <p:oleObj name="수식" r:id="rId10" imgW="469800" imgH="20304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626" y="4521051"/>
                        <a:ext cx="11350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아래쪽 화살표 28"/>
          <p:cNvSpPr/>
          <p:nvPr/>
        </p:nvSpPr>
        <p:spPr>
          <a:xfrm>
            <a:off x="2859284" y="3421111"/>
            <a:ext cx="488580" cy="356653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 rot="10800000">
            <a:off x="2887550" y="4573240"/>
            <a:ext cx="432048" cy="356652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995936" y="3446449"/>
            <a:ext cx="3653946" cy="1247058"/>
          </a:xfrm>
          <a:custGeom>
            <a:avLst/>
            <a:gdLst>
              <a:gd name="connsiteX0" fmla="*/ 0 w 4362679"/>
              <a:gd name="connsiteY0" fmla="*/ 0 h 1970896"/>
              <a:gd name="connsiteX1" fmla="*/ 716096 w 4362679"/>
              <a:gd name="connsiteY1" fmla="*/ 1068637 h 1970896"/>
              <a:gd name="connsiteX2" fmla="*/ 2236424 w 4362679"/>
              <a:gd name="connsiteY2" fmla="*/ 1894902 h 1970896"/>
              <a:gd name="connsiteX3" fmla="*/ 3415229 w 4362679"/>
              <a:gd name="connsiteY3" fmla="*/ 1883885 h 1970896"/>
              <a:gd name="connsiteX4" fmla="*/ 4362679 w 4362679"/>
              <a:gd name="connsiteY4" fmla="*/ 1454227 h 197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679" h="1970896">
                <a:moveTo>
                  <a:pt x="0" y="0"/>
                </a:moveTo>
                <a:cubicBezTo>
                  <a:pt x="171679" y="376410"/>
                  <a:pt x="343359" y="752820"/>
                  <a:pt x="716096" y="1068637"/>
                </a:cubicBezTo>
                <a:cubicBezTo>
                  <a:pt x="1088833" y="1384454"/>
                  <a:pt x="1786569" y="1759027"/>
                  <a:pt x="2236424" y="1894902"/>
                </a:cubicBezTo>
                <a:cubicBezTo>
                  <a:pt x="2686279" y="2030777"/>
                  <a:pt x="3060853" y="1957331"/>
                  <a:pt x="3415229" y="1883885"/>
                </a:cubicBezTo>
                <a:cubicBezTo>
                  <a:pt x="3769605" y="1810439"/>
                  <a:pt x="4066142" y="1632333"/>
                  <a:pt x="4362679" y="145422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434522" y="3994755"/>
            <a:ext cx="216024" cy="178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930019" y="4258352"/>
            <a:ext cx="216024" cy="17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4298244" y="4314278"/>
            <a:ext cx="488580" cy="356653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 rot="10800000">
            <a:off x="4822007" y="3794395"/>
            <a:ext cx="432048" cy="356652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34522" y="514790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Surface in global configurations</a:t>
            </a:r>
            <a:endParaRPr lang="ko-KR" altLang="en-US"/>
          </a:p>
        </p:txBody>
      </p:sp>
      <p:cxnSp>
        <p:nvCxnSpPr>
          <p:cNvPr id="36" name="직선 화살표 연결선 35"/>
          <p:cNvCxnSpPr>
            <a:stCxn id="34" idx="0"/>
          </p:cNvCxnSpPr>
          <p:nvPr/>
        </p:nvCxnSpPr>
        <p:spPr>
          <a:xfrm flipV="1">
            <a:off x="6546639" y="4573240"/>
            <a:ext cx="758684" cy="57466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13" idx="0"/>
          </p:cNvCxnSpPr>
          <p:nvPr/>
        </p:nvCxnSpPr>
        <p:spPr>
          <a:xfrm flipH="1">
            <a:off x="4542534" y="2924145"/>
            <a:ext cx="279472" cy="107061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31" idx="6"/>
          </p:cNvCxnSpPr>
          <p:nvPr/>
        </p:nvCxnSpPr>
        <p:spPr>
          <a:xfrm flipH="1">
            <a:off x="5146043" y="3911284"/>
            <a:ext cx="1802221" cy="436232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72532" y="2554813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atapoint + Hidden(datapoint)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40655" y="3541952"/>
            <a:ext cx="4248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econstruction + Hidden(reconstruction)</a:t>
            </a:r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2123728" y="1844824"/>
            <a:ext cx="2174516" cy="1419979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2276128" y="1844824"/>
            <a:ext cx="4240088" cy="2591855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원호 53"/>
          <p:cNvSpPr/>
          <p:nvPr/>
        </p:nvSpPr>
        <p:spPr>
          <a:xfrm>
            <a:off x="4542534" y="3546320"/>
            <a:ext cx="481016" cy="829665"/>
          </a:xfrm>
          <a:prstGeom prst="arc">
            <a:avLst>
              <a:gd name="adj1" fmla="val 10992868"/>
              <a:gd name="adj2" fmla="val 2006292"/>
            </a:avLst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611420" y="2962769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58" name="직선 화살표 연결선 57"/>
          <p:cNvCxnSpPr>
            <a:stCxn id="55" idx="2"/>
          </p:cNvCxnSpPr>
          <p:nvPr/>
        </p:nvCxnSpPr>
        <p:spPr>
          <a:xfrm flipH="1">
            <a:off x="4930019" y="3332101"/>
            <a:ext cx="1241811" cy="252587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250" name="Picture 1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244" y="3899527"/>
            <a:ext cx="381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52" name="Picture 2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023" y="4531582"/>
            <a:ext cx="363165" cy="39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1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1" grpId="0" animBg="1"/>
      <p:bldP spid="33" grpId="0" animBg="1"/>
      <p:bldP spid="46" grpId="0"/>
      <p:bldP spid="54" grpId="0" animBg="1"/>
      <p:bldP spid="5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117" y="876852"/>
            <a:ext cx="447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= Negative Log-Likelihood (NLL)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99267"/>
              </p:ext>
            </p:extLst>
          </p:nvPr>
        </p:nvGraphicFramePr>
        <p:xfrm>
          <a:off x="711547" y="1556792"/>
          <a:ext cx="1700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2" name="수식" r:id="rId4" imgW="672840" imgH="203040" progId="Equation.3">
                  <p:embed/>
                </p:oleObj>
              </mc:Choice>
              <mc:Fallback>
                <p:oleObj name="수식" r:id="rId4" imgW="672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47" y="1556792"/>
                        <a:ext cx="17002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15407"/>
              </p:ext>
            </p:extLst>
          </p:nvPr>
        </p:nvGraphicFramePr>
        <p:xfrm>
          <a:off x="2454755" y="1478207"/>
          <a:ext cx="4482492" cy="85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3" name="수식" r:id="rId6" imgW="1854000" imgH="355320" progId="Equation.3">
                  <p:embed/>
                </p:oleObj>
              </mc:Choice>
              <mc:Fallback>
                <p:oleObj name="수식" r:id="rId6" imgW="185400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54755" y="1478207"/>
                        <a:ext cx="4482492" cy="859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아래쪽 화살표 18"/>
          <p:cNvSpPr/>
          <p:nvPr/>
        </p:nvSpPr>
        <p:spPr>
          <a:xfrm>
            <a:off x="1187624" y="1412776"/>
            <a:ext cx="689128" cy="713306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10800000">
            <a:off x="3131840" y="1412776"/>
            <a:ext cx="689128" cy="713306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10800000">
            <a:off x="6300192" y="1424510"/>
            <a:ext cx="432048" cy="356652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211960" y="1488171"/>
            <a:ext cx="488580" cy="356653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5290059" y="1488171"/>
            <a:ext cx="689128" cy="713306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0815" y="4489956"/>
            <a:ext cx="1160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7997" y="3337828"/>
            <a:ext cx="923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ko-KR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585636"/>
              </p:ext>
            </p:extLst>
          </p:nvPr>
        </p:nvGraphicFramePr>
        <p:xfrm>
          <a:off x="1641336" y="3368923"/>
          <a:ext cx="11350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4" name="수식" r:id="rId8" imgW="469800" imgH="203040" progId="Equation.3">
                  <p:embed/>
                </p:oleObj>
              </mc:Choice>
              <mc:Fallback>
                <p:oleObj name="수식" r:id="rId8" imgW="469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336" y="3368923"/>
                        <a:ext cx="11350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541623"/>
              </p:ext>
            </p:extLst>
          </p:nvPr>
        </p:nvGraphicFramePr>
        <p:xfrm>
          <a:off x="1701626" y="4521051"/>
          <a:ext cx="11350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5" name="수식" r:id="rId10" imgW="469800" imgH="203040" progId="Equation.3">
                  <p:embed/>
                </p:oleObj>
              </mc:Choice>
              <mc:Fallback>
                <p:oleObj name="수식" r:id="rId10" imgW="469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626" y="4521051"/>
                        <a:ext cx="11350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아래쪽 화살표 28"/>
          <p:cNvSpPr/>
          <p:nvPr/>
        </p:nvSpPr>
        <p:spPr>
          <a:xfrm>
            <a:off x="2859284" y="3421111"/>
            <a:ext cx="488580" cy="356653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 rot="10800000">
            <a:off x="2887550" y="4573240"/>
            <a:ext cx="432048" cy="356652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995936" y="3446449"/>
            <a:ext cx="3653946" cy="1247058"/>
          </a:xfrm>
          <a:custGeom>
            <a:avLst/>
            <a:gdLst>
              <a:gd name="connsiteX0" fmla="*/ 0 w 4362679"/>
              <a:gd name="connsiteY0" fmla="*/ 0 h 1970896"/>
              <a:gd name="connsiteX1" fmla="*/ 716096 w 4362679"/>
              <a:gd name="connsiteY1" fmla="*/ 1068637 h 1970896"/>
              <a:gd name="connsiteX2" fmla="*/ 2236424 w 4362679"/>
              <a:gd name="connsiteY2" fmla="*/ 1894902 h 1970896"/>
              <a:gd name="connsiteX3" fmla="*/ 3415229 w 4362679"/>
              <a:gd name="connsiteY3" fmla="*/ 1883885 h 1970896"/>
              <a:gd name="connsiteX4" fmla="*/ 4362679 w 4362679"/>
              <a:gd name="connsiteY4" fmla="*/ 1454227 h 197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679" h="1970896">
                <a:moveTo>
                  <a:pt x="0" y="0"/>
                </a:moveTo>
                <a:cubicBezTo>
                  <a:pt x="171679" y="376410"/>
                  <a:pt x="343359" y="752820"/>
                  <a:pt x="716096" y="1068637"/>
                </a:cubicBezTo>
                <a:cubicBezTo>
                  <a:pt x="1088833" y="1384454"/>
                  <a:pt x="1786569" y="1759027"/>
                  <a:pt x="2236424" y="1894902"/>
                </a:cubicBezTo>
                <a:cubicBezTo>
                  <a:pt x="2686279" y="2030777"/>
                  <a:pt x="3060853" y="1957331"/>
                  <a:pt x="3415229" y="1883885"/>
                </a:cubicBezTo>
                <a:cubicBezTo>
                  <a:pt x="3769605" y="1810439"/>
                  <a:pt x="4066142" y="1632333"/>
                  <a:pt x="4362679" y="1454227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34522" y="514790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Surface in global configurations</a:t>
            </a:r>
            <a:endParaRPr lang="ko-KR" altLang="en-US"/>
          </a:p>
        </p:txBody>
      </p:sp>
      <p:cxnSp>
        <p:nvCxnSpPr>
          <p:cNvPr id="36" name="직선 화살표 연결선 35"/>
          <p:cNvCxnSpPr>
            <a:stCxn id="34" idx="0"/>
          </p:cNvCxnSpPr>
          <p:nvPr/>
        </p:nvCxnSpPr>
        <p:spPr>
          <a:xfrm flipV="1">
            <a:off x="6546639" y="4573240"/>
            <a:ext cx="761665" cy="57466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자유형 5"/>
          <p:cNvSpPr/>
          <p:nvPr/>
        </p:nvSpPr>
        <p:spPr>
          <a:xfrm>
            <a:off x="3977089" y="3459296"/>
            <a:ext cx="3734718" cy="1286880"/>
          </a:xfrm>
          <a:custGeom>
            <a:avLst/>
            <a:gdLst>
              <a:gd name="connsiteX0" fmla="*/ 0 w 3734718"/>
              <a:gd name="connsiteY0" fmla="*/ 0 h 1286880"/>
              <a:gd name="connsiteX1" fmla="*/ 440675 w 3734718"/>
              <a:gd name="connsiteY1" fmla="*/ 1046603 h 1286880"/>
              <a:gd name="connsiteX2" fmla="*/ 826265 w 3734718"/>
              <a:gd name="connsiteY2" fmla="*/ 782198 h 1286880"/>
              <a:gd name="connsiteX3" fmla="*/ 1079653 w 3734718"/>
              <a:gd name="connsiteY3" fmla="*/ 374574 h 1286880"/>
              <a:gd name="connsiteX4" fmla="*/ 1531345 w 3734718"/>
              <a:gd name="connsiteY4" fmla="*/ 1101687 h 1286880"/>
              <a:gd name="connsiteX5" fmla="*/ 2335576 w 3734718"/>
              <a:gd name="connsiteY5" fmla="*/ 1277957 h 1286880"/>
              <a:gd name="connsiteX6" fmla="*/ 3734718 w 3734718"/>
              <a:gd name="connsiteY6" fmla="*/ 903384 h 128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4718" h="1286880">
                <a:moveTo>
                  <a:pt x="0" y="0"/>
                </a:moveTo>
                <a:cubicBezTo>
                  <a:pt x="151482" y="458118"/>
                  <a:pt x="302964" y="916237"/>
                  <a:pt x="440675" y="1046603"/>
                </a:cubicBezTo>
                <a:cubicBezTo>
                  <a:pt x="578386" y="1176969"/>
                  <a:pt x="719769" y="894203"/>
                  <a:pt x="826265" y="782198"/>
                </a:cubicBezTo>
                <a:cubicBezTo>
                  <a:pt x="932761" y="670193"/>
                  <a:pt x="962140" y="321326"/>
                  <a:pt x="1079653" y="374574"/>
                </a:cubicBezTo>
                <a:cubicBezTo>
                  <a:pt x="1197166" y="427822"/>
                  <a:pt x="1322025" y="951123"/>
                  <a:pt x="1531345" y="1101687"/>
                </a:cubicBezTo>
                <a:cubicBezTo>
                  <a:pt x="1740665" y="1252251"/>
                  <a:pt x="1968347" y="1311007"/>
                  <a:pt x="2335576" y="1277957"/>
                </a:cubicBezTo>
                <a:cubicBezTo>
                  <a:pt x="2702805" y="1244907"/>
                  <a:pt x="3734718" y="903384"/>
                  <a:pt x="3734718" y="903384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117" y="876852"/>
            <a:ext cx="447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= Negative Log-Likelihood (NLL)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368960"/>
              </p:ext>
            </p:extLst>
          </p:nvPr>
        </p:nvGraphicFramePr>
        <p:xfrm>
          <a:off x="711547" y="1556792"/>
          <a:ext cx="1700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0" name="수식" r:id="rId4" imgW="672840" imgH="203040" progId="Equation.3">
                  <p:embed/>
                </p:oleObj>
              </mc:Choice>
              <mc:Fallback>
                <p:oleObj name="수식" r:id="rId4" imgW="672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47" y="1556792"/>
                        <a:ext cx="17002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873280"/>
              </p:ext>
            </p:extLst>
          </p:nvPr>
        </p:nvGraphicFramePr>
        <p:xfrm>
          <a:off x="2454755" y="1478207"/>
          <a:ext cx="4482492" cy="85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1" name="수식" r:id="rId6" imgW="1854000" imgH="355320" progId="Equation.3">
                  <p:embed/>
                </p:oleObj>
              </mc:Choice>
              <mc:Fallback>
                <p:oleObj name="수식" r:id="rId6" imgW="185400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54755" y="1478207"/>
                        <a:ext cx="4482492" cy="859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아래쪽 화살표 18"/>
          <p:cNvSpPr/>
          <p:nvPr/>
        </p:nvSpPr>
        <p:spPr>
          <a:xfrm>
            <a:off x="1187624" y="1412776"/>
            <a:ext cx="689128" cy="713306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10800000">
            <a:off x="3131840" y="1412776"/>
            <a:ext cx="689128" cy="713306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10800000">
            <a:off x="6300192" y="1424510"/>
            <a:ext cx="432048" cy="356652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211960" y="1488171"/>
            <a:ext cx="488580" cy="356653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5290059" y="1488171"/>
            <a:ext cx="689128" cy="713306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2117" y="2794301"/>
            <a:ext cx="3350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Direction </a:t>
            </a:r>
            <a:endParaRPr lang="ko-KR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995936" y="3446449"/>
            <a:ext cx="3653946" cy="1247058"/>
          </a:xfrm>
          <a:custGeom>
            <a:avLst/>
            <a:gdLst>
              <a:gd name="connsiteX0" fmla="*/ 0 w 4362679"/>
              <a:gd name="connsiteY0" fmla="*/ 0 h 1970896"/>
              <a:gd name="connsiteX1" fmla="*/ 716096 w 4362679"/>
              <a:gd name="connsiteY1" fmla="*/ 1068637 h 1970896"/>
              <a:gd name="connsiteX2" fmla="*/ 2236424 w 4362679"/>
              <a:gd name="connsiteY2" fmla="*/ 1894902 h 1970896"/>
              <a:gd name="connsiteX3" fmla="*/ 3415229 w 4362679"/>
              <a:gd name="connsiteY3" fmla="*/ 1883885 h 1970896"/>
              <a:gd name="connsiteX4" fmla="*/ 4362679 w 4362679"/>
              <a:gd name="connsiteY4" fmla="*/ 1454227 h 197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679" h="1970896">
                <a:moveTo>
                  <a:pt x="0" y="0"/>
                </a:moveTo>
                <a:cubicBezTo>
                  <a:pt x="171679" y="376410"/>
                  <a:pt x="343359" y="752820"/>
                  <a:pt x="716096" y="1068637"/>
                </a:cubicBezTo>
                <a:cubicBezTo>
                  <a:pt x="1088833" y="1384454"/>
                  <a:pt x="1786569" y="1759027"/>
                  <a:pt x="2236424" y="1894902"/>
                </a:cubicBezTo>
                <a:cubicBezTo>
                  <a:pt x="2686279" y="2030777"/>
                  <a:pt x="3060853" y="1957331"/>
                  <a:pt x="3415229" y="1883885"/>
                </a:cubicBezTo>
                <a:cubicBezTo>
                  <a:pt x="3769605" y="1810439"/>
                  <a:pt x="4066142" y="1632333"/>
                  <a:pt x="4362679" y="145422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434522" y="3970753"/>
            <a:ext cx="216024" cy="178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930019" y="4258352"/>
            <a:ext cx="216024" cy="17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34522" y="514790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Surface in global configurations</a:t>
            </a:r>
            <a:endParaRPr lang="ko-KR" altLang="en-US"/>
          </a:p>
        </p:txBody>
      </p:sp>
      <p:cxnSp>
        <p:nvCxnSpPr>
          <p:cNvPr id="36" name="직선 화살표 연결선 35"/>
          <p:cNvCxnSpPr>
            <a:stCxn id="34" idx="0"/>
          </p:cNvCxnSpPr>
          <p:nvPr/>
        </p:nvCxnSpPr>
        <p:spPr>
          <a:xfrm flipV="1">
            <a:off x="6546639" y="4573240"/>
            <a:ext cx="758684" cy="57466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원호 53"/>
          <p:cNvSpPr/>
          <p:nvPr/>
        </p:nvSpPr>
        <p:spPr>
          <a:xfrm>
            <a:off x="4542534" y="3546320"/>
            <a:ext cx="481016" cy="829665"/>
          </a:xfrm>
          <a:prstGeom prst="arc">
            <a:avLst>
              <a:gd name="adj1" fmla="val 10992868"/>
              <a:gd name="adj2" fmla="val 2006292"/>
            </a:avLst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611420" y="2962769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58" name="직선 화살표 연결선 57"/>
          <p:cNvCxnSpPr>
            <a:stCxn id="55" idx="2"/>
          </p:cNvCxnSpPr>
          <p:nvPr/>
        </p:nvCxnSpPr>
        <p:spPr>
          <a:xfrm flipH="1">
            <a:off x="4930019" y="3332101"/>
            <a:ext cx="1241811" cy="252587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아래쪽 화살표 34"/>
          <p:cNvSpPr/>
          <p:nvPr/>
        </p:nvSpPr>
        <p:spPr>
          <a:xfrm rot="16200000">
            <a:off x="5642843" y="3980689"/>
            <a:ext cx="675182" cy="511593"/>
          </a:xfrm>
          <a:prstGeom prst="downArrow">
            <a:avLst/>
          </a:prstGeom>
          <a:solidFill>
            <a:srgbClr val="7030A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241235" y="4588718"/>
            <a:ext cx="216024" cy="1783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72691" y="373811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Minimum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40" name="직선 화살표 연결선 39"/>
          <p:cNvCxnSpPr>
            <a:stCxn id="38" idx="2"/>
            <a:endCxn id="37" idx="7"/>
          </p:cNvCxnSpPr>
          <p:nvPr/>
        </p:nvCxnSpPr>
        <p:spPr>
          <a:xfrm flipH="1">
            <a:off x="6425623" y="4107443"/>
            <a:ext cx="1224259" cy="50739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559540" y="4203089"/>
            <a:ext cx="216024" cy="178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548622" y="4194204"/>
            <a:ext cx="216024" cy="1783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981367" y="4206175"/>
            <a:ext cx="216024" cy="17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99792" y="4597383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Minimum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4582145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Datapoint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1053423" y="4307731"/>
            <a:ext cx="792088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359741" y="4307731"/>
            <a:ext cx="864094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503756" y="3977365"/>
            <a:ext cx="504056" cy="75014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1246569" y="3898894"/>
            <a:ext cx="565891" cy="778987"/>
          </a:xfrm>
          <a:prstGeom prst="triangl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5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1" grpId="0" animBg="1"/>
      <p:bldP spid="2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117" y="876852"/>
            <a:ext cx="447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= Negative Log-Likelihood (NLL)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172363"/>
              </p:ext>
            </p:extLst>
          </p:nvPr>
        </p:nvGraphicFramePr>
        <p:xfrm>
          <a:off x="711547" y="1556792"/>
          <a:ext cx="1700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9" name="수식" r:id="rId4" imgW="672840" imgH="203040" progId="Equation.3">
                  <p:embed/>
                </p:oleObj>
              </mc:Choice>
              <mc:Fallback>
                <p:oleObj name="수식" r:id="rId4" imgW="672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47" y="1556792"/>
                        <a:ext cx="17002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398218"/>
              </p:ext>
            </p:extLst>
          </p:nvPr>
        </p:nvGraphicFramePr>
        <p:xfrm>
          <a:off x="2454755" y="1478207"/>
          <a:ext cx="4482492" cy="85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0" name="수식" r:id="rId6" imgW="1854000" imgH="355320" progId="Equation.3">
                  <p:embed/>
                </p:oleObj>
              </mc:Choice>
              <mc:Fallback>
                <p:oleObj name="수식" r:id="rId6" imgW="185400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54755" y="1478207"/>
                        <a:ext cx="4482492" cy="859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아래쪽 화살표 18"/>
          <p:cNvSpPr/>
          <p:nvPr/>
        </p:nvSpPr>
        <p:spPr>
          <a:xfrm>
            <a:off x="1187624" y="1412776"/>
            <a:ext cx="689128" cy="713306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10800000">
            <a:off x="3131840" y="1412776"/>
            <a:ext cx="689128" cy="713306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10800000">
            <a:off x="6300192" y="1424510"/>
            <a:ext cx="432048" cy="356652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211960" y="1488171"/>
            <a:ext cx="488580" cy="356653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5290059" y="1488171"/>
            <a:ext cx="689128" cy="713306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2117" y="2794301"/>
            <a:ext cx="3350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Direction </a:t>
            </a:r>
            <a:endParaRPr lang="ko-KR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540" y="4203089"/>
            <a:ext cx="216024" cy="178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981367" y="4206175"/>
            <a:ext cx="216024" cy="17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504" y="4582145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Datapoint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1053423" y="4307731"/>
            <a:ext cx="792088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이등변 삼각형 22"/>
          <p:cNvSpPr/>
          <p:nvPr/>
        </p:nvSpPr>
        <p:spPr>
          <a:xfrm>
            <a:off x="1246569" y="3898894"/>
            <a:ext cx="565891" cy="778987"/>
          </a:xfrm>
          <a:prstGeom prst="triangl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456250" y="6292165"/>
            <a:ext cx="42202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290059" y="6203001"/>
            <a:ext cx="216024" cy="178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624228" y="6203001"/>
            <a:ext cx="216024" cy="17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885087"/>
              </p:ext>
            </p:extLst>
          </p:nvPr>
        </p:nvGraphicFramePr>
        <p:xfrm>
          <a:off x="4654173" y="2648071"/>
          <a:ext cx="3440697" cy="155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1" name="수식" r:id="rId8" imgW="1307880" imgH="596880" progId="Equation.3">
                  <p:embed/>
                </p:oleObj>
              </mc:Choice>
              <mc:Fallback>
                <p:oleObj name="수식" r:id="rId8" imgW="1307880" imgH="596880" progId="Equation.3">
                  <p:embed/>
                  <p:pic>
                    <p:nvPicPr>
                      <p:cNvPr id="0" name="개체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173" y="2648071"/>
                        <a:ext cx="3440697" cy="1558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직선 화살표 연결선 41"/>
          <p:cNvCxnSpPr/>
          <p:nvPr/>
        </p:nvCxnSpPr>
        <p:spPr>
          <a:xfrm flipV="1">
            <a:off x="7416316" y="2201477"/>
            <a:ext cx="180020" cy="435436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7508329" y="3752957"/>
            <a:ext cx="376039" cy="441247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257766" y="1781162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/>
              <a:t> </a:t>
            </a:r>
            <a:r>
              <a:rPr lang="en-US" altLang="ko-KR" b="1" smtClean="0"/>
              <a:t>i</a:t>
            </a:r>
            <a:r>
              <a:rPr lang="ko-KR" altLang="en-US" b="1" smtClean="0"/>
              <a:t>번째 배치</a:t>
            </a:r>
            <a:endParaRPr lang="ko-KR" altLang="en-US" b="1"/>
          </a:p>
        </p:txBody>
      </p:sp>
      <p:sp>
        <p:nvSpPr>
          <p:cNvPr id="46" name="직사각형 45"/>
          <p:cNvSpPr/>
          <p:nvPr/>
        </p:nvSpPr>
        <p:spPr>
          <a:xfrm>
            <a:off x="7524328" y="4307731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/>
              <a:t> 전체 배치</a:t>
            </a:r>
            <a:endParaRPr lang="ko-KR" altLang="en-US" b="1"/>
          </a:p>
        </p:txBody>
      </p:sp>
      <p:sp>
        <p:nvSpPr>
          <p:cNvPr id="27" name="자유형 26"/>
          <p:cNvSpPr/>
          <p:nvPr/>
        </p:nvSpPr>
        <p:spPr>
          <a:xfrm>
            <a:off x="4913165" y="4629335"/>
            <a:ext cx="3437621" cy="1679603"/>
          </a:xfrm>
          <a:custGeom>
            <a:avLst/>
            <a:gdLst>
              <a:gd name="connsiteX0" fmla="*/ 358 w 3437621"/>
              <a:gd name="connsiteY0" fmla="*/ 1661296 h 1679603"/>
              <a:gd name="connsiteX1" fmla="*/ 187645 w 3437621"/>
              <a:gd name="connsiteY1" fmla="*/ 1650280 h 1679603"/>
              <a:gd name="connsiteX2" fmla="*/ 1146112 w 3437621"/>
              <a:gd name="connsiteY2" fmla="*/ 1385875 h 1679603"/>
              <a:gd name="connsiteX3" fmla="*/ 1531703 w 3437621"/>
              <a:gd name="connsiteY3" fmla="*/ 174019 h 1679603"/>
              <a:gd name="connsiteX4" fmla="*/ 2093563 w 3437621"/>
              <a:gd name="connsiteY4" fmla="*/ 129952 h 1679603"/>
              <a:gd name="connsiteX5" fmla="*/ 2402035 w 3437621"/>
              <a:gd name="connsiteY5" fmla="*/ 1330790 h 1679603"/>
              <a:gd name="connsiteX6" fmla="*/ 3437621 w 3437621"/>
              <a:gd name="connsiteY6" fmla="*/ 1639263 h 167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7621" h="1679603">
                <a:moveTo>
                  <a:pt x="358" y="1661296"/>
                </a:moveTo>
                <a:cubicBezTo>
                  <a:pt x="-1478" y="1678740"/>
                  <a:pt x="-3314" y="1696184"/>
                  <a:pt x="187645" y="1650280"/>
                </a:cubicBezTo>
                <a:cubicBezTo>
                  <a:pt x="378604" y="1604376"/>
                  <a:pt x="922102" y="1631918"/>
                  <a:pt x="1146112" y="1385875"/>
                </a:cubicBezTo>
                <a:cubicBezTo>
                  <a:pt x="1370122" y="1139832"/>
                  <a:pt x="1373795" y="383339"/>
                  <a:pt x="1531703" y="174019"/>
                </a:cubicBezTo>
                <a:cubicBezTo>
                  <a:pt x="1689612" y="-35302"/>
                  <a:pt x="1948508" y="-62843"/>
                  <a:pt x="2093563" y="129952"/>
                </a:cubicBezTo>
                <a:cubicBezTo>
                  <a:pt x="2238618" y="322747"/>
                  <a:pt x="2178025" y="1079238"/>
                  <a:pt x="2402035" y="1330790"/>
                </a:cubicBezTo>
                <a:cubicBezTo>
                  <a:pt x="2626045" y="1582342"/>
                  <a:pt x="3031833" y="1610802"/>
                  <a:pt x="3437621" y="1639263"/>
                </a:cubicBezTo>
              </a:path>
            </a:pathLst>
          </a:custGeom>
          <a:solidFill>
            <a:srgbClr val="0070C0">
              <a:alpha val="34000"/>
            </a:srgb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5634623" y="6381328"/>
            <a:ext cx="864094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117" y="876852"/>
            <a:ext cx="447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= Negative Log-Likelihood (NLL)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970589"/>
              </p:ext>
            </p:extLst>
          </p:nvPr>
        </p:nvGraphicFramePr>
        <p:xfrm>
          <a:off x="711547" y="1556792"/>
          <a:ext cx="1700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4" name="수식" r:id="rId4" imgW="672840" imgH="203040" progId="Equation.3">
                  <p:embed/>
                </p:oleObj>
              </mc:Choice>
              <mc:Fallback>
                <p:oleObj name="수식" r:id="rId4" imgW="672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47" y="1556792"/>
                        <a:ext cx="17002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757838"/>
              </p:ext>
            </p:extLst>
          </p:nvPr>
        </p:nvGraphicFramePr>
        <p:xfrm>
          <a:off x="2454755" y="1478207"/>
          <a:ext cx="4482492" cy="85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5" name="수식" r:id="rId6" imgW="1854000" imgH="355320" progId="Equation.3">
                  <p:embed/>
                </p:oleObj>
              </mc:Choice>
              <mc:Fallback>
                <p:oleObj name="수식" r:id="rId6" imgW="185400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54755" y="1478207"/>
                        <a:ext cx="4482492" cy="859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아래쪽 화살표 18"/>
          <p:cNvSpPr/>
          <p:nvPr/>
        </p:nvSpPr>
        <p:spPr>
          <a:xfrm>
            <a:off x="1187624" y="1412776"/>
            <a:ext cx="689128" cy="713306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10800000">
            <a:off x="3131840" y="1412776"/>
            <a:ext cx="689128" cy="713306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10800000">
            <a:off x="6300192" y="1424510"/>
            <a:ext cx="432048" cy="356652"/>
          </a:xfrm>
          <a:prstGeom prst="downArrow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211960" y="1488171"/>
            <a:ext cx="488580" cy="356653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5290059" y="1488171"/>
            <a:ext cx="689128" cy="713306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2117" y="2794301"/>
            <a:ext cx="3350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Direction </a:t>
            </a:r>
            <a:endParaRPr lang="ko-KR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540" y="4203089"/>
            <a:ext cx="216024" cy="178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981367" y="4206175"/>
            <a:ext cx="216024" cy="17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504" y="4582145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Datapoint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1053423" y="4307731"/>
            <a:ext cx="792088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이등변 삼각형 22"/>
          <p:cNvSpPr/>
          <p:nvPr/>
        </p:nvSpPr>
        <p:spPr>
          <a:xfrm>
            <a:off x="1246569" y="3898894"/>
            <a:ext cx="565891" cy="778987"/>
          </a:xfrm>
          <a:prstGeom prst="triangl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347864" y="6292165"/>
            <a:ext cx="5328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290059" y="6191984"/>
            <a:ext cx="216024" cy="178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437730" y="6203001"/>
            <a:ext cx="216024" cy="17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687533"/>
              </p:ext>
            </p:extLst>
          </p:nvPr>
        </p:nvGraphicFramePr>
        <p:xfrm>
          <a:off x="4654173" y="2648071"/>
          <a:ext cx="3440697" cy="155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6" name="수식" r:id="rId8" imgW="1307880" imgH="596880" progId="Equation.3">
                  <p:embed/>
                </p:oleObj>
              </mc:Choice>
              <mc:Fallback>
                <p:oleObj name="수식" r:id="rId8" imgW="130788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173" y="2648071"/>
                        <a:ext cx="3440697" cy="1558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직선 화살표 연결선 41"/>
          <p:cNvCxnSpPr/>
          <p:nvPr/>
        </p:nvCxnSpPr>
        <p:spPr>
          <a:xfrm flipV="1">
            <a:off x="7416316" y="2201477"/>
            <a:ext cx="180020" cy="435436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7508329" y="3752957"/>
            <a:ext cx="376039" cy="441247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257766" y="1781162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/>
              <a:t> </a:t>
            </a:r>
            <a:r>
              <a:rPr lang="en-US" altLang="ko-KR" b="1" smtClean="0"/>
              <a:t>i</a:t>
            </a:r>
            <a:r>
              <a:rPr lang="ko-KR" altLang="en-US" b="1" smtClean="0"/>
              <a:t>번째 배치</a:t>
            </a:r>
            <a:endParaRPr lang="ko-KR" altLang="en-US" b="1"/>
          </a:p>
        </p:txBody>
      </p:sp>
      <p:sp>
        <p:nvSpPr>
          <p:cNvPr id="46" name="직사각형 45"/>
          <p:cNvSpPr/>
          <p:nvPr/>
        </p:nvSpPr>
        <p:spPr>
          <a:xfrm>
            <a:off x="7524328" y="4307731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/>
              <a:t> 전체 배치</a:t>
            </a:r>
            <a:endParaRPr lang="ko-KR" altLang="en-US" b="1"/>
          </a:p>
        </p:txBody>
      </p:sp>
      <p:sp>
        <p:nvSpPr>
          <p:cNvPr id="27" name="자유형 26"/>
          <p:cNvSpPr/>
          <p:nvPr/>
        </p:nvSpPr>
        <p:spPr>
          <a:xfrm>
            <a:off x="3726667" y="4629335"/>
            <a:ext cx="3437621" cy="1679603"/>
          </a:xfrm>
          <a:custGeom>
            <a:avLst/>
            <a:gdLst>
              <a:gd name="connsiteX0" fmla="*/ 358 w 3437621"/>
              <a:gd name="connsiteY0" fmla="*/ 1661296 h 1679603"/>
              <a:gd name="connsiteX1" fmla="*/ 187645 w 3437621"/>
              <a:gd name="connsiteY1" fmla="*/ 1650280 h 1679603"/>
              <a:gd name="connsiteX2" fmla="*/ 1146112 w 3437621"/>
              <a:gd name="connsiteY2" fmla="*/ 1385875 h 1679603"/>
              <a:gd name="connsiteX3" fmla="*/ 1531703 w 3437621"/>
              <a:gd name="connsiteY3" fmla="*/ 174019 h 1679603"/>
              <a:gd name="connsiteX4" fmla="*/ 2093563 w 3437621"/>
              <a:gd name="connsiteY4" fmla="*/ 129952 h 1679603"/>
              <a:gd name="connsiteX5" fmla="*/ 2402035 w 3437621"/>
              <a:gd name="connsiteY5" fmla="*/ 1330790 h 1679603"/>
              <a:gd name="connsiteX6" fmla="*/ 3437621 w 3437621"/>
              <a:gd name="connsiteY6" fmla="*/ 1639263 h 167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7621" h="1679603">
                <a:moveTo>
                  <a:pt x="358" y="1661296"/>
                </a:moveTo>
                <a:cubicBezTo>
                  <a:pt x="-1478" y="1678740"/>
                  <a:pt x="-3314" y="1696184"/>
                  <a:pt x="187645" y="1650280"/>
                </a:cubicBezTo>
                <a:cubicBezTo>
                  <a:pt x="378604" y="1604376"/>
                  <a:pt x="922102" y="1631918"/>
                  <a:pt x="1146112" y="1385875"/>
                </a:cubicBezTo>
                <a:cubicBezTo>
                  <a:pt x="1370122" y="1139832"/>
                  <a:pt x="1373795" y="383339"/>
                  <a:pt x="1531703" y="174019"/>
                </a:cubicBezTo>
                <a:cubicBezTo>
                  <a:pt x="1689612" y="-35302"/>
                  <a:pt x="1948508" y="-62843"/>
                  <a:pt x="2093563" y="129952"/>
                </a:cubicBezTo>
                <a:cubicBezTo>
                  <a:pt x="2238618" y="322747"/>
                  <a:pt x="2178025" y="1079238"/>
                  <a:pt x="2402035" y="1330790"/>
                </a:cubicBezTo>
                <a:cubicBezTo>
                  <a:pt x="2626045" y="1582342"/>
                  <a:pt x="3031833" y="1610802"/>
                  <a:pt x="3437621" y="1639263"/>
                </a:cubicBezTo>
              </a:path>
            </a:pathLst>
          </a:custGeom>
          <a:solidFill>
            <a:srgbClr val="0070C0">
              <a:alpha val="34000"/>
            </a:srgb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2117" y="836712"/>
            <a:ext cx="3350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Direction </a:t>
            </a:r>
            <a:endParaRPr lang="ko-KR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548622" y="1773631"/>
            <a:ext cx="216024" cy="1783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981367" y="1785602"/>
            <a:ext cx="216024" cy="17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99792" y="2176810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Minimum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2359741" y="1887158"/>
            <a:ext cx="864094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503756" y="1556792"/>
            <a:ext cx="504056" cy="75014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23528" y="487709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671909"/>
              </p:ext>
            </p:extLst>
          </p:nvPr>
        </p:nvGraphicFramePr>
        <p:xfrm>
          <a:off x="420117" y="4890949"/>
          <a:ext cx="2587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0" name="수식" r:id="rId4" imgW="139680" imgH="215640" progId="Equation.3">
                  <p:embed/>
                </p:oleObj>
              </mc:Choice>
              <mc:Fallback>
                <p:oleObj name="수식" r:id="rId4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117" y="4890949"/>
                        <a:ext cx="2587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899592" y="4884577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697196"/>
              </p:ext>
            </p:extLst>
          </p:nvPr>
        </p:nvGraphicFramePr>
        <p:xfrm>
          <a:off x="975742" y="4886186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1" name="수식" r:id="rId6" imgW="164880" imgH="215640" progId="Equation.3">
                  <p:embed/>
                </p:oleObj>
              </mc:Choice>
              <mc:Fallback>
                <p:oleObj name="수식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742" y="4886186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타원 45"/>
          <p:cNvSpPr/>
          <p:nvPr/>
        </p:nvSpPr>
        <p:spPr>
          <a:xfrm>
            <a:off x="1475656" y="4888716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314775"/>
              </p:ext>
            </p:extLst>
          </p:nvPr>
        </p:nvGraphicFramePr>
        <p:xfrm>
          <a:off x="1528192" y="4859199"/>
          <a:ext cx="3302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2" name="수식" r:id="rId8" imgW="177480" imgH="228600" progId="Equation.3">
                  <p:embed/>
                </p:oleObj>
              </mc:Choice>
              <mc:Fallback>
                <p:oleObj name="수식" r:id="rId8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192" y="4859199"/>
                        <a:ext cx="3302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79512" y="4733683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496159" y="3159915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076587"/>
              </p:ext>
            </p:extLst>
          </p:nvPr>
        </p:nvGraphicFramePr>
        <p:xfrm>
          <a:off x="1582167" y="3173274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3" name="수식" r:id="rId10" imgW="152280" imgH="215640" progId="Equation.3">
                  <p:embed/>
                </p:oleObj>
              </mc:Choice>
              <mc:Fallback>
                <p:oleObj name="수식" r:id="rId10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167" y="3173274"/>
                        <a:ext cx="2825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타원 55"/>
          <p:cNvSpPr/>
          <p:nvPr/>
        </p:nvSpPr>
        <p:spPr>
          <a:xfrm>
            <a:off x="2072223" y="3167402"/>
            <a:ext cx="432767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개체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905973"/>
              </p:ext>
            </p:extLst>
          </p:nvPr>
        </p:nvGraphicFramePr>
        <p:xfrm>
          <a:off x="2148373" y="3169011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4" name="수식" r:id="rId12" imgW="164880" imgH="215640" progId="Equation.3">
                  <p:embed/>
                </p:oleObj>
              </mc:Choice>
              <mc:Fallback>
                <p:oleObj name="수식" r:id="rId1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373" y="3169011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타원 58"/>
          <p:cNvSpPr/>
          <p:nvPr/>
        </p:nvSpPr>
        <p:spPr>
          <a:xfrm>
            <a:off x="2648287" y="3171541"/>
            <a:ext cx="432767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855651"/>
              </p:ext>
            </p:extLst>
          </p:nvPr>
        </p:nvGraphicFramePr>
        <p:xfrm>
          <a:off x="2690242" y="3141524"/>
          <a:ext cx="354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5" name="수식" r:id="rId14" imgW="190440" imgH="228600" progId="Equation.3">
                  <p:embed/>
                </p:oleObj>
              </mc:Choice>
              <mc:Fallback>
                <p:oleObj name="수식" r:id="rId14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242" y="3141524"/>
                        <a:ext cx="354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직사각형 60"/>
          <p:cNvSpPr/>
          <p:nvPr/>
        </p:nvSpPr>
        <p:spPr>
          <a:xfrm>
            <a:off x="1352143" y="3016508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771800" y="4866073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개체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998522"/>
              </p:ext>
            </p:extLst>
          </p:nvPr>
        </p:nvGraphicFramePr>
        <p:xfrm>
          <a:off x="2869630" y="4879836"/>
          <a:ext cx="2587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6" name="수식" r:id="rId16" imgW="139680" imgH="215640" progId="Equation.3">
                  <p:embed/>
                </p:oleObj>
              </mc:Choice>
              <mc:Fallback>
                <p:oleObj name="수식" r:id="rId16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630" y="4879836"/>
                        <a:ext cx="2587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타원 63"/>
          <p:cNvSpPr/>
          <p:nvPr/>
        </p:nvSpPr>
        <p:spPr>
          <a:xfrm>
            <a:off x="3347864" y="4873560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개체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025294"/>
              </p:ext>
            </p:extLst>
          </p:nvPr>
        </p:nvGraphicFramePr>
        <p:xfrm>
          <a:off x="3424014" y="4875169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7" name="수식" r:id="rId18" imgW="164880" imgH="215640" progId="Equation.3">
                  <p:embed/>
                </p:oleObj>
              </mc:Choice>
              <mc:Fallback>
                <p:oleObj name="수식" r:id="rId1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014" y="4875169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타원 65"/>
          <p:cNvSpPr/>
          <p:nvPr/>
        </p:nvSpPr>
        <p:spPr>
          <a:xfrm>
            <a:off x="3923928" y="4877699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개체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02804"/>
              </p:ext>
            </p:extLst>
          </p:nvPr>
        </p:nvGraphicFramePr>
        <p:xfrm>
          <a:off x="3977705" y="4848086"/>
          <a:ext cx="3317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8" name="수식" r:id="rId20" imgW="177480" imgH="228600" progId="Equation.3">
                  <p:embed/>
                </p:oleObj>
              </mc:Choice>
              <mc:Fallback>
                <p:oleObj name="수식" r:id="rId20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705" y="4848086"/>
                        <a:ext cx="3317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직사각형 67"/>
          <p:cNvSpPr/>
          <p:nvPr/>
        </p:nvSpPr>
        <p:spPr>
          <a:xfrm>
            <a:off x="2627784" y="4722666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51" idx="0"/>
            <a:endCxn id="61" idx="2"/>
          </p:cNvCxnSpPr>
          <p:nvPr/>
        </p:nvCxnSpPr>
        <p:spPr>
          <a:xfrm flipV="1">
            <a:off x="1115616" y="3736588"/>
            <a:ext cx="1172631" cy="997095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1" idx="2"/>
            <a:endCxn id="68" idx="0"/>
          </p:cNvCxnSpPr>
          <p:nvPr/>
        </p:nvCxnSpPr>
        <p:spPr>
          <a:xfrm>
            <a:off x="2288247" y="3736588"/>
            <a:ext cx="1275641" cy="986078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4081199" y="3140359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개체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176039"/>
              </p:ext>
            </p:extLst>
          </p:nvPr>
        </p:nvGraphicFramePr>
        <p:xfrm>
          <a:off x="4167207" y="3153718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9" name="수식" r:id="rId22" imgW="152280" imgH="215640" progId="Equation.3">
                  <p:embed/>
                </p:oleObj>
              </mc:Choice>
              <mc:Fallback>
                <p:oleObj name="수식" r:id="rId2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207" y="3153718"/>
                        <a:ext cx="2825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타원 72"/>
          <p:cNvSpPr/>
          <p:nvPr/>
        </p:nvSpPr>
        <p:spPr>
          <a:xfrm>
            <a:off x="4657263" y="3147846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개체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201221"/>
              </p:ext>
            </p:extLst>
          </p:nvPr>
        </p:nvGraphicFramePr>
        <p:xfrm>
          <a:off x="4733413" y="3149455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0" name="수식" r:id="rId23" imgW="164880" imgH="215640" progId="Equation.3">
                  <p:embed/>
                </p:oleObj>
              </mc:Choice>
              <mc:Fallback>
                <p:oleObj name="수식" r:id="rId23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413" y="3149455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타원 74"/>
          <p:cNvSpPr/>
          <p:nvPr/>
        </p:nvSpPr>
        <p:spPr>
          <a:xfrm>
            <a:off x="5233327" y="3151985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528957"/>
              </p:ext>
            </p:extLst>
          </p:nvPr>
        </p:nvGraphicFramePr>
        <p:xfrm>
          <a:off x="5275282" y="3121968"/>
          <a:ext cx="354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1" name="수식" r:id="rId25" imgW="190440" imgH="228600" progId="Equation.3">
                  <p:embed/>
                </p:oleObj>
              </mc:Choice>
              <mc:Fallback>
                <p:oleObj name="수식" r:id="rId25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82" y="3121968"/>
                        <a:ext cx="354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직사각형 76"/>
          <p:cNvSpPr/>
          <p:nvPr/>
        </p:nvSpPr>
        <p:spPr>
          <a:xfrm>
            <a:off x="3937183" y="2996952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>
            <a:stCxn id="68" idx="0"/>
            <a:endCxn id="77" idx="2"/>
          </p:cNvCxnSpPr>
          <p:nvPr/>
        </p:nvCxnSpPr>
        <p:spPr>
          <a:xfrm flipV="1">
            <a:off x="3563888" y="3717032"/>
            <a:ext cx="1309399" cy="1005634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56295" y="5453763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204567" y="5442746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75478"/>
              </p:ext>
            </p:extLst>
          </p:nvPr>
        </p:nvGraphicFramePr>
        <p:xfrm>
          <a:off x="5179627" y="1196731"/>
          <a:ext cx="3159757" cy="59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2" name="수식" r:id="rId26" imgW="1803400" imgH="342900" progId="Equation.3">
                  <p:embed/>
                </p:oleObj>
              </mc:Choice>
              <mc:Fallback>
                <p:oleObj name="수식" r:id="rId26" imgW="1803400" imgH="3429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627" y="1196731"/>
                        <a:ext cx="3159757" cy="595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790522"/>
              </p:ext>
            </p:extLst>
          </p:nvPr>
        </p:nvGraphicFramePr>
        <p:xfrm>
          <a:off x="5197090" y="480639"/>
          <a:ext cx="3137728" cy="595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3" name="수식" r:id="rId28" imgW="1790700" imgH="342900" progId="Equation.3">
                  <p:embed/>
                </p:oleObj>
              </mc:Choice>
              <mc:Fallback>
                <p:oleObj name="수식" r:id="rId28" imgW="1790700" imgH="34290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090" y="480639"/>
                        <a:ext cx="3137728" cy="595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5449710" y="2281750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Boltzman Distribution 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볼츠만 분포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126451"/>
              </p:ext>
            </p:extLst>
          </p:nvPr>
        </p:nvGraphicFramePr>
        <p:xfrm>
          <a:off x="6012160" y="2726397"/>
          <a:ext cx="2946252" cy="1206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4" name="수식" r:id="rId30" imgW="1384200" imgH="571320" progId="Equation.3">
                  <p:embed/>
                </p:oleObj>
              </mc:Choice>
              <mc:Fallback>
                <p:oleObj name="수식" r:id="rId30" imgW="1384200" imgH="571320" progId="Equation.3">
                  <p:embed/>
                  <p:pic>
                    <p:nvPicPr>
                      <p:cNvPr id="0" name="개체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726397"/>
                        <a:ext cx="2946252" cy="1206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아래쪽 화살표 80"/>
          <p:cNvSpPr/>
          <p:nvPr/>
        </p:nvSpPr>
        <p:spPr>
          <a:xfrm rot="9917395">
            <a:off x="6526930" y="1688772"/>
            <a:ext cx="519379" cy="4291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084168" y="2928644"/>
            <a:ext cx="3563651" cy="3173178"/>
            <a:chOff x="5189574" y="3125125"/>
            <a:chExt cx="4063187" cy="3555507"/>
          </a:xfrm>
        </p:grpSpPr>
        <p:cxnSp>
          <p:nvCxnSpPr>
            <p:cNvPr id="86" name="직선 연결선 85"/>
            <p:cNvCxnSpPr/>
            <p:nvPr/>
          </p:nvCxnSpPr>
          <p:spPr>
            <a:xfrm>
              <a:off x="5865095" y="6305927"/>
              <a:ext cx="230425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5865095" y="4035154"/>
              <a:ext cx="0" cy="227077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88" name="개체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504590"/>
                </p:ext>
              </p:extLst>
            </p:nvPr>
          </p:nvGraphicFramePr>
          <p:xfrm>
            <a:off x="5189574" y="4219849"/>
            <a:ext cx="593025" cy="34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95" name="수식" r:id="rId32" imgW="393480" imgH="228600" progId="Equation.3">
                    <p:embed/>
                  </p:oleObj>
                </mc:Choice>
                <mc:Fallback>
                  <p:oleObj name="수식" r:id="rId32" imgW="393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9574" y="4219849"/>
                          <a:ext cx="593025" cy="342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개체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6313956"/>
                </p:ext>
              </p:extLst>
            </p:nvPr>
          </p:nvGraphicFramePr>
          <p:xfrm>
            <a:off x="7812360" y="6351925"/>
            <a:ext cx="256135" cy="328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96" name="수식" r:id="rId34" imgW="177480" imgH="228600" progId="Equation.3">
                    <p:embed/>
                  </p:oleObj>
                </mc:Choice>
                <mc:Fallback>
                  <p:oleObj name="수식" r:id="rId34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360" y="6351925"/>
                          <a:ext cx="256135" cy="328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원호 89"/>
            <p:cNvSpPr/>
            <p:nvPr/>
          </p:nvSpPr>
          <p:spPr>
            <a:xfrm rot="11010317">
              <a:off x="5885522" y="3125125"/>
              <a:ext cx="3367239" cy="3126787"/>
            </a:xfrm>
            <a:prstGeom prst="arc">
              <a:avLst>
                <a:gd name="adj1" fmla="val 15794762"/>
                <a:gd name="adj2" fmla="val 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타원 90"/>
          <p:cNvSpPr/>
          <p:nvPr/>
        </p:nvSpPr>
        <p:spPr>
          <a:xfrm>
            <a:off x="6372318" y="4116811"/>
            <a:ext cx="719964" cy="1832469"/>
          </a:xfrm>
          <a:prstGeom prst="ellipse">
            <a:avLst/>
          </a:prstGeom>
          <a:solidFill>
            <a:srgbClr val="0070C0">
              <a:alpha val="3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79512" y="4744700"/>
            <a:ext cx="1872208" cy="72008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/>
          <p:cNvSpPr/>
          <p:nvPr/>
        </p:nvSpPr>
        <p:spPr>
          <a:xfrm>
            <a:off x="145665" y="3140359"/>
            <a:ext cx="1906055" cy="1613753"/>
          </a:xfrm>
          <a:prstGeom prst="triangle">
            <a:avLst>
              <a:gd name="adj" fmla="val 85819"/>
            </a:avLst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6513" y="386391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에너지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95" name="아래쪽 화살표 94"/>
          <p:cNvSpPr/>
          <p:nvPr/>
        </p:nvSpPr>
        <p:spPr>
          <a:xfrm>
            <a:off x="1228714" y="3992090"/>
            <a:ext cx="488580" cy="356653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41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1" grpId="0" animBg="1"/>
      <p:bldP spid="91" grpId="0" animBg="1"/>
      <p:bldP spid="92" grpId="0" animBg="1"/>
      <p:bldP spid="93" grpId="0" animBg="1"/>
      <p:bldP spid="94" grpId="0"/>
      <p:bldP spid="9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2117" y="836712"/>
            <a:ext cx="3350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Direction </a:t>
            </a:r>
            <a:endParaRPr lang="ko-KR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548622" y="1773631"/>
            <a:ext cx="216024" cy="1783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981367" y="1785602"/>
            <a:ext cx="216024" cy="17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99792" y="2176810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Minimum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2359741" y="1887158"/>
            <a:ext cx="864094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503756" y="1556792"/>
            <a:ext cx="504056" cy="75014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23528" y="487709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71300"/>
              </p:ext>
            </p:extLst>
          </p:nvPr>
        </p:nvGraphicFramePr>
        <p:xfrm>
          <a:off x="420117" y="4890949"/>
          <a:ext cx="2587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25" name="수식" r:id="rId4" imgW="139680" imgH="215640" progId="Equation.3">
                  <p:embed/>
                </p:oleObj>
              </mc:Choice>
              <mc:Fallback>
                <p:oleObj name="수식" r:id="rId4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117" y="4890949"/>
                        <a:ext cx="2587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899592" y="4884577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88713"/>
              </p:ext>
            </p:extLst>
          </p:nvPr>
        </p:nvGraphicFramePr>
        <p:xfrm>
          <a:off x="975742" y="4886186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26" name="수식" r:id="rId6" imgW="164880" imgH="215640" progId="Equation.3">
                  <p:embed/>
                </p:oleObj>
              </mc:Choice>
              <mc:Fallback>
                <p:oleObj name="수식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742" y="4886186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타원 45"/>
          <p:cNvSpPr/>
          <p:nvPr/>
        </p:nvSpPr>
        <p:spPr>
          <a:xfrm>
            <a:off x="1475656" y="4888716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734482"/>
              </p:ext>
            </p:extLst>
          </p:nvPr>
        </p:nvGraphicFramePr>
        <p:xfrm>
          <a:off x="1528192" y="4859199"/>
          <a:ext cx="3302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27" name="수식" r:id="rId8" imgW="177480" imgH="228600" progId="Equation.3">
                  <p:embed/>
                </p:oleObj>
              </mc:Choice>
              <mc:Fallback>
                <p:oleObj name="수식" r:id="rId8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192" y="4859199"/>
                        <a:ext cx="3302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79512" y="4733683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496159" y="3159915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135046"/>
              </p:ext>
            </p:extLst>
          </p:nvPr>
        </p:nvGraphicFramePr>
        <p:xfrm>
          <a:off x="1582167" y="3173274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28" name="수식" r:id="rId10" imgW="152280" imgH="215640" progId="Equation.3">
                  <p:embed/>
                </p:oleObj>
              </mc:Choice>
              <mc:Fallback>
                <p:oleObj name="수식" r:id="rId10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167" y="3173274"/>
                        <a:ext cx="2825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타원 55"/>
          <p:cNvSpPr/>
          <p:nvPr/>
        </p:nvSpPr>
        <p:spPr>
          <a:xfrm>
            <a:off x="2072223" y="316740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개체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016100"/>
              </p:ext>
            </p:extLst>
          </p:nvPr>
        </p:nvGraphicFramePr>
        <p:xfrm>
          <a:off x="2148373" y="3169011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29" name="수식" r:id="rId12" imgW="164880" imgH="215640" progId="Equation.3">
                  <p:embed/>
                </p:oleObj>
              </mc:Choice>
              <mc:Fallback>
                <p:oleObj name="수식" r:id="rId1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373" y="3169011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타원 58"/>
          <p:cNvSpPr/>
          <p:nvPr/>
        </p:nvSpPr>
        <p:spPr>
          <a:xfrm>
            <a:off x="2648287" y="3171541"/>
            <a:ext cx="432767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202934"/>
              </p:ext>
            </p:extLst>
          </p:nvPr>
        </p:nvGraphicFramePr>
        <p:xfrm>
          <a:off x="2690242" y="3141524"/>
          <a:ext cx="354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30" name="수식" r:id="rId14" imgW="190440" imgH="228600" progId="Equation.3">
                  <p:embed/>
                </p:oleObj>
              </mc:Choice>
              <mc:Fallback>
                <p:oleObj name="수식" r:id="rId14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242" y="3141524"/>
                        <a:ext cx="354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직사각형 60"/>
          <p:cNvSpPr/>
          <p:nvPr/>
        </p:nvSpPr>
        <p:spPr>
          <a:xfrm>
            <a:off x="1352143" y="3016508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771800" y="4866073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개체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794537"/>
              </p:ext>
            </p:extLst>
          </p:nvPr>
        </p:nvGraphicFramePr>
        <p:xfrm>
          <a:off x="2869630" y="4879836"/>
          <a:ext cx="2587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31" name="수식" r:id="rId16" imgW="139680" imgH="215640" progId="Equation.3">
                  <p:embed/>
                </p:oleObj>
              </mc:Choice>
              <mc:Fallback>
                <p:oleObj name="수식" r:id="rId16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630" y="4879836"/>
                        <a:ext cx="2587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타원 63"/>
          <p:cNvSpPr/>
          <p:nvPr/>
        </p:nvSpPr>
        <p:spPr>
          <a:xfrm>
            <a:off x="3347864" y="4873560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개체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584436"/>
              </p:ext>
            </p:extLst>
          </p:nvPr>
        </p:nvGraphicFramePr>
        <p:xfrm>
          <a:off x="3424014" y="4875169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32" name="수식" r:id="rId18" imgW="164880" imgH="215640" progId="Equation.3">
                  <p:embed/>
                </p:oleObj>
              </mc:Choice>
              <mc:Fallback>
                <p:oleObj name="수식" r:id="rId1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014" y="4875169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타원 65"/>
          <p:cNvSpPr/>
          <p:nvPr/>
        </p:nvSpPr>
        <p:spPr>
          <a:xfrm>
            <a:off x="3923928" y="4877699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개체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084442"/>
              </p:ext>
            </p:extLst>
          </p:nvPr>
        </p:nvGraphicFramePr>
        <p:xfrm>
          <a:off x="3977705" y="4848086"/>
          <a:ext cx="3317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33" name="수식" r:id="rId20" imgW="177480" imgH="228600" progId="Equation.3">
                  <p:embed/>
                </p:oleObj>
              </mc:Choice>
              <mc:Fallback>
                <p:oleObj name="수식" r:id="rId20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705" y="4848086"/>
                        <a:ext cx="3317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직사각형 67"/>
          <p:cNvSpPr/>
          <p:nvPr/>
        </p:nvSpPr>
        <p:spPr>
          <a:xfrm>
            <a:off x="2627784" y="4722666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51" idx="0"/>
            <a:endCxn id="61" idx="2"/>
          </p:cNvCxnSpPr>
          <p:nvPr/>
        </p:nvCxnSpPr>
        <p:spPr>
          <a:xfrm flipV="1">
            <a:off x="1115616" y="3736588"/>
            <a:ext cx="1172631" cy="997095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1" idx="2"/>
            <a:endCxn id="68" idx="0"/>
          </p:cNvCxnSpPr>
          <p:nvPr/>
        </p:nvCxnSpPr>
        <p:spPr>
          <a:xfrm>
            <a:off x="2288247" y="3736588"/>
            <a:ext cx="1275641" cy="986078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4081199" y="3140359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개체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00657"/>
              </p:ext>
            </p:extLst>
          </p:nvPr>
        </p:nvGraphicFramePr>
        <p:xfrm>
          <a:off x="4167207" y="3153718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34" name="수식" r:id="rId22" imgW="152280" imgH="215640" progId="Equation.3">
                  <p:embed/>
                </p:oleObj>
              </mc:Choice>
              <mc:Fallback>
                <p:oleObj name="수식" r:id="rId2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207" y="3153718"/>
                        <a:ext cx="2825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타원 72"/>
          <p:cNvSpPr/>
          <p:nvPr/>
        </p:nvSpPr>
        <p:spPr>
          <a:xfrm>
            <a:off x="4657263" y="3147846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개체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349798"/>
              </p:ext>
            </p:extLst>
          </p:nvPr>
        </p:nvGraphicFramePr>
        <p:xfrm>
          <a:off x="4733413" y="3149455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35" name="수식" r:id="rId23" imgW="164880" imgH="215640" progId="Equation.3">
                  <p:embed/>
                </p:oleObj>
              </mc:Choice>
              <mc:Fallback>
                <p:oleObj name="수식" r:id="rId23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413" y="3149455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타원 74"/>
          <p:cNvSpPr/>
          <p:nvPr/>
        </p:nvSpPr>
        <p:spPr>
          <a:xfrm>
            <a:off x="5233327" y="3151985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184859"/>
              </p:ext>
            </p:extLst>
          </p:nvPr>
        </p:nvGraphicFramePr>
        <p:xfrm>
          <a:off x="5275282" y="3121968"/>
          <a:ext cx="354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36" name="수식" r:id="rId25" imgW="190440" imgH="228600" progId="Equation.3">
                  <p:embed/>
                </p:oleObj>
              </mc:Choice>
              <mc:Fallback>
                <p:oleObj name="수식" r:id="rId25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82" y="3121968"/>
                        <a:ext cx="354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직사각형 76"/>
          <p:cNvSpPr/>
          <p:nvPr/>
        </p:nvSpPr>
        <p:spPr>
          <a:xfrm>
            <a:off x="3937183" y="2996952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>
            <a:stCxn id="68" idx="0"/>
            <a:endCxn id="77" idx="2"/>
          </p:cNvCxnSpPr>
          <p:nvPr/>
        </p:nvCxnSpPr>
        <p:spPr>
          <a:xfrm flipV="1">
            <a:off x="3563888" y="3717032"/>
            <a:ext cx="1309399" cy="1005634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56295" y="5453763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204567" y="5442746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321656"/>
              </p:ext>
            </p:extLst>
          </p:nvPr>
        </p:nvGraphicFramePr>
        <p:xfrm>
          <a:off x="5179627" y="1196731"/>
          <a:ext cx="3159757" cy="59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37" name="수식" r:id="rId26" imgW="1803400" imgH="342900" progId="Equation.3">
                  <p:embed/>
                </p:oleObj>
              </mc:Choice>
              <mc:Fallback>
                <p:oleObj name="수식" r:id="rId26" imgW="1803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627" y="1196731"/>
                        <a:ext cx="3159757" cy="595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246295"/>
              </p:ext>
            </p:extLst>
          </p:nvPr>
        </p:nvGraphicFramePr>
        <p:xfrm>
          <a:off x="5197090" y="480639"/>
          <a:ext cx="3137728" cy="595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38" name="수식" r:id="rId28" imgW="1790700" imgH="342900" progId="Equation.3">
                  <p:embed/>
                </p:oleObj>
              </mc:Choice>
              <mc:Fallback>
                <p:oleObj name="수식" r:id="rId28" imgW="17907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090" y="480639"/>
                        <a:ext cx="3137728" cy="595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5449710" y="2281750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Boltzman Distribution 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볼츠만 분포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355434"/>
              </p:ext>
            </p:extLst>
          </p:nvPr>
        </p:nvGraphicFramePr>
        <p:xfrm>
          <a:off x="6012160" y="2726397"/>
          <a:ext cx="2946252" cy="1206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39" name="수식" r:id="rId30" imgW="1384200" imgH="571320" progId="Equation.3">
                  <p:embed/>
                </p:oleObj>
              </mc:Choice>
              <mc:Fallback>
                <p:oleObj name="수식" r:id="rId30" imgW="13842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726397"/>
                        <a:ext cx="2946252" cy="1206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아래쪽 화살표 80"/>
          <p:cNvSpPr/>
          <p:nvPr/>
        </p:nvSpPr>
        <p:spPr>
          <a:xfrm rot="9917395">
            <a:off x="6526930" y="1688772"/>
            <a:ext cx="519379" cy="4291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084168" y="2928644"/>
            <a:ext cx="3563651" cy="3173178"/>
            <a:chOff x="5189574" y="3125125"/>
            <a:chExt cx="4063187" cy="3555507"/>
          </a:xfrm>
        </p:grpSpPr>
        <p:cxnSp>
          <p:nvCxnSpPr>
            <p:cNvPr id="86" name="직선 연결선 85"/>
            <p:cNvCxnSpPr/>
            <p:nvPr/>
          </p:nvCxnSpPr>
          <p:spPr>
            <a:xfrm>
              <a:off x="5865095" y="6305927"/>
              <a:ext cx="230425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5865095" y="4035154"/>
              <a:ext cx="0" cy="227077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88" name="개체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1003928"/>
                </p:ext>
              </p:extLst>
            </p:nvPr>
          </p:nvGraphicFramePr>
          <p:xfrm>
            <a:off x="5189574" y="4219849"/>
            <a:ext cx="593025" cy="34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40" name="수식" r:id="rId32" imgW="393480" imgH="228600" progId="Equation.3">
                    <p:embed/>
                  </p:oleObj>
                </mc:Choice>
                <mc:Fallback>
                  <p:oleObj name="수식" r:id="rId32" imgW="393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9574" y="4219849"/>
                          <a:ext cx="593025" cy="342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개체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3520093"/>
                </p:ext>
              </p:extLst>
            </p:nvPr>
          </p:nvGraphicFramePr>
          <p:xfrm>
            <a:off x="7812360" y="6351925"/>
            <a:ext cx="256135" cy="328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41" name="수식" r:id="rId34" imgW="177480" imgH="228600" progId="Equation.3">
                    <p:embed/>
                  </p:oleObj>
                </mc:Choice>
                <mc:Fallback>
                  <p:oleObj name="수식" r:id="rId34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360" y="6351925"/>
                          <a:ext cx="256135" cy="328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원호 89"/>
            <p:cNvSpPr/>
            <p:nvPr/>
          </p:nvSpPr>
          <p:spPr>
            <a:xfrm rot="11010317">
              <a:off x="5885522" y="3125125"/>
              <a:ext cx="3367239" cy="3126787"/>
            </a:xfrm>
            <a:prstGeom prst="arc">
              <a:avLst>
                <a:gd name="adj1" fmla="val 15794762"/>
                <a:gd name="adj2" fmla="val 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타원 90"/>
          <p:cNvSpPr/>
          <p:nvPr/>
        </p:nvSpPr>
        <p:spPr>
          <a:xfrm>
            <a:off x="6372318" y="4116811"/>
            <a:ext cx="719964" cy="1832469"/>
          </a:xfrm>
          <a:prstGeom prst="ellipse">
            <a:avLst/>
          </a:prstGeom>
          <a:solidFill>
            <a:srgbClr val="0070C0">
              <a:alpha val="3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79512" y="4744700"/>
            <a:ext cx="1872208" cy="72008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/>
          <p:cNvSpPr/>
          <p:nvPr/>
        </p:nvSpPr>
        <p:spPr>
          <a:xfrm>
            <a:off x="145665" y="3140360"/>
            <a:ext cx="2359325" cy="1613752"/>
          </a:xfrm>
          <a:prstGeom prst="triangle">
            <a:avLst>
              <a:gd name="adj" fmla="val 95163"/>
            </a:avLst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668971" y="386391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에너지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95" name="아래쪽 화살표 94"/>
          <p:cNvSpPr/>
          <p:nvPr/>
        </p:nvSpPr>
        <p:spPr>
          <a:xfrm>
            <a:off x="1851172" y="3992090"/>
            <a:ext cx="488580" cy="356653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137" y="1556792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we make energy in neural network?</a:t>
            </a:r>
            <a:endParaRPr lang="en-US" altLang="ko-K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19411" y="3861048"/>
            <a:ext cx="557235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Hopfield Neural </a:t>
            </a:r>
            <a:r>
              <a:rPr lang="en-US" altLang="ko-KR" sz="4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algn="ctr"/>
            <a:r>
              <a:rPr lang="en-US" altLang="ko-KR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홉필드 신경망</a:t>
            </a:r>
            <a:r>
              <a:rPr lang="en-US" altLang="ko-KR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5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2117" y="836712"/>
            <a:ext cx="3350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Direction </a:t>
            </a:r>
            <a:endParaRPr lang="ko-KR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548622" y="1773631"/>
            <a:ext cx="216024" cy="1783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981367" y="1785602"/>
            <a:ext cx="216024" cy="17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99792" y="2176810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Minimum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2359741" y="1887158"/>
            <a:ext cx="864094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503756" y="1556792"/>
            <a:ext cx="504056" cy="75014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23528" y="487709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253091"/>
              </p:ext>
            </p:extLst>
          </p:nvPr>
        </p:nvGraphicFramePr>
        <p:xfrm>
          <a:off x="420117" y="4890949"/>
          <a:ext cx="2587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49" name="수식" r:id="rId4" imgW="139680" imgH="215640" progId="Equation.3">
                  <p:embed/>
                </p:oleObj>
              </mc:Choice>
              <mc:Fallback>
                <p:oleObj name="수식" r:id="rId4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117" y="4890949"/>
                        <a:ext cx="2587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899592" y="4884577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736621"/>
              </p:ext>
            </p:extLst>
          </p:nvPr>
        </p:nvGraphicFramePr>
        <p:xfrm>
          <a:off x="975742" y="4886186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50" name="수식" r:id="rId6" imgW="164880" imgH="215640" progId="Equation.3">
                  <p:embed/>
                </p:oleObj>
              </mc:Choice>
              <mc:Fallback>
                <p:oleObj name="수식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742" y="4886186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타원 45"/>
          <p:cNvSpPr/>
          <p:nvPr/>
        </p:nvSpPr>
        <p:spPr>
          <a:xfrm>
            <a:off x="1475656" y="4888716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262239"/>
              </p:ext>
            </p:extLst>
          </p:nvPr>
        </p:nvGraphicFramePr>
        <p:xfrm>
          <a:off x="1528192" y="4859199"/>
          <a:ext cx="3302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51" name="수식" r:id="rId8" imgW="177480" imgH="228600" progId="Equation.3">
                  <p:embed/>
                </p:oleObj>
              </mc:Choice>
              <mc:Fallback>
                <p:oleObj name="수식" r:id="rId8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192" y="4859199"/>
                        <a:ext cx="3302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79512" y="4733683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496159" y="3159915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605541"/>
              </p:ext>
            </p:extLst>
          </p:nvPr>
        </p:nvGraphicFramePr>
        <p:xfrm>
          <a:off x="1582167" y="3173274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52" name="수식" r:id="rId10" imgW="152280" imgH="215640" progId="Equation.3">
                  <p:embed/>
                </p:oleObj>
              </mc:Choice>
              <mc:Fallback>
                <p:oleObj name="수식" r:id="rId10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167" y="3173274"/>
                        <a:ext cx="2825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타원 55"/>
          <p:cNvSpPr/>
          <p:nvPr/>
        </p:nvSpPr>
        <p:spPr>
          <a:xfrm>
            <a:off x="2072223" y="316740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개체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053989"/>
              </p:ext>
            </p:extLst>
          </p:nvPr>
        </p:nvGraphicFramePr>
        <p:xfrm>
          <a:off x="2148373" y="3169011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53" name="수식" r:id="rId12" imgW="164880" imgH="215640" progId="Equation.3">
                  <p:embed/>
                </p:oleObj>
              </mc:Choice>
              <mc:Fallback>
                <p:oleObj name="수식" r:id="rId1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373" y="3169011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타원 58"/>
          <p:cNvSpPr/>
          <p:nvPr/>
        </p:nvSpPr>
        <p:spPr>
          <a:xfrm>
            <a:off x="2648287" y="317154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420216"/>
              </p:ext>
            </p:extLst>
          </p:nvPr>
        </p:nvGraphicFramePr>
        <p:xfrm>
          <a:off x="2690242" y="3141524"/>
          <a:ext cx="354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54" name="수식" r:id="rId14" imgW="190440" imgH="228600" progId="Equation.3">
                  <p:embed/>
                </p:oleObj>
              </mc:Choice>
              <mc:Fallback>
                <p:oleObj name="수식" r:id="rId14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242" y="3141524"/>
                        <a:ext cx="354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직사각형 60"/>
          <p:cNvSpPr/>
          <p:nvPr/>
        </p:nvSpPr>
        <p:spPr>
          <a:xfrm>
            <a:off x="1352143" y="3016508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771800" y="4866073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개체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682001"/>
              </p:ext>
            </p:extLst>
          </p:nvPr>
        </p:nvGraphicFramePr>
        <p:xfrm>
          <a:off x="2869630" y="4879836"/>
          <a:ext cx="2587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55" name="수식" r:id="rId16" imgW="139680" imgH="215640" progId="Equation.3">
                  <p:embed/>
                </p:oleObj>
              </mc:Choice>
              <mc:Fallback>
                <p:oleObj name="수식" r:id="rId16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630" y="4879836"/>
                        <a:ext cx="2587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타원 63"/>
          <p:cNvSpPr/>
          <p:nvPr/>
        </p:nvSpPr>
        <p:spPr>
          <a:xfrm>
            <a:off x="3347864" y="4873560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개체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792695"/>
              </p:ext>
            </p:extLst>
          </p:nvPr>
        </p:nvGraphicFramePr>
        <p:xfrm>
          <a:off x="3424014" y="4875169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56" name="수식" r:id="rId18" imgW="164880" imgH="215640" progId="Equation.3">
                  <p:embed/>
                </p:oleObj>
              </mc:Choice>
              <mc:Fallback>
                <p:oleObj name="수식" r:id="rId1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014" y="4875169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타원 65"/>
          <p:cNvSpPr/>
          <p:nvPr/>
        </p:nvSpPr>
        <p:spPr>
          <a:xfrm>
            <a:off x="3923928" y="4877699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개체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89121"/>
              </p:ext>
            </p:extLst>
          </p:nvPr>
        </p:nvGraphicFramePr>
        <p:xfrm>
          <a:off x="3977705" y="4848086"/>
          <a:ext cx="3317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57" name="수식" r:id="rId20" imgW="177480" imgH="228600" progId="Equation.3">
                  <p:embed/>
                </p:oleObj>
              </mc:Choice>
              <mc:Fallback>
                <p:oleObj name="수식" r:id="rId20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705" y="4848086"/>
                        <a:ext cx="3317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직사각형 67"/>
          <p:cNvSpPr/>
          <p:nvPr/>
        </p:nvSpPr>
        <p:spPr>
          <a:xfrm>
            <a:off x="2627784" y="4722666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51" idx="0"/>
            <a:endCxn id="61" idx="2"/>
          </p:cNvCxnSpPr>
          <p:nvPr/>
        </p:nvCxnSpPr>
        <p:spPr>
          <a:xfrm flipV="1">
            <a:off x="1115616" y="3736588"/>
            <a:ext cx="1172631" cy="997095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1" idx="2"/>
            <a:endCxn id="68" idx="0"/>
          </p:cNvCxnSpPr>
          <p:nvPr/>
        </p:nvCxnSpPr>
        <p:spPr>
          <a:xfrm>
            <a:off x="2288247" y="3736588"/>
            <a:ext cx="1275641" cy="986078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4081199" y="3140359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개체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857975"/>
              </p:ext>
            </p:extLst>
          </p:nvPr>
        </p:nvGraphicFramePr>
        <p:xfrm>
          <a:off x="4167207" y="3153718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58" name="수식" r:id="rId22" imgW="152280" imgH="215640" progId="Equation.3">
                  <p:embed/>
                </p:oleObj>
              </mc:Choice>
              <mc:Fallback>
                <p:oleObj name="수식" r:id="rId2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207" y="3153718"/>
                        <a:ext cx="2825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타원 72"/>
          <p:cNvSpPr/>
          <p:nvPr/>
        </p:nvSpPr>
        <p:spPr>
          <a:xfrm>
            <a:off x="4657263" y="3147846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개체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122235"/>
              </p:ext>
            </p:extLst>
          </p:nvPr>
        </p:nvGraphicFramePr>
        <p:xfrm>
          <a:off x="4733413" y="3149455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59" name="수식" r:id="rId23" imgW="164880" imgH="215640" progId="Equation.3">
                  <p:embed/>
                </p:oleObj>
              </mc:Choice>
              <mc:Fallback>
                <p:oleObj name="수식" r:id="rId23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413" y="3149455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타원 74"/>
          <p:cNvSpPr/>
          <p:nvPr/>
        </p:nvSpPr>
        <p:spPr>
          <a:xfrm>
            <a:off x="5233327" y="3151985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216070"/>
              </p:ext>
            </p:extLst>
          </p:nvPr>
        </p:nvGraphicFramePr>
        <p:xfrm>
          <a:off x="5275282" y="3121968"/>
          <a:ext cx="354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60" name="수식" r:id="rId25" imgW="190440" imgH="228600" progId="Equation.3">
                  <p:embed/>
                </p:oleObj>
              </mc:Choice>
              <mc:Fallback>
                <p:oleObj name="수식" r:id="rId25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82" y="3121968"/>
                        <a:ext cx="354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직사각형 76"/>
          <p:cNvSpPr/>
          <p:nvPr/>
        </p:nvSpPr>
        <p:spPr>
          <a:xfrm>
            <a:off x="3937183" y="2996952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>
            <a:stCxn id="68" idx="0"/>
            <a:endCxn id="77" idx="2"/>
          </p:cNvCxnSpPr>
          <p:nvPr/>
        </p:nvCxnSpPr>
        <p:spPr>
          <a:xfrm flipV="1">
            <a:off x="3563888" y="3717032"/>
            <a:ext cx="1309399" cy="1005634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56295" y="5453763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204567" y="5442746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613777"/>
              </p:ext>
            </p:extLst>
          </p:nvPr>
        </p:nvGraphicFramePr>
        <p:xfrm>
          <a:off x="5179627" y="1196731"/>
          <a:ext cx="3159757" cy="59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61" name="수식" r:id="rId26" imgW="1803400" imgH="342900" progId="Equation.3">
                  <p:embed/>
                </p:oleObj>
              </mc:Choice>
              <mc:Fallback>
                <p:oleObj name="수식" r:id="rId26" imgW="1803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627" y="1196731"/>
                        <a:ext cx="3159757" cy="595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550837"/>
              </p:ext>
            </p:extLst>
          </p:nvPr>
        </p:nvGraphicFramePr>
        <p:xfrm>
          <a:off x="5197090" y="480639"/>
          <a:ext cx="3137728" cy="595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62" name="수식" r:id="rId28" imgW="1790700" imgH="342900" progId="Equation.3">
                  <p:embed/>
                </p:oleObj>
              </mc:Choice>
              <mc:Fallback>
                <p:oleObj name="수식" r:id="rId28" imgW="17907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090" y="480639"/>
                        <a:ext cx="3137728" cy="595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5449710" y="2281750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Boltzman Distribution 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볼츠만 분포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934511"/>
              </p:ext>
            </p:extLst>
          </p:nvPr>
        </p:nvGraphicFramePr>
        <p:xfrm>
          <a:off x="6012160" y="2726397"/>
          <a:ext cx="2946252" cy="1206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63" name="수식" r:id="rId30" imgW="1384200" imgH="571320" progId="Equation.3">
                  <p:embed/>
                </p:oleObj>
              </mc:Choice>
              <mc:Fallback>
                <p:oleObj name="수식" r:id="rId30" imgW="13842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726397"/>
                        <a:ext cx="2946252" cy="1206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아래쪽 화살표 80"/>
          <p:cNvSpPr/>
          <p:nvPr/>
        </p:nvSpPr>
        <p:spPr>
          <a:xfrm rot="9917395">
            <a:off x="6526930" y="1688772"/>
            <a:ext cx="519379" cy="4291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084168" y="2928644"/>
            <a:ext cx="3563651" cy="3173178"/>
            <a:chOff x="5189574" y="3125125"/>
            <a:chExt cx="4063187" cy="3555507"/>
          </a:xfrm>
        </p:grpSpPr>
        <p:cxnSp>
          <p:nvCxnSpPr>
            <p:cNvPr id="86" name="직선 연결선 85"/>
            <p:cNvCxnSpPr/>
            <p:nvPr/>
          </p:nvCxnSpPr>
          <p:spPr>
            <a:xfrm>
              <a:off x="5865095" y="6305927"/>
              <a:ext cx="230425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5865095" y="4035154"/>
              <a:ext cx="0" cy="227077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88" name="개체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7554030"/>
                </p:ext>
              </p:extLst>
            </p:nvPr>
          </p:nvGraphicFramePr>
          <p:xfrm>
            <a:off x="5189574" y="4219849"/>
            <a:ext cx="593025" cy="34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64" name="수식" r:id="rId32" imgW="393480" imgH="228600" progId="Equation.3">
                    <p:embed/>
                  </p:oleObj>
                </mc:Choice>
                <mc:Fallback>
                  <p:oleObj name="수식" r:id="rId32" imgW="393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9574" y="4219849"/>
                          <a:ext cx="593025" cy="342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개체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55501"/>
                </p:ext>
              </p:extLst>
            </p:nvPr>
          </p:nvGraphicFramePr>
          <p:xfrm>
            <a:off x="7812360" y="6351925"/>
            <a:ext cx="256135" cy="328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65" name="수식" r:id="rId34" imgW="177480" imgH="228600" progId="Equation.3">
                    <p:embed/>
                  </p:oleObj>
                </mc:Choice>
                <mc:Fallback>
                  <p:oleObj name="수식" r:id="rId34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360" y="6351925"/>
                          <a:ext cx="256135" cy="328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원호 89"/>
            <p:cNvSpPr/>
            <p:nvPr/>
          </p:nvSpPr>
          <p:spPr>
            <a:xfrm rot="11010317">
              <a:off x="5885522" y="3125125"/>
              <a:ext cx="3367239" cy="3126787"/>
            </a:xfrm>
            <a:prstGeom prst="arc">
              <a:avLst>
                <a:gd name="adj1" fmla="val 15794762"/>
                <a:gd name="adj2" fmla="val 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타원 90"/>
          <p:cNvSpPr/>
          <p:nvPr/>
        </p:nvSpPr>
        <p:spPr>
          <a:xfrm>
            <a:off x="6372318" y="4116811"/>
            <a:ext cx="719964" cy="1832469"/>
          </a:xfrm>
          <a:prstGeom prst="ellipse">
            <a:avLst/>
          </a:prstGeom>
          <a:solidFill>
            <a:srgbClr val="0070C0">
              <a:alpha val="3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79511" y="4229627"/>
            <a:ext cx="1872209" cy="1224136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335037" y="3026263"/>
            <a:ext cx="1888798" cy="120887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아래쪽 화살표 94"/>
          <p:cNvSpPr/>
          <p:nvPr/>
        </p:nvSpPr>
        <p:spPr>
          <a:xfrm>
            <a:off x="1851172" y="3992090"/>
            <a:ext cx="488580" cy="356653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668971" y="386391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에너지</a:t>
            </a:r>
            <a:endParaRPr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2117" y="836712"/>
            <a:ext cx="3350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Direction </a:t>
            </a:r>
            <a:endParaRPr lang="ko-KR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548622" y="1773631"/>
            <a:ext cx="216024" cy="1783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981367" y="1785602"/>
            <a:ext cx="216024" cy="17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99792" y="2195572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Minimum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2359741" y="1887158"/>
            <a:ext cx="864094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503756" y="1556792"/>
            <a:ext cx="504056" cy="75014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23528" y="487709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021289"/>
              </p:ext>
            </p:extLst>
          </p:nvPr>
        </p:nvGraphicFramePr>
        <p:xfrm>
          <a:off x="420117" y="4890949"/>
          <a:ext cx="2587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56" name="수식" r:id="rId4" imgW="139680" imgH="215640" progId="Equation.3">
                  <p:embed/>
                </p:oleObj>
              </mc:Choice>
              <mc:Fallback>
                <p:oleObj name="수식" r:id="rId4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117" y="4890949"/>
                        <a:ext cx="2587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899592" y="4884577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42384"/>
              </p:ext>
            </p:extLst>
          </p:nvPr>
        </p:nvGraphicFramePr>
        <p:xfrm>
          <a:off x="975742" y="4886186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57" name="수식" r:id="rId6" imgW="164880" imgH="215640" progId="Equation.3">
                  <p:embed/>
                </p:oleObj>
              </mc:Choice>
              <mc:Fallback>
                <p:oleObj name="수식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742" y="4886186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타원 45"/>
          <p:cNvSpPr/>
          <p:nvPr/>
        </p:nvSpPr>
        <p:spPr>
          <a:xfrm>
            <a:off x="1475656" y="4888716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456723"/>
              </p:ext>
            </p:extLst>
          </p:nvPr>
        </p:nvGraphicFramePr>
        <p:xfrm>
          <a:off x="1528192" y="4859199"/>
          <a:ext cx="3302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58" name="수식" r:id="rId8" imgW="177480" imgH="228600" progId="Equation.3">
                  <p:embed/>
                </p:oleObj>
              </mc:Choice>
              <mc:Fallback>
                <p:oleObj name="수식" r:id="rId8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192" y="4859199"/>
                        <a:ext cx="3302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79512" y="4733683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496159" y="3159915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343449"/>
              </p:ext>
            </p:extLst>
          </p:nvPr>
        </p:nvGraphicFramePr>
        <p:xfrm>
          <a:off x="1582167" y="3173274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59" name="수식" r:id="rId10" imgW="152280" imgH="215640" progId="Equation.3">
                  <p:embed/>
                </p:oleObj>
              </mc:Choice>
              <mc:Fallback>
                <p:oleObj name="수식" r:id="rId10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167" y="3173274"/>
                        <a:ext cx="2825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타원 55"/>
          <p:cNvSpPr/>
          <p:nvPr/>
        </p:nvSpPr>
        <p:spPr>
          <a:xfrm>
            <a:off x="2072223" y="316740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개체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3022"/>
              </p:ext>
            </p:extLst>
          </p:nvPr>
        </p:nvGraphicFramePr>
        <p:xfrm>
          <a:off x="2148373" y="3169011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60" name="수식" r:id="rId12" imgW="164880" imgH="215640" progId="Equation.3">
                  <p:embed/>
                </p:oleObj>
              </mc:Choice>
              <mc:Fallback>
                <p:oleObj name="수식" r:id="rId1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373" y="3169011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타원 58"/>
          <p:cNvSpPr/>
          <p:nvPr/>
        </p:nvSpPr>
        <p:spPr>
          <a:xfrm>
            <a:off x="2648287" y="317154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804740"/>
              </p:ext>
            </p:extLst>
          </p:nvPr>
        </p:nvGraphicFramePr>
        <p:xfrm>
          <a:off x="2690242" y="3141524"/>
          <a:ext cx="354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61" name="수식" r:id="rId14" imgW="190440" imgH="228600" progId="Equation.3">
                  <p:embed/>
                </p:oleObj>
              </mc:Choice>
              <mc:Fallback>
                <p:oleObj name="수식" r:id="rId14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242" y="3141524"/>
                        <a:ext cx="354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직사각형 60"/>
          <p:cNvSpPr/>
          <p:nvPr/>
        </p:nvSpPr>
        <p:spPr>
          <a:xfrm>
            <a:off x="1352143" y="3016508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771800" y="4866073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개체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194339"/>
              </p:ext>
            </p:extLst>
          </p:nvPr>
        </p:nvGraphicFramePr>
        <p:xfrm>
          <a:off x="2869630" y="4879836"/>
          <a:ext cx="2587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62" name="수식" r:id="rId16" imgW="139680" imgH="215640" progId="Equation.3">
                  <p:embed/>
                </p:oleObj>
              </mc:Choice>
              <mc:Fallback>
                <p:oleObj name="수식" r:id="rId16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630" y="4879836"/>
                        <a:ext cx="2587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타원 63"/>
          <p:cNvSpPr/>
          <p:nvPr/>
        </p:nvSpPr>
        <p:spPr>
          <a:xfrm>
            <a:off x="3347864" y="4873560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개체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483732"/>
              </p:ext>
            </p:extLst>
          </p:nvPr>
        </p:nvGraphicFramePr>
        <p:xfrm>
          <a:off x="3424014" y="4875169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63" name="수식" r:id="rId18" imgW="164880" imgH="215640" progId="Equation.3">
                  <p:embed/>
                </p:oleObj>
              </mc:Choice>
              <mc:Fallback>
                <p:oleObj name="수식" r:id="rId1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014" y="4875169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타원 65"/>
          <p:cNvSpPr/>
          <p:nvPr/>
        </p:nvSpPr>
        <p:spPr>
          <a:xfrm>
            <a:off x="3923928" y="4877699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개체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313247"/>
              </p:ext>
            </p:extLst>
          </p:nvPr>
        </p:nvGraphicFramePr>
        <p:xfrm>
          <a:off x="3977705" y="4848086"/>
          <a:ext cx="3317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64" name="수식" r:id="rId20" imgW="177480" imgH="228600" progId="Equation.3">
                  <p:embed/>
                </p:oleObj>
              </mc:Choice>
              <mc:Fallback>
                <p:oleObj name="수식" r:id="rId20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705" y="4848086"/>
                        <a:ext cx="3317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직사각형 67"/>
          <p:cNvSpPr/>
          <p:nvPr/>
        </p:nvSpPr>
        <p:spPr>
          <a:xfrm>
            <a:off x="2627784" y="4722666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51" idx="0"/>
            <a:endCxn id="61" idx="2"/>
          </p:cNvCxnSpPr>
          <p:nvPr/>
        </p:nvCxnSpPr>
        <p:spPr>
          <a:xfrm flipV="1">
            <a:off x="1115616" y="3736588"/>
            <a:ext cx="1172631" cy="997095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1" idx="2"/>
            <a:endCxn id="68" idx="0"/>
          </p:cNvCxnSpPr>
          <p:nvPr/>
        </p:nvCxnSpPr>
        <p:spPr>
          <a:xfrm>
            <a:off x="2288247" y="3736588"/>
            <a:ext cx="1275641" cy="986078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4081199" y="3140359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개체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071801"/>
              </p:ext>
            </p:extLst>
          </p:nvPr>
        </p:nvGraphicFramePr>
        <p:xfrm>
          <a:off x="4167207" y="3153718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65" name="수식" r:id="rId22" imgW="152280" imgH="215640" progId="Equation.3">
                  <p:embed/>
                </p:oleObj>
              </mc:Choice>
              <mc:Fallback>
                <p:oleObj name="수식" r:id="rId2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207" y="3153718"/>
                        <a:ext cx="2825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타원 72"/>
          <p:cNvSpPr/>
          <p:nvPr/>
        </p:nvSpPr>
        <p:spPr>
          <a:xfrm>
            <a:off x="4657263" y="3147846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개체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172543"/>
              </p:ext>
            </p:extLst>
          </p:nvPr>
        </p:nvGraphicFramePr>
        <p:xfrm>
          <a:off x="4733413" y="3149455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66" name="수식" r:id="rId23" imgW="164880" imgH="215640" progId="Equation.3">
                  <p:embed/>
                </p:oleObj>
              </mc:Choice>
              <mc:Fallback>
                <p:oleObj name="수식" r:id="rId23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413" y="3149455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타원 74"/>
          <p:cNvSpPr/>
          <p:nvPr/>
        </p:nvSpPr>
        <p:spPr>
          <a:xfrm>
            <a:off x="5233327" y="3151985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645222"/>
              </p:ext>
            </p:extLst>
          </p:nvPr>
        </p:nvGraphicFramePr>
        <p:xfrm>
          <a:off x="5275282" y="3121968"/>
          <a:ext cx="354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67" name="수식" r:id="rId25" imgW="190440" imgH="228600" progId="Equation.3">
                  <p:embed/>
                </p:oleObj>
              </mc:Choice>
              <mc:Fallback>
                <p:oleObj name="수식" r:id="rId25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82" y="3121968"/>
                        <a:ext cx="354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직사각형 76"/>
          <p:cNvSpPr/>
          <p:nvPr/>
        </p:nvSpPr>
        <p:spPr>
          <a:xfrm>
            <a:off x="3937183" y="2996952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>
            <a:stCxn id="68" idx="0"/>
            <a:endCxn id="77" idx="2"/>
          </p:cNvCxnSpPr>
          <p:nvPr/>
        </p:nvCxnSpPr>
        <p:spPr>
          <a:xfrm flipV="1">
            <a:off x="3563888" y="3717032"/>
            <a:ext cx="1309399" cy="1005634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56295" y="5453763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204567" y="5442746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92167"/>
              </p:ext>
            </p:extLst>
          </p:nvPr>
        </p:nvGraphicFramePr>
        <p:xfrm>
          <a:off x="5179627" y="1196731"/>
          <a:ext cx="3159757" cy="59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68" name="수식" r:id="rId26" imgW="1803400" imgH="342900" progId="Equation.3">
                  <p:embed/>
                </p:oleObj>
              </mc:Choice>
              <mc:Fallback>
                <p:oleObj name="수식" r:id="rId26" imgW="1803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627" y="1196731"/>
                        <a:ext cx="3159757" cy="595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314385"/>
              </p:ext>
            </p:extLst>
          </p:nvPr>
        </p:nvGraphicFramePr>
        <p:xfrm>
          <a:off x="5197090" y="480639"/>
          <a:ext cx="3137728" cy="595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69" name="수식" r:id="rId28" imgW="1790700" imgH="342900" progId="Equation.3">
                  <p:embed/>
                </p:oleObj>
              </mc:Choice>
              <mc:Fallback>
                <p:oleObj name="수식" r:id="rId28" imgW="17907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090" y="480639"/>
                        <a:ext cx="3137728" cy="595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5449710" y="2281750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Boltzman Distribution 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볼츠만 분포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192861"/>
              </p:ext>
            </p:extLst>
          </p:nvPr>
        </p:nvGraphicFramePr>
        <p:xfrm>
          <a:off x="6012160" y="2726397"/>
          <a:ext cx="2946252" cy="1206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70" name="수식" r:id="rId30" imgW="1384200" imgH="571320" progId="Equation.3">
                  <p:embed/>
                </p:oleObj>
              </mc:Choice>
              <mc:Fallback>
                <p:oleObj name="수식" r:id="rId30" imgW="13842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726397"/>
                        <a:ext cx="2946252" cy="1206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아래쪽 화살표 80"/>
          <p:cNvSpPr/>
          <p:nvPr/>
        </p:nvSpPr>
        <p:spPr>
          <a:xfrm rot="9917395">
            <a:off x="6526930" y="1688772"/>
            <a:ext cx="519379" cy="4291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084168" y="2928644"/>
            <a:ext cx="3563651" cy="3173178"/>
            <a:chOff x="5189574" y="3125125"/>
            <a:chExt cx="4063187" cy="3555507"/>
          </a:xfrm>
        </p:grpSpPr>
        <p:cxnSp>
          <p:nvCxnSpPr>
            <p:cNvPr id="86" name="직선 연결선 85"/>
            <p:cNvCxnSpPr/>
            <p:nvPr/>
          </p:nvCxnSpPr>
          <p:spPr>
            <a:xfrm>
              <a:off x="5865095" y="6305927"/>
              <a:ext cx="230425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5865095" y="4035154"/>
              <a:ext cx="0" cy="227077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88" name="개체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7054122"/>
                </p:ext>
              </p:extLst>
            </p:nvPr>
          </p:nvGraphicFramePr>
          <p:xfrm>
            <a:off x="5189574" y="4219849"/>
            <a:ext cx="593025" cy="34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71" name="수식" r:id="rId32" imgW="393480" imgH="228600" progId="Equation.3">
                    <p:embed/>
                  </p:oleObj>
                </mc:Choice>
                <mc:Fallback>
                  <p:oleObj name="수식" r:id="rId32" imgW="393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9574" y="4219849"/>
                          <a:ext cx="593025" cy="342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개체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6693321"/>
                </p:ext>
              </p:extLst>
            </p:nvPr>
          </p:nvGraphicFramePr>
          <p:xfrm>
            <a:off x="7812360" y="6351925"/>
            <a:ext cx="256135" cy="328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72" name="수식" r:id="rId34" imgW="177480" imgH="228600" progId="Equation.3">
                    <p:embed/>
                  </p:oleObj>
                </mc:Choice>
                <mc:Fallback>
                  <p:oleObj name="수식" r:id="rId34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360" y="6351925"/>
                          <a:ext cx="256135" cy="328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원호 89"/>
            <p:cNvSpPr/>
            <p:nvPr/>
          </p:nvSpPr>
          <p:spPr>
            <a:xfrm rot="11010317">
              <a:off x="5885522" y="3125125"/>
              <a:ext cx="3367239" cy="3126787"/>
            </a:xfrm>
            <a:prstGeom prst="arc">
              <a:avLst>
                <a:gd name="adj1" fmla="val 15794762"/>
                <a:gd name="adj2" fmla="val 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타원 90"/>
          <p:cNvSpPr/>
          <p:nvPr/>
        </p:nvSpPr>
        <p:spPr>
          <a:xfrm>
            <a:off x="6372318" y="4116811"/>
            <a:ext cx="719964" cy="1832469"/>
          </a:xfrm>
          <a:prstGeom prst="ellipse">
            <a:avLst/>
          </a:prstGeom>
          <a:solidFill>
            <a:srgbClr val="0070C0">
              <a:alpha val="3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2611194" y="4199969"/>
            <a:ext cx="1888798" cy="128904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912188" y="2991097"/>
            <a:ext cx="1888798" cy="120887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아래쪽 화살표 94"/>
          <p:cNvSpPr/>
          <p:nvPr/>
        </p:nvSpPr>
        <p:spPr>
          <a:xfrm>
            <a:off x="4659484" y="3992090"/>
            <a:ext cx="488580" cy="356653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477283" y="386391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에너지</a:t>
            </a:r>
            <a:endParaRPr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2117" y="836712"/>
            <a:ext cx="3350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Direction </a:t>
            </a:r>
            <a:endParaRPr lang="ko-KR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548622" y="1773631"/>
            <a:ext cx="216024" cy="1783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981367" y="1785602"/>
            <a:ext cx="216024" cy="17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99792" y="2195572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Minimum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2359741" y="1887158"/>
            <a:ext cx="864094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503756" y="1556792"/>
            <a:ext cx="504056" cy="75014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23528" y="487709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886979"/>
              </p:ext>
            </p:extLst>
          </p:nvPr>
        </p:nvGraphicFramePr>
        <p:xfrm>
          <a:off x="420117" y="4890949"/>
          <a:ext cx="2587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10" name="수식" r:id="rId4" imgW="139680" imgH="215640" progId="Equation.3">
                  <p:embed/>
                </p:oleObj>
              </mc:Choice>
              <mc:Fallback>
                <p:oleObj name="수식" r:id="rId4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117" y="4890949"/>
                        <a:ext cx="2587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타원 41"/>
          <p:cNvSpPr/>
          <p:nvPr/>
        </p:nvSpPr>
        <p:spPr>
          <a:xfrm>
            <a:off x="899592" y="4884577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475231"/>
              </p:ext>
            </p:extLst>
          </p:nvPr>
        </p:nvGraphicFramePr>
        <p:xfrm>
          <a:off x="975742" y="4886186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11" name="수식" r:id="rId6" imgW="164880" imgH="215640" progId="Equation.3">
                  <p:embed/>
                </p:oleObj>
              </mc:Choice>
              <mc:Fallback>
                <p:oleObj name="수식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742" y="4886186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타원 45"/>
          <p:cNvSpPr/>
          <p:nvPr/>
        </p:nvSpPr>
        <p:spPr>
          <a:xfrm>
            <a:off x="1475656" y="4888716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672185"/>
              </p:ext>
            </p:extLst>
          </p:nvPr>
        </p:nvGraphicFramePr>
        <p:xfrm>
          <a:off x="1528192" y="4859199"/>
          <a:ext cx="3302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12" name="수식" r:id="rId8" imgW="177480" imgH="228600" progId="Equation.3">
                  <p:embed/>
                </p:oleObj>
              </mc:Choice>
              <mc:Fallback>
                <p:oleObj name="수식" r:id="rId8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192" y="4859199"/>
                        <a:ext cx="3302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79512" y="4733683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496159" y="3159915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209164"/>
              </p:ext>
            </p:extLst>
          </p:nvPr>
        </p:nvGraphicFramePr>
        <p:xfrm>
          <a:off x="1582167" y="3173274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13" name="수식" r:id="rId10" imgW="152280" imgH="215640" progId="Equation.3">
                  <p:embed/>
                </p:oleObj>
              </mc:Choice>
              <mc:Fallback>
                <p:oleObj name="수식" r:id="rId10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167" y="3173274"/>
                        <a:ext cx="2825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타원 55"/>
          <p:cNvSpPr/>
          <p:nvPr/>
        </p:nvSpPr>
        <p:spPr>
          <a:xfrm>
            <a:off x="2072223" y="3167402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개체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720033"/>
              </p:ext>
            </p:extLst>
          </p:nvPr>
        </p:nvGraphicFramePr>
        <p:xfrm>
          <a:off x="2148373" y="3169011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14" name="수식" r:id="rId12" imgW="164880" imgH="215640" progId="Equation.3">
                  <p:embed/>
                </p:oleObj>
              </mc:Choice>
              <mc:Fallback>
                <p:oleObj name="수식" r:id="rId1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373" y="3169011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타원 58"/>
          <p:cNvSpPr/>
          <p:nvPr/>
        </p:nvSpPr>
        <p:spPr>
          <a:xfrm>
            <a:off x="2648287" y="317154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50346"/>
              </p:ext>
            </p:extLst>
          </p:nvPr>
        </p:nvGraphicFramePr>
        <p:xfrm>
          <a:off x="2690242" y="3141524"/>
          <a:ext cx="354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15" name="수식" r:id="rId14" imgW="190440" imgH="228600" progId="Equation.3">
                  <p:embed/>
                </p:oleObj>
              </mc:Choice>
              <mc:Fallback>
                <p:oleObj name="수식" r:id="rId14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242" y="3141524"/>
                        <a:ext cx="354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직사각형 60"/>
          <p:cNvSpPr/>
          <p:nvPr/>
        </p:nvSpPr>
        <p:spPr>
          <a:xfrm>
            <a:off x="1352143" y="3016508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771800" y="4866073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개체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297615"/>
              </p:ext>
            </p:extLst>
          </p:nvPr>
        </p:nvGraphicFramePr>
        <p:xfrm>
          <a:off x="2869630" y="4879836"/>
          <a:ext cx="2587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16" name="수식" r:id="rId16" imgW="139680" imgH="215640" progId="Equation.3">
                  <p:embed/>
                </p:oleObj>
              </mc:Choice>
              <mc:Fallback>
                <p:oleObj name="수식" r:id="rId16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630" y="4879836"/>
                        <a:ext cx="2587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타원 63"/>
          <p:cNvSpPr/>
          <p:nvPr/>
        </p:nvSpPr>
        <p:spPr>
          <a:xfrm>
            <a:off x="3347864" y="4873560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개체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282119"/>
              </p:ext>
            </p:extLst>
          </p:nvPr>
        </p:nvGraphicFramePr>
        <p:xfrm>
          <a:off x="3424014" y="4875169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17" name="수식" r:id="rId18" imgW="164880" imgH="215640" progId="Equation.3">
                  <p:embed/>
                </p:oleObj>
              </mc:Choice>
              <mc:Fallback>
                <p:oleObj name="수식" r:id="rId1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014" y="4875169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타원 65"/>
          <p:cNvSpPr/>
          <p:nvPr/>
        </p:nvSpPr>
        <p:spPr>
          <a:xfrm>
            <a:off x="3923928" y="4877699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개체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459009"/>
              </p:ext>
            </p:extLst>
          </p:nvPr>
        </p:nvGraphicFramePr>
        <p:xfrm>
          <a:off x="3977705" y="4848086"/>
          <a:ext cx="3317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18" name="수식" r:id="rId20" imgW="177480" imgH="228600" progId="Equation.3">
                  <p:embed/>
                </p:oleObj>
              </mc:Choice>
              <mc:Fallback>
                <p:oleObj name="수식" r:id="rId20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705" y="4848086"/>
                        <a:ext cx="3317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직사각형 67"/>
          <p:cNvSpPr/>
          <p:nvPr/>
        </p:nvSpPr>
        <p:spPr>
          <a:xfrm>
            <a:off x="2627784" y="4722666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51" idx="0"/>
            <a:endCxn id="61" idx="2"/>
          </p:cNvCxnSpPr>
          <p:nvPr/>
        </p:nvCxnSpPr>
        <p:spPr>
          <a:xfrm flipV="1">
            <a:off x="1115616" y="3736588"/>
            <a:ext cx="1172631" cy="997095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1" idx="2"/>
            <a:endCxn id="68" idx="0"/>
          </p:cNvCxnSpPr>
          <p:nvPr/>
        </p:nvCxnSpPr>
        <p:spPr>
          <a:xfrm>
            <a:off x="2288247" y="3736588"/>
            <a:ext cx="1275641" cy="986078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4081199" y="3140359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개체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344441"/>
              </p:ext>
            </p:extLst>
          </p:nvPr>
        </p:nvGraphicFramePr>
        <p:xfrm>
          <a:off x="4167207" y="3153718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19" name="수식" r:id="rId22" imgW="152280" imgH="215640" progId="Equation.3">
                  <p:embed/>
                </p:oleObj>
              </mc:Choice>
              <mc:Fallback>
                <p:oleObj name="수식" r:id="rId2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207" y="3153718"/>
                        <a:ext cx="2825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타원 72"/>
          <p:cNvSpPr/>
          <p:nvPr/>
        </p:nvSpPr>
        <p:spPr>
          <a:xfrm>
            <a:off x="4657263" y="3147846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개체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344814"/>
              </p:ext>
            </p:extLst>
          </p:nvPr>
        </p:nvGraphicFramePr>
        <p:xfrm>
          <a:off x="4733413" y="3149455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20" name="수식" r:id="rId23" imgW="164880" imgH="215640" progId="Equation.3">
                  <p:embed/>
                </p:oleObj>
              </mc:Choice>
              <mc:Fallback>
                <p:oleObj name="수식" r:id="rId23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413" y="3149455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타원 74"/>
          <p:cNvSpPr/>
          <p:nvPr/>
        </p:nvSpPr>
        <p:spPr>
          <a:xfrm>
            <a:off x="5233327" y="3151985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098392"/>
              </p:ext>
            </p:extLst>
          </p:nvPr>
        </p:nvGraphicFramePr>
        <p:xfrm>
          <a:off x="5275282" y="3121968"/>
          <a:ext cx="354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21" name="수식" r:id="rId25" imgW="190440" imgH="228600" progId="Equation.3">
                  <p:embed/>
                </p:oleObj>
              </mc:Choice>
              <mc:Fallback>
                <p:oleObj name="수식" r:id="rId25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82" y="3121968"/>
                        <a:ext cx="354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직사각형 76"/>
          <p:cNvSpPr/>
          <p:nvPr/>
        </p:nvSpPr>
        <p:spPr>
          <a:xfrm>
            <a:off x="3937183" y="2996952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>
            <a:stCxn id="68" idx="0"/>
            <a:endCxn id="77" idx="2"/>
          </p:cNvCxnSpPr>
          <p:nvPr/>
        </p:nvCxnSpPr>
        <p:spPr>
          <a:xfrm flipV="1">
            <a:off x="3563888" y="3717032"/>
            <a:ext cx="1309399" cy="1005634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56295" y="5453763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204567" y="5442746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346085" y="3692137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6000"/>
          </a:p>
        </p:txBody>
      </p:sp>
      <p:sp>
        <p:nvSpPr>
          <p:cNvPr id="113" name="타원 112"/>
          <p:cNvSpPr/>
          <p:nvPr/>
        </p:nvSpPr>
        <p:spPr>
          <a:xfrm>
            <a:off x="6005771" y="4944032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4" name="개체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63251"/>
              </p:ext>
            </p:extLst>
          </p:nvPr>
        </p:nvGraphicFramePr>
        <p:xfrm>
          <a:off x="6103601" y="4957795"/>
          <a:ext cx="2587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22" name="수식" r:id="rId26" imgW="139680" imgH="215640" progId="Equation.3">
                  <p:embed/>
                </p:oleObj>
              </mc:Choice>
              <mc:Fallback>
                <p:oleObj name="수식" r:id="rId26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601" y="4957795"/>
                        <a:ext cx="2587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타원 114"/>
          <p:cNvSpPr/>
          <p:nvPr/>
        </p:nvSpPr>
        <p:spPr>
          <a:xfrm>
            <a:off x="6581835" y="4951519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6" name="개체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539974"/>
              </p:ext>
            </p:extLst>
          </p:nvPr>
        </p:nvGraphicFramePr>
        <p:xfrm>
          <a:off x="6657985" y="4953128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23" name="수식" r:id="rId27" imgW="164880" imgH="215640" progId="Equation.3">
                  <p:embed/>
                </p:oleObj>
              </mc:Choice>
              <mc:Fallback>
                <p:oleObj name="수식" r:id="rId2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85" y="4953128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타원 116"/>
          <p:cNvSpPr/>
          <p:nvPr/>
        </p:nvSpPr>
        <p:spPr>
          <a:xfrm>
            <a:off x="7157899" y="4955658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개체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095562"/>
              </p:ext>
            </p:extLst>
          </p:nvPr>
        </p:nvGraphicFramePr>
        <p:xfrm>
          <a:off x="7211676" y="4926045"/>
          <a:ext cx="3317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24" name="수식" r:id="rId28" imgW="177480" imgH="228600" progId="Equation.3">
                  <p:embed/>
                </p:oleObj>
              </mc:Choice>
              <mc:Fallback>
                <p:oleObj name="수식" r:id="rId28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1676" y="4926045"/>
                        <a:ext cx="3317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5861755" y="4800625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7315170" y="3218318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1" name="개체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368407"/>
              </p:ext>
            </p:extLst>
          </p:nvPr>
        </p:nvGraphicFramePr>
        <p:xfrm>
          <a:off x="7401178" y="3231677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25" name="수식" r:id="rId29" imgW="152280" imgH="215640" progId="Equation.3">
                  <p:embed/>
                </p:oleObj>
              </mc:Choice>
              <mc:Fallback>
                <p:oleObj name="수식" r:id="rId29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178" y="3231677"/>
                        <a:ext cx="2825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타원 121"/>
          <p:cNvSpPr/>
          <p:nvPr/>
        </p:nvSpPr>
        <p:spPr>
          <a:xfrm>
            <a:off x="7891234" y="3225805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3" name="개체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4745"/>
              </p:ext>
            </p:extLst>
          </p:nvPr>
        </p:nvGraphicFramePr>
        <p:xfrm>
          <a:off x="7967384" y="3227414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26" name="수식" r:id="rId30" imgW="164880" imgH="215640" progId="Equation.3">
                  <p:embed/>
                </p:oleObj>
              </mc:Choice>
              <mc:Fallback>
                <p:oleObj name="수식" r:id="rId3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384" y="3227414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" name="타원 123"/>
          <p:cNvSpPr/>
          <p:nvPr/>
        </p:nvSpPr>
        <p:spPr>
          <a:xfrm>
            <a:off x="8467298" y="3229944"/>
            <a:ext cx="432767" cy="432048"/>
          </a:xfrm>
          <a:prstGeom prst="ellipse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5" name="개체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097431"/>
              </p:ext>
            </p:extLst>
          </p:nvPr>
        </p:nvGraphicFramePr>
        <p:xfrm>
          <a:off x="8509253" y="3199927"/>
          <a:ext cx="354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27" name="수식" r:id="rId31" imgW="190440" imgH="228600" progId="Equation.3">
                  <p:embed/>
                </p:oleObj>
              </mc:Choice>
              <mc:Fallback>
                <p:oleObj name="수식" r:id="rId31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253" y="3199927"/>
                        <a:ext cx="354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직사각형 125"/>
          <p:cNvSpPr/>
          <p:nvPr/>
        </p:nvSpPr>
        <p:spPr>
          <a:xfrm>
            <a:off x="7171154" y="3074911"/>
            <a:ext cx="1872208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/>
          <p:cNvCxnSpPr>
            <a:stCxn id="119" idx="0"/>
            <a:endCxn id="126" idx="2"/>
          </p:cNvCxnSpPr>
          <p:nvPr/>
        </p:nvCxnSpPr>
        <p:spPr>
          <a:xfrm flipV="1">
            <a:off x="6797859" y="3794991"/>
            <a:ext cx="1309399" cy="1005634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6438538" y="5520705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∞</a:t>
            </a:r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5845165" y="4277928"/>
            <a:ext cx="1888798" cy="128904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7146159" y="3069056"/>
            <a:ext cx="1888798" cy="120887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아래쪽 화살표 130"/>
          <p:cNvSpPr/>
          <p:nvPr/>
        </p:nvSpPr>
        <p:spPr>
          <a:xfrm>
            <a:off x="7893455" y="4070049"/>
            <a:ext cx="488580" cy="356653"/>
          </a:xfrm>
          <a:prstGeom prst="downArrow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6711254" y="394187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에너지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145" name="자유형 144"/>
          <p:cNvSpPr/>
          <p:nvPr/>
        </p:nvSpPr>
        <p:spPr>
          <a:xfrm>
            <a:off x="4301669" y="672320"/>
            <a:ext cx="3653946" cy="1247058"/>
          </a:xfrm>
          <a:custGeom>
            <a:avLst/>
            <a:gdLst>
              <a:gd name="connsiteX0" fmla="*/ 0 w 4362679"/>
              <a:gd name="connsiteY0" fmla="*/ 0 h 1970896"/>
              <a:gd name="connsiteX1" fmla="*/ 716096 w 4362679"/>
              <a:gd name="connsiteY1" fmla="*/ 1068637 h 1970896"/>
              <a:gd name="connsiteX2" fmla="*/ 2236424 w 4362679"/>
              <a:gd name="connsiteY2" fmla="*/ 1894902 h 1970896"/>
              <a:gd name="connsiteX3" fmla="*/ 3415229 w 4362679"/>
              <a:gd name="connsiteY3" fmla="*/ 1883885 h 1970896"/>
              <a:gd name="connsiteX4" fmla="*/ 4362679 w 4362679"/>
              <a:gd name="connsiteY4" fmla="*/ 1454227 h 197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679" h="1970896">
                <a:moveTo>
                  <a:pt x="0" y="0"/>
                </a:moveTo>
                <a:cubicBezTo>
                  <a:pt x="171679" y="376410"/>
                  <a:pt x="343359" y="752820"/>
                  <a:pt x="716096" y="1068637"/>
                </a:cubicBezTo>
                <a:cubicBezTo>
                  <a:pt x="1088833" y="1384454"/>
                  <a:pt x="1786569" y="1759027"/>
                  <a:pt x="2236424" y="1894902"/>
                </a:cubicBezTo>
                <a:cubicBezTo>
                  <a:pt x="2686279" y="2030777"/>
                  <a:pt x="3060853" y="1957331"/>
                  <a:pt x="3415229" y="1883885"/>
                </a:cubicBezTo>
                <a:cubicBezTo>
                  <a:pt x="3769605" y="1810439"/>
                  <a:pt x="4066142" y="1632333"/>
                  <a:pt x="4362679" y="145422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4740255" y="1196624"/>
            <a:ext cx="216024" cy="178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6502859" y="1837037"/>
            <a:ext cx="216024" cy="17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4740255" y="2373771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Surface in global configurations</a:t>
            </a:r>
            <a:endParaRPr lang="ko-KR" altLang="en-US"/>
          </a:p>
        </p:txBody>
      </p:sp>
      <p:cxnSp>
        <p:nvCxnSpPr>
          <p:cNvPr id="149" name="직선 화살표 연결선 148"/>
          <p:cNvCxnSpPr>
            <a:stCxn id="148" idx="0"/>
          </p:cNvCxnSpPr>
          <p:nvPr/>
        </p:nvCxnSpPr>
        <p:spPr>
          <a:xfrm flipV="1">
            <a:off x="6852372" y="1799111"/>
            <a:ext cx="758684" cy="57466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원호 149"/>
          <p:cNvSpPr/>
          <p:nvPr/>
        </p:nvSpPr>
        <p:spPr>
          <a:xfrm>
            <a:off x="4848267" y="836712"/>
            <a:ext cx="387485" cy="765144"/>
          </a:xfrm>
          <a:prstGeom prst="arc">
            <a:avLst>
              <a:gd name="adj1" fmla="val 10992868"/>
              <a:gd name="adj2" fmla="val 2006292"/>
            </a:avLst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5917153" y="18864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152" name="직선 화살표 연결선 151"/>
          <p:cNvCxnSpPr>
            <a:stCxn id="151" idx="2"/>
          </p:cNvCxnSpPr>
          <p:nvPr/>
        </p:nvCxnSpPr>
        <p:spPr>
          <a:xfrm flipH="1">
            <a:off x="5235752" y="557972"/>
            <a:ext cx="1241811" cy="252587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6978424" y="963982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Minimum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156" name="직선 화살표 연결선 155"/>
          <p:cNvCxnSpPr>
            <a:stCxn id="155" idx="2"/>
          </p:cNvCxnSpPr>
          <p:nvPr/>
        </p:nvCxnSpPr>
        <p:spPr>
          <a:xfrm flipH="1">
            <a:off x="6731356" y="1333314"/>
            <a:ext cx="1224259" cy="50739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타원 159"/>
          <p:cNvSpPr/>
          <p:nvPr/>
        </p:nvSpPr>
        <p:spPr>
          <a:xfrm>
            <a:off x="5103532" y="1423529"/>
            <a:ext cx="216024" cy="17832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5593367" y="1665092"/>
            <a:ext cx="216024" cy="17832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6020630" y="1765888"/>
            <a:ext cx="216024" cy="17832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원호 162"/>
          <p:cNvSpPr/>
          <p:nvPr/>
        </p:nvSpPr>
        <p:spPr>
          <a:xfrm>
            <a:off x="5313894" y="1020458"/>
            <a:ext cx="387485" cy="765144"/>
          </a:xfrm>
          <a:prstGeom prst="arc">
            <a:avLst>
              <a:gd name="adj1" fmla="val 10992868"/>
              <a:gd name="adj2" fmla="val 2006292"/>
            </a:avLst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원호 163"/>
          <p:cNvSpPr/>
          <p:nvPr/>
        </p:nvSpPr>
        <p:spPr>
          <a:xfrm>
            <a:off x="5766693" y="1219284"/>
            <a:ext cx="387485" cy="765144"/>
          </a:xfrm>
          <a:prstGeom prst="arc">
            <a:avLst>
              <a:gd name="adj1" fmla="val 10992868"/>
              <a:gd name="adj2" fmla="val 2006292"/>
            </a:avLst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원호 164"/>
          <p:cNvSpPr/>
          <p:nvPr/>
        </p:nvSpPr>
        <p:spPr>
          <a:xfrm>
            <a:off x="6226744" y="1282520"/>
            <a:ext cx="387485" cy="765144"/>
          </a:xfrm>
          <a:prstGeom prst="arc">
            <a:avLst>
              <a:gd name="adj1" fmla="val 10992868"/>
              <a:gd name="adj2" fmla="val 2006292"/>
            </a:avLst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512" y="1412776"/>
            <a:ext cx="4472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Divergence (CD)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333371" y="2742317"/>
            <a:ext cx="4680520" cy="2401350"/>
          </a:xfrm>
          <a:custGeom>
            <a:avLst/>
            <a:gdLst>
              <a:gd name="connsiteX0" fmla="*/ 0 w 4362679"/>
              <a:gd name="connsiteY0" fmla="*/ 0 h 1970896"/>
              <a:gd name="connsiteX1" fmla="*/ 716096 w 4362679"/>
              <a:gd name="connsiteY1" fmla="*/ 1068637 h 1970896"/>
              <a:gd name="connsiteX2" fmla="*/ 2236424 w 4362679"/>
              <a:gd name="connsiteY2" fmla="*/ 1894902 h 1970896"/>
              <a:gd name="connsiteX3" fmla="*/ 3415229 w 4362679"/>
              <a:gd name="connsiteY3" fmla="*/ 1883885 h 1970896"/>
              <a:gd name="connsiteX4" fmla="*/ 4362679 w 4362679"/>
              <a:gd name="connsiteY4" fmla="*/ 1454227 h 197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679" h="1970896">
                <a:moveTo>
                  <a:pt x="0" y="0"/>
                </a:moveTo>
                <a:cubicBezTo>
                  <a:pt x="171679" y="376410"/>
                  <a:pt x="343359" y="752820"/>
                  <a:pt x="716096" y="1068637"/>
                </a:cubicBezTo>
                <a:cubicBezTo>
                  <a:pt x="1088833" y="1384454"/>
                  <a:pt x="1786569" y="1759027"/>
                  <a:pt x="2236424" y="1894902"/>
                </a:cubicBezTo>
                <a:cubicBezTo>
                  <a:pt x="2686279" y="2030777"/>
                  <a:pt x="3060853" y="1957331"/>
                  <a:pt x="3415229" y="1883885"/>
                </a:cubicBezTo>
                <a:cubicBezTo>
                  <a:pt x="3769605" y="1810439"/>
                  <a:pt x="4066142" y="1632333"/>
                  <a:pt x="4362679" y="145422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691680" y="3520172"/>
            <a:ext cx="216024" cy="178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/>
          <p:cNvSpPr/>
          <p:nvPr/>
        </p:nvSpPr>
        <p:spPr>
          <a:xfrm rot="757916">
            <a:off x="1920594" y="3276860"/>
            <a:ext cx="481016" cy="829665"/>
          </a:xfrm>
          <a:prstGeom prst="arc">
            <a:avLst>
              <a:gd name="adj1" fmla="val 13384863"/>
              <a:gd name="adj2" fmla="val 3256224"/>
            </a:avLst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091322" y="4077072"/>
            <a:ext cx="216024" cy="17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247964" y="5054503"/>
            <a:ext cx="216024" cy="1783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6221" y="841917"/>
            <a:ext cx="287544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PCD Vs. CD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86797" y="5233103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Minimum</a:t>
            </a:r>
            <a:endParaRPr lang="ko-KR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6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512" y="1412776"/>
            <a:ext cx="4472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Divergence (CD)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333371" y="2742317"/>
            <a:ext cx="4680520" cy="2401350"/>
          </a:xfrm>
          <a:custGeom>
            <a:avLst/>
            <a:gdLst>
              <a:gd name="connsiteX0" fmla="*/ 0 w 4362679"/>
              <a:gd name="connsiteY0" fmla="*/ 0 h 1970896"/>
              <a:gd name="connsiteX1" fmla="*/ 716096 w 4362679"/>
              <a:gd name="connsiteY1" fmla="*/ 1068637 h 1970896"/>
              <a:gd name="connsiteX2" fmla="*/ 2236424 w 4362679"/>
              <a:gd name="connsiteY2" fmla="*/ 1894902 h 1970896"/>
              <a:gd name="connsiteX3" fmla="*/ 3415229 w 4362679"/>
              <a:gd name="connsiteY3" fmla="*/ 1883885 h 1970896"/>
              <a:gd name="connsiteX4" fmla="*/ 4362679 w 4362679"/>
              <a:gd name="connsiteY4" fmla="*/ 1454227 h 197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679" h="1970896">
                <a:moveTo>
                  <a:pt x="0" y="0"/>
                </a:moveTo>
                <a:cubicBezTo>
                  <a:pt x="171679" y="376410"/>
                  <a:pt x="343359" y="752820"/>
                  <a:pt x="716096" y="1068637"/>
                </a:cubicBezTo>
                <a:cubicBezTo>
                  <a:pt x="1088833" y="1384454"/>
                  <a:pt x="1786569" y="1759027"/>
                  <a:pt x="2236424" y="1894902"/>
                </a:cubicBezTo>
                <a:cubicBezTo>
                  <a:pt x="2686279" y="2030777"/>
                  <a:pt x="3060853" y="1957331"/>
                  <a:pt x="3415229" y="1883885"/>
                </a:cubicBezTo>
                <a:cubicBezTo>
                  <a:pt x="3769605" y="1810439"/>
                  <a:pt x="4066142" y="1632333"/>
                  <a:pt x="4362679" y="145422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247964" y="5054503"/>
            <a:ext cx="216024" cy="1783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6221" y="841917"/>
            <a:ext cx="287544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PCD Vs. CD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86797" y="5233103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Minimum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33371" y="2924944"/>
            <a:ext cx="216024" cy="178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8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512" y="1412776"/>
            <a:ext cx="4472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Divergence (CD)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333371" y="2742317"/>
            <a:ext cx="4680520" cy="2401350"/>
          </a:xfrm>
          <a:custGeom>
            <a:avLst/>
            <a:gdLst>
              <a:gd name="connsiteX0" fmla="*/ 0 w 4362679"/>
              <a:gd name="connsiteY0" fmla="*/ 0 h 1970896"/>
              <a:gd name="connsiteX1" fmla="*/ 716096 w 4362679"/>
              <a:gd name="connsiteY1" fmla="*/ 1068637 h 1970896"/>
              <a:gd name="connsiteX2" fmla="*/ 2236424 w 4362679"/>
              <a:gd name="connsiteY2" fmla="*/ 1894902 h 1970896"/>
              <a:gd name="connsiteX3" fmla="*/ 3415229 w 4362679"/>
              <a:gd name="connsiteY3" fmla="*/ 1883885 h 1970896"/>
              <a:gd name="connsiteX4" fmla="*/ 4362679 w 4362679"/>
              <a:gd name="connsiteY4" fmla="*/ 1454227 h 197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679" h="1970896">
                <a:moveTo>
                  <a:pt x="0" y="0"/>
                </a:moveTo>
                <a:cubicBezTo>
                  <a:pt x="171679" y="376410"/>
                  <a:pt x="343359" y="752820"/>
                  <a:pt x="716096" y="1068637"/>
                </a:cubicBezTo>
                <a:cubicBezTo>
                  <a:pt x="1088833" y="1384454"/>
                  <a:pt x="1786569" y="1759027"/>
                  <a:pt x="2236424" y="1894902"/>
                </a:cubicBezTo>
                <a:cubicBezTo>
                  <a:pt x="2686279" y="2030777"/>
                  <a:pt x="3060853" y="1957331"/>
                  <a:pt x="3415229" y="1883885"/>
                </a:cubicBezTo>
                <a:cubicBezTo>
                  <a:pt x="3769605" y="1810439"/>
                  <a:pt x="4066142" y="1632333"/>
                  <a:pt x="4362679" y="145422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247964" y="5054503"/>
            <a:ext cx="216024" cy="1783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6221" y="841917"/>
            <a:ext cx="287544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PCD Vs. CD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86797" y="5233103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Minimum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33371" y="2924944"/>
            <a:ext cx="216024" cy="178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/>
          <p:cNvSpPr/>
          <p:nvPr/>
        </p:nvSpPr>
        <p:spPr>
          <a:xfrm rot="757916">
            <a:off x="1526280" y="2784872"/>
            <a:ext cx="481016" cy="829665"/>
          </a:xfrm>
          <a:prstGeom prst="arc">
            <a:avLst>
              <a:gd name="adj1" fmla="val 13384863"/>
              <a:gd name="adj2" fmla="val 3256224"/>
            </a:avLst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697008" y="3585084"/>
            <a:ext cx="216024" cy="17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512" y="1412776"/>
            <a:ext cx="655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Contrastive Divergence (PCD)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333371" y="2742317"/>
            <a:ext cx="4680520" cy="2401350"/>
          </a:xfrm>
          <a:custGeom>
            <a:avLst/>
            <a:gdLst>
              <a:gd name="connsiteX0" fmla="*/ 0 w 4362679"/>
              <a:gd name="connsiteY0" fmla="*/ 0 h 1970896"/>
              <a:gd name="connsiteX1" fmla="*/ 716096 w 4362679"/>
              <a:gd name="connsiteY1" fmla="*/ 1068637 h 1970896"/>
              <a:gd name="connsiteX2" fmla="*/ 2236424 w 4362679"/>
              <a:gd name="connsiteY2" fmla="*/ 1894902 h 1970896"/>
              <a:gd name="connsiteX3" fmla="*/ 3415229 w 4362679"/>
              <a:gd name="connsiteY3" fmla="*/ 1883885 h 1970896"/>
              <a:gd name="connsiteX4" fmla="*/ 4362679 w 4362679"/>
              <a:gd name="connsiteY4" fmla="*/ 1454227 h 197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679" h="1970896">
                <a:moveTo>
                  <a:pt x="0" y="0"/>
                </a:moveTo>
                <a:cubicBezTo>
                  <a:pt x="171679" y="376410"/>
                  <a:pt x="343359" y="752820"/>
                  <a:pt x="716096" y="1068637"/>
                </a:cubicBezTo>
                <a:cubicBezTo>
                  <a:pt x="1088833" y="1384454"/>
                  <a:pt x="1786569" y="1759027"/>
                  <a:pt x="2236424" y="1894902"/>
                </a:cubicBezTo>
                <a:cubicBezTo>
                  <a:pt x="2686279" y="2030777"/>
                  <a:pt x="3060853" y="1957331"/>
                  <a:pt x="3415229" y="1883885"/>
                </a:cubicBezTo>
                <a:cubicBezTo>
                  <a:pt x="3769605" y="1810439"/>
                  <a:pt x="4066142" y="1632333"/>
                  <a:pt x="4362679" y="145422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691680" y="3520172"/>
            <a:ext cx="216024" cy="178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/>
          <p:cNvSpPr/>
          <p:nvPr/>
        </p:nvSpPr>
        <p:spPr>
          <a:xfrm rot="757916">
            <a:off x="1920594" y="3276860"/>
            <a:ext cx="481016" cy="829665"/>
          </a:xfrm>
          <a:prstGeom prst="arc">
            <a:avLst>
              <a:gd name="adj1" fmla="val 13384863"/>
              <a:gd name="adj2" fmla="val 3256224"/>
            </a:avLst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091322" y="4077072"/>
            <a:ext cx="216024" cy="17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247964" y="5054503"/>
            <a:ext cx="216024" cy="1783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6221" y="841917"/>
            <a:ext cx="287544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PCD Vs. CD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86797" y="5233103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Minimum</a:t>
            </a:r>
            <a:endParaRPr lang="ko-KR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512" y="1412776"/>
            <a:ext cx="655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Contrastive Divergence (PCD)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333371" y="2742317"/>
            <a:ext cx="4680520" cy="2401350"/>
          </a:xfrm>
          <a:custGeom>
            <a:avLst/>
            <a:gdLst>
              <a:gd name="connsiteX0" fmla="*/ 0 w 4362679"/>
              <a:gd name="connsiteY0" fmla="*/ 0 h 1970896"/>
              <a:gd name="connsiteX1" fmla="*/ 716096 w 4362679"/>
              <a:gd name="connsiteY1" fmla="*/ 1068637 h 1970896"/>
              <a:gd name="connsiteX2" fmla="*/ 2236424 w 4362679"/>
              <a:gd name="connsiteY2" fmla="*/ 1894902 h 1970896"/>
              <a:gd name="connsiteX3" fmla="*/ 3415229 w 4362679"/>
              <a:gd name="connsiteY3" fmla="*/ 1883885 h 1970896"/>
              <a:gd name="connsiteX4" fmla="*/ 4362679 w 4362679"/>
              <a:gd name="connsiteY4" fmla="*/ 1454227 h 197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679" h="1970896">
                <a:moveTo>
                  <a:pt x="0" y="0"/>
                </a:moveTo>
                <a:cubicBezTo>
                  <a:pt x="171679" y="376410"/>
                  <a:pt x="343359" y="752820"/>
                  <a:pt x="716096" y="1068637"/>
                </a:cubicBezTo>
                <a:cubicBezTo>
                  <a:pt x="1088833" y="1384454"/>
                  <a:pt x="1786569" y="1759027"/>
                  <a:pt x="2236424" y="1894902"/>
                </a:cubicBezTo>
                <a:cubicBezTo>
                  <a:pt x="2686279" y="2030777"/>
                  <a:pt x="3060853" y="1957331"/>
                  <a:pt x="3415229" y="1883885"/>
                </a:cubicBezTo>
                <a:cubicBezTo>
                  <a:pt x="3769605" y="1810439"/>
                  <a:pt x="4066142" y="1632333"/>
                  <a:pt x="4362679" y="145422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3371" y="2924944"/>
            <a:ext cx="216024" cy="178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091322" y="4077072"/>
            <a:ext cx="216024" cy="17832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247964" y="5054503"/>
            <a:ext cx="216024" cy="1783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6221" y="841917"/>
            <a:ext cx="287544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PCD Vs. CD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86797" y="5233103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Minimum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5193" y="4293096"/>
            <a:ext cx="236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sample point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512" y="1412776"/>
            <a:ext cx="655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Contrastive Divergence (PCD) 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333371" y="2742317"/>
            <a:ext cx="4680520" cy="2401350"/>
          </a:xfrm>
          <a:custGeom>
            <a:avLst/>
            <a:gdLst>
              <a:gd name="connsiteX0" fmla="*/ 0 w 4362679"/>
              <a:gd name="connsiteY0" fmla="*/ 0 h 1970896"/>
              <a:gd name="connsiteX1" fmla="*/ 716096 w 4362679"/>
              <a:gd name="connsiteY1" fmla="*/ 1068637 h 1970896"/>
              <a:gd name="connsiteX2" fmla="*/ 2236424 w 4362679"/>
              <a:gd name="connsiteY2" fmla="*/ 1894902 h 1970896"/>
              <a:gd name="connsiteX3" fmla="*/ 3415229 w 4362679"/>
              <a:gd name="connsiteY3" fmla="*/ 1883885 h 1970896"/>
              <a:gd name="connsiteX4" fmla="*/ 4362679 w 4362679"/>
              <a:gd name="connsiteY4" fmla="*/ 1454227 h 197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679" h="1970896">
                <a:moveTo>
                  <a:pt x="0" y="0"/>
                </a:moveTo>
                <a:cubicBezTo>
                  <a:pt x="171679" y="376410"/>
                  <a:pt x="343359" y="752820"/>
                  <a:pt x="716096" y="1068637"/>
                </a:cubicBezTo>
                <a:cubicBezTo>
                  <a:pt x="1088833" y="1384454"/>
                  <a:pt x="1786569" y="1759027"/>
                  <a:pt x="2236424" y="1894902"/>
                </a:cubicBezTo>
                <a:cubicBezTo>
                  <a:pt x="2686279" y="2030777"/>
                  <a:pt x="3060853" y="1957331"/>
                  <a:pt x="3415229" y="1883885"/>
                </a:cubicBezTo>
                <a:cubicBezTo>
                  <a:pt x="3769605" y="1810439"/>
                  <a:pt x="4066142" y="1632333"/>
                  <a:pt x="4362679" y="145422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3371" y="2924944"/>
            <a:ext cx="216024" cy="178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091322" y="4077072"/>
            <a:ext cx="216024" cy="17832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247964" y="5054503"/>
            <a:ext cx="216024" cy="1783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6221" y="841917"/>
            <a:ext cx="287544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PCD Vs. CD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86797" y="5233103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Minimum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5193" y="4293096"/>
            <a:ext cx="236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sample point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55776" y="4440056"/>
            <a:ext cx="216024" cy="17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757916">
            <a:off x="2284231" y="3814995"/>
            <a:ext cx="481016" cy="829665"/>
          </a:xfrm>
          <a:prstGeom prst="arc">
            <a:avLst>
              <a:gd name="adj1" fmla="val 13384863"/>
              <a:gd name="adj2" fmla="val 969951"/>
            </a:avLst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RBM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512" y="1412776"/>
            <a:ext cx="655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Contrastive Divergence (PCD) 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333371" y="2742317"/>
            <a:ext cx="4680520" cy="2401350"/>
          </a:xfrm>
          <a:custGeom>
            <a:avLst/>
            <a:gdLst>
              <a:gd name="connsiteX0" fmla="*/ 0 w 4362679"/>
              <a:gd name="connsiteY0" fmla="*/ 0 h 1970896"/>
              <a:gd name="connsiteX1" fmla="*/ 716096 w 4362679"/>
              <a:gd name="connsiteY1" fmla="*/ 1068637 h 1970896"/>
              <a:gd name="connsiteX2" fmla="*/ 2236424 w 4362679"/>
              <a:gd name="connsiteY2" fmla="*/ 1894902 h 1970896"/>
              <a:gd name="connsiteX3" fmla="*/ 3415229 w 4362679"/>
              <a:gd name="connsiteY3" fmla="*/ 1883885 h 1970896"/>
              <a:gd name="connsiteX4" fmla="*/ 4362679 w 4362679"/>
              <a:gd name="connsiteY4" fmla="*/ 1454227 h 197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679" h="1970896">
                <a:moveTo>
                  <a:pt x="0" y="0"/>
                </a:moveTo>
                <a:cubicBezTo>
                  <a:pt x="171679" y="376410"/>
                  <a:pt x="343359" y="752820"/>
                  <a:pt x="716096" y="1068637"/>
                </a:cubicBezTo>
                <a:cubicBezTo>
                  <a:pt x="1088833" y="1384454"/>
                  <a:pt x="1786569" y="1759027"/>
                  <a:pt x="2236424" y="1894902"/>
                </a:cubicBezTo>
                <a:cubicBezTo>
                  <a:pt x="2686279" y="2030777"/>
                  <a:pt x="3060853" y="1957331"/>
                  <a:pt x="3415229" y="1883885"/>
                </a:cubicBezTo>
                <a:cubicBezTo>
                  <a:pt x="3769605" y="1810439"/>
                  <a:pt x="4066142" y="1632333"/>
                  <a:pt x="4362679" y="145422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3371" y="2924944"/>
            <a:ext cx="216024" cy="178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091322" y="4077072"/>
            <a:ext cx="216024" cy="17832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247964" y="5054503"/>
            <a:ext cx="216024" cy="1783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6221" y="841917"/>
            <a:ext cx="287544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PCD Vs. CD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86797" y="5233103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Minimum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5193" y="4293096"/>
            <a:ext cx="236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sample point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55776" y="4440056"/>
            <a:ext cx="216024" cy="17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757916">
            <a:off x="2284231" y="3814995"/>
            <a:ext cx="481016" cy="829665"/>
          </a:xfrm>
          <a:prstGeom prst="arc">
            <a:avLst>
              <a:gd name="adj1" fmla="val 13384863"/>
              <a:gd name="adj2" fmla="val 969951"/>
            </a:avLst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6200000">
            <a:off x="3457315" y="861593"/>
            <a:ext cx="519379" cy="4291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5936" y="836712"/>
            <a:ext cx="2276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Winner is PCD!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8417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constraints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196752"/>
            <a:ext cx="5062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weight 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neurons</a:t>
            </a: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754014" y="3687415"/>
            <a:ext cx="6893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Asynchronously learning </a:t>
            </a:r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for stable state </a:t>
            </a:r>
            <a:endParaRPr lang="ko-KR" altLang="en-US" sz="240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462562"/>
              </p:ext>
            </p:extLst>
          </p:nvPr>
        </p:nvGraphicFramePr>
        <p:xfrm>
          <a:off x="1432419" y="2141847"/>
          <a:ext cx="17700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2" name="수식" r:id="rId4" imgW="609480" imgH="241200" progId="Equation.3">
                  <p:embed/>
                </p:oleObj>
              </mc:Choice>
              <mc:Fallback>
                <p:oleObj name="수식" r:id="rId4" imgW="609480" imgH="241200" progId="Equation.3">
                  <p:embed/>
                  <p:pic>
                    <p:nvPicPr>
                      <p:cNvPr id="0" name="개체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419" y="2141847"/>
                        <a:ext cx="17700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타원 6"/>
          <p:cNvSpPr/>
          <p:nvPr/>
        </p:nvSpPr>
        <p:spPr>
          <a:xfrm>
            <a:off x="3203848" y="3024215"/>
            <a:ext cx="432767" cy="43204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500711" y="3024215"/>
            <a:ext cx="432767" cy="43204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751036" y="1773071"/>
            <a:ext cx="432767" cy="43204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7" idx="0"/>
            <a:endCxn id="10" idx="3"/>
          </p:cNvCxnSpPr>
          <p:nvPr/>
        </p:nvCxnSpPr>
        <p:spPr>
          <a:xfrm flipV="1">
            <a:off x="3420232" y="2141847"/>
            <a:ext cx="394181" cy="8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849592"/>
              </p:ext>
            </p:extLst>
          </p:nvPr>
        </p:nvGraphicFramePr>
        <p:xfrm>
          <a:off x="3836156" y="1747838"/>
          <a:ext cx="3063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3" name="수식" r:id="rId6" imgW="164880" imgH="228600" progId="Equation.3">
                  <p:embed/>
                </p:oleObj>
              </mc:Choice>
              <mc:Fallback>
                <p:oleObj name="수식" r:id="rId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156" y="1747838"/>
                        <a:ext cx="3063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886314"/>
              </p:ext>
            </p:extLst>
          </p:nvPr>
        </p:nvGraphicFramePr>
        <p:xfrm>
          <a:off x="3278758" y="3005265"/>
          <a:ext cx="282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4" name="수식" r:id="rId8" imgW="152280" imgH="215640" progId="Equation.3">
                  <p:embed/>
                </p:oleObj>
              </mc:Choice>
              <mc:Fallback>
                <p:oleObj name="수식" r:id="rId8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758" y="3005265"/>
                        <a:ext cx="2825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759694"/>
              </p:ext>
            </p:extLst>
          </p:nvPr>
        </p:nvGraphicFramePr>
        <p:xfrm>
          <a:off x="4582095" y="3025902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5" name="수식" r:id="rId10" imgW="164880" imgH="215640" progId="Equation.3">
                  <p:embed/>
                </p:oleObj>
              </mc:Choice>
              <mc:Fallback>
                <p:oleObj name="수식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095" y="3025902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직선 연결선 18"/>
          <p:cNvCxnSpPr>
            <a:stCxn id="8" idx="0"/>
            <a:endCxn id="10" idx="5"/>
          </p:cNvCxnSpPr>
          <p:nvPr/>
        </p:nvCxnSpPr>
        <p:spPr>
          <a:xfrm flipH="1" flipV="1">
            <a:off x="4120426" y="2141847"/>
            <a:ext cx="596669" cy="8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6"/>
            <a:endCxn id="8" idx="2"/>
          </p:cNvCxnSpPr>
          <p:nvPr/>
        </p:nvCxnSpPr>
        <p:spPr>
          <a:xfrm>
            <a:off x="3636615" y="3240239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384540" y="2141847"/>
            <a:ext cx="285497" cy="639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563889" y="2348880"/>
            <a:ext cx="301692" cy="675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691680" y="5877272"/>
            <a:ext cx="432767" cy="432048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988543" y="5877272"/>
            <a:ext cx="432767" cy="43204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238868" y="4626128"/>
            <a:ext cx="432767" cy="43204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29" idx="0"/>
            <a:endCxn id="32" idx="3"/>
          </p:cNvCxnSpPr>
          <p:nvPr/>
        </p:nvCxnSpPr>
        <p:spPr>
          <a:xfrm flipV="1">
            <a:off x="1908064" y="4994904"/>
            <a:ext cx="394181" cy="8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082420"/>
              </p:ext>
            </p:extLst>
          </p:nvPr>
        </p:nvGraphicFramePr>
        <p:xfrm>
          <a:off x="2323988" y="4600895"/>
          <a:ext cx="3063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6" name="수식" r:id="rId12" imgW="164880" imgH="228600" progId="Equation.3">
                  <p:embed/>
                </p:oleObj>
              </mc:Choice>
              <mc:Fallback>
                <p:oleObj name="수식" r:id="rId12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988" y="4600895"/>
                        <a:ext cx="3063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060114"/>
              </p:ext>
            </p:extLst>
          </p:nvPr>
        </p:nvGraphicFramePr>
        <p:xfrm>
          <a:off x="1766590" y="5858322"/>
          <a:ext cx="282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7" name="수식" r:id="rId13" imgW="152280" imgH="215640" progId="Equation.3">
                  <p:embed/>
                </p:oleObj>
              </mc:Choice>
              <mc:Fallback>
                <p:oleObj name="수식" r:id="rId1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590" y="5858322"/>
                        <a:ext cx="2825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084053"/>
              </p:ext>
            </p:extLst>
          </p:nvPr>
        </p:nvGraphicFramePr>
        <p:xfrm>
          <a:off x="3069927" y="5878959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8" name="수식" r:id="rId14" imgW="164880" imgH="215640" progId="Equation.3">
                  <p:embed/>
                </p:oleObj>
              </mc:Choice>
              <mc:Fallback>
                <p:oleObj name="수식" r:id="rId14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927" y="5878959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직선 연결선 45"/>
          <p:cNvCxnSpPr>
            <a:stCxn id="30" idx="0"/>
            <a:endCxn id="32" idx="5"/>
          </p:cNvCxnSpPr>
          <p:nvPr/>
        </p:nvCxnSpPr>
        <p:spPr>
          <a:xfrm flipH="1" flipV="1">
            <a:off x="2608258" y="4994904"/>
            <a:ext cx="596669" cy="8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9" idx="6"/>
            <a:endCxn id="30" idx="2"/>
          </p:cNvCxnSpPr>
          <p:nvPr/>
        </p:nvCxnSpPr>
        <p:spPr>
          <a:xfrm>
            <a:off x="2124447" y="609329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22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3" y="1340768"/>
            <a:ext cx="3888432" cy="41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37945"/>
            <a:ext cx="3888432" cy="414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63688" y="764704"/>
            <a:ext cx="165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</a:t>
            </a:r>
            <a:endParaRPr lang="ko-KR" altLang="en-US" sz="2400" i="1"/>
          </a:p>
        </p:txBody>
      </p:sp>
      <p:sp>
        <p:nvSpPr>
          <p:cNvPr id="7" name="직사각형 6"/>
          <p:cNvSpPr/>
          <p:nvPr/>
        </p:nvSpPr>
        <p:spPr>
          <a:xfrm>
            <a:off x="4860032" y="764704"/>
            <a:ext cx="3509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1th epoch Reconstruction </a:t>
            </a:r>
            <a:endParaRPr lang="ko-KR" altLang="en-US" sz="2400" i="1"/>
          </a:p>
        </p:txBody>
      </p:sp>
    </p:spTree>
    <p:extLst>
      <p:ext uri="{BB962C8B-B14F-4D97-AF65-F5344CB8AC3E}">
        <p14:creationId xmlns:p14="http://schemas.microsoft.com/office/powerpoint/2010/main" val="3588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1201"/>
            <a:ext cx="3888000" cy="418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40768"/>
            <a:ext cx="3888000" cy="417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0913" y="764703"/>
            <a:ext cx="3646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11th epoch Reconstruction </a:t>
            </a:r>
            <a:endParaRPr lang="ko-KR" altLang="en-US" sz="2400" i="1"/>
          </a:p>
        </p:txBody>
      </p:sp>
      <p:sp>
        <p:nvSpPr>
          <p:cNvPr id="9" name="직사각형 8"/>
          <p:cNvSpPr/>
          <p:nvPr/>
        </p:nvSpPr>
        <p:spPr>
          <a:xfrm>
            <a:off x="4860032" y="764704"/>
            <a:ext cx="3663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61th epoch Reconstruction </a:t>
            </a:r>
            <a:endParaRPr lang="ko-KR" altLang="en-US" sz="2400" i="1"/>
          </a:p>
        </p:txBody>
      </p:sp>
    </p:spTree>
    <p:extLst>
      <p:ext uri="{BB962C8B-B14F-4D97-AF65-F5344CB8AC3E}">
        <p14:creationId xmlns:p14="http://schemas.microsoft.com/office/powerpoint/2010/main" val="3098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Reality – Unsupervised         Pretraining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379184" y="4487744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25388"/>
              </p:ext>
            </p:extLst>
          </p:nvPr>
        </p:nvGraphicFramePr>
        <p:xfrm>
          <a:off x="2476500" y="4502150"/>
          <a:ext cx="2587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8" name="수식" r:id="rId4" imgW="139680" imgH="215640" progId="Equation.3">
                  <p:embed/>
                </p:oleObj>
              </mc:Choice>
              <mc:Fallback>
                <p:oleObj name="수식" r:id="rId4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502150"/>
                        <a:ext cx="25876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타원 4"/>
          <p:cNvSpPr/>
          <p:nvPr/>
        </p:nvSpPr>
        <p:spPr>
          <a:xfrm>
            <a:off x="3558058" y="4495231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283346"/>
              </p:ext>
            </p:extLst>
          </p:nvPr>
        </p:nvGraphicFramePr>
        <p:xfrm>
          <a:off x="3633788" y="4497388"/>
          <a:ext cx="307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9" name="수식" r:id="rId6" imgW="164880" imgH="215640" progId="Equation.3">
                  <p:embed/>
                </p:oleObj>
              </mc:Choice>
              <mc:Fallback>
                <p:oleObj name="수식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4497388"/>
                        <a:ext cx="3079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타원 6"/>
          <p:cNvSpPr/>
          <p:nvPr/>
        </p:nvSpPr>
        <p:spPr>
          <a:xfrm>
            <a:off x="4794405" y="4499370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348456"/>
              </p:ext>
            </p:extLst>
          </p:nvPr>
        </p:nvGraphicFramePr>
        <p:xfrm>
          <a:off x="4870450" y="4470400"/>
          <a:ext cx="2825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0" name="수식" r:id="rId8" imgW="152280" imgH="228600" progId="Equation.3">
                  <p:embed/>
                </p:oleObj>
              </mc:Choice>
              <mc:Fallback>
                <p:oleObj name="수식" r:id="rId8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4470400"/>
                        <a:ext cx="2825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직선 연결선 8"/>
          <p:cNvCxnSpPr>
            <a:stCxn id="20" idx="4"/>
            <a:endCxn id="3" idx="0"/>
          </p:cNvCxnSpPr>
          <p:nvPr/>
        </p:nvCxnSpPr>
        <p:spPr>
          <a:xfrm flipH="1">
            <a:off x="2595568" y="3452832"/>
            <a:ext cx="719627" cy="1034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22" idx="4"/>
            <a:endCxn id="3" idx="0"/>
          </p:cNvCxnSpPr>
          <p:nvPr/>
        </p:nvCxnSpPr>
        <p:spPr>
          <a:xfrm flipH="1">
            <a:off x="2595568" y="3456971"/>
            <a:ext cx="1955974" cy="103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22" idx="4"/>
            <a:endCxn id="5" idx="0"/>
          </p:cNvCxnSpPr>
          <p:nvPr/>
        </p:nvCxnSpPr>
        <p:spPr>
          <a:xfrm flipH="1">
            <a:off x="3774442" y="3456971"/>
            <a:ext cx="777100" cy="103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24" idx="4"/>
            <a:endCxn id="5" idx="0"/>
          </p:cNvCxnSpPr>
          <p:nvPr/>
        </p:nvCxnSpPr>
        <p:spPr>
          <a:xfrm flipH="1">
            <a:off x="3774442" y="3458738"/>
            <a:ext cx="1994136" cy="103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24" idx="4"/>
            <a:endCxn id="8" idx="0"/>
          </p:cNvCxnSpPr>
          <p:nvPr/>
        </p:nvCxnSpPr>
        <p:spPr>
          <a:xfrm flipH="1">
            <a:off x="5011735" y="3458738"/>
            <a:ext cx="756843" cy="1010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5" idx="0"/>
            <a:endCxn id="20" idx="4"/>
          </p:cNvCxnSpPr>
          <p:nvPr/>
        </p:nvCxnSpPr>
        <p:spPr>
          <a:xfrm flipH="1" flipV="1">
            <a:off x="3315195" y="3452832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0"/>
            <a:endCxn id="20" idx="4"/>
          </p:cNvCxnSpPr>
          <p:nvPr/>
        </p:nvCxnSpPr>
        <p:spPr>
          <a:xfrm flipH="1" flipV="1">
            <a:off x="3315195" y="3452832"/>
            <a:ext cx="1695594" cy="1046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0"/>
            <a:endCxn id="22" idx="4"/>
          </p:cNvCxnSpPr>
          <p:nvPr/>
        </p:nvCxnSpPr>
        <p:spPr>
          <a:xfrm flipH="1" flipV="1">
            <a:off x="4551542" y="3456971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3" idx="0"/>
            <a:endCxn id="24" idx="4"/>
          </p:cNvCxnSpPr>
          <p:nvPr/>
        </p:nvCxnSpPr>
        <p:spPr>
          <a:xfrm flipV="1">
            <a:off x="2595568" y="3458738"/>
            <a:ext cx="3173010" cy="1029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011441" y="4501137"/>
            <a:ext cx="432767" cy="432048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119700"/>
              </p:ext>
            </p:extLst>
          </p:nvPr>
        </p:nvGraphicFramePr>
        <p:xfrm>
          <a:off x="6064250" y="4471988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1" name="수식" r:id="rId10" imgW="177480" imgH="228600" progId="Equation.3">
                  <p:embed/>
                </p:oleObj>
              </mc:Choice>
              <mc:Fallback>
                <p:oleObj name="수식" r:id="rId10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4471988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타원 19"/>
          <p:cNvSpPr/>
          <p:nvPr/>
        </p:nvSpPr>
        <p:spPr>
          <a:xfrm>
            <a:off x="3098811" y="3020784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214368"/>
              </p:ext>
            </p:extLst>
          </p:nvPr>
        </p:nvGraphicFramePr>
        <p:xfrm>
          <a:off x="3172969" y="3001957"/>
          <a:ext cx="2841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2" name="수식" r:id="rId12" imgW="152280" imgH="215640" progId="Equation.3">
                  <p:embed/>
                </p:oleObj>
              </mc:Choice>
              <mc:Fallback>
                <p:oleObj name="수식" r:id="rId1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969" y="3001957"/>
                        <a:ext cx="2841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타원 21"/>
          <p:cNvSpPr/>
          <p:nvPr/>
        </p:nvSpPr>
        <p:spPr>
          <a:xfrm>
            <a:off x="4335158" y="3024923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577268"/>
              </p:ext>
            </p:extLst>
          </p:nvPr>
        </p:nvGraphicFramePr>
        <p:xfrm>
          <a:off x="4398519" y="3006719"/>
          <a:ext cx="306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3" name="수식" r:id="rId14" imgW="164880" imgH="215640" progId="Equation.3">
                  <p:embed/>
                </p:oleObj>
              </mc:Choice>
              <mc:Fallback>
                <p:oleObj name="수식" r:id="rId14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519" y="3006719"/>
                        <a:ext cx="3063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타원 23"/>
          <p:cNvSpPr/>
          <p:nvPr/>
        </p:nvSpPr>
        <p:spPr>
          <a:xfrm>
            <a:off x="5552194" y="3026690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825900"/>
              </p:ext>
            </p:extLst>
          </p:nvPr>
        </p:nvGraphicFramePr>
        <p:xfrm>
          <a:off x="5605463" y="2997200"/>
          <a:ext cx="3302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4" name="수식" r:id="rId16" imgW="177480" imgH="228600" progId="Equation.3">
                  <p:embed/>
                </p:oleObj>
              </mc:Choice>
              <mc:Fallback>
                <p:oleObj name="수식" r:id="rId16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2997200"/>
                        <a:ext cx="3302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직선 연결선 25"/>
          <p:cNvCxnSpPr>
            <a:stCxn id="20" idx="4"/>
            <a:endCxn id="18" idx="0"/>
          </p:cNvCxnSpPr>
          <p:nvPr/>
        </p:nvCxnSpPr>
        <p:spPr>
          <a:xfrm>
            <a:off x="3315195" y="3452832"/>
            <a:ext cx="2912630" cy="104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2" idx="4"/>
            <a:endCxn id="18" idx="0"/>
          </p:cNvCxnSpPr>
          <p:nvPr/>
        </p:nvCxnSpPr>
        <p:spPr>
          <a:xfrm>
            <a:off x="4551542" y="3456971"/>
            <a:ext cx="1676283" cy="104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4" idx="4"/>
            <a:endCxn id="18" idx="0"/>
          </p:cNvCxnSpPr>
          <p:nvPr/>
        </p:nvCxnSpPr>
        <p:spPr>
          <a:xfrm>
            <a:off x="5768578" y="3458738"/>
            <a:ext cx="459247" cy="10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389347" y="1862168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643076"/>
              </p:ext>
            </p:extLst>
          </p:nvPr>
        </p:nvGraphicFramePr>
        <p:xfrm>
          <a:off x="2474913" y="1876425"/>
          <a:ext cx="2825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5" name="수식" r:id="rId18" imgW="152280" imgH="215640" progId="Equation.3">
                  <p:embed/>
                </p:oleObj>
              </mc:Choice>
              <mc:Fallback>
                <p:oleObj name="수식" r:id="rId18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1876425"/>
                        <a:ext cx="2825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타원 30"/>
          <p:cNvSpPr/>
          <p:nvPr/>
        </p:nvSpPr>
        <p:spPr>
          <a:xfrm>
            <a:off x="3568221" y="1869655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318490"/>
              </p:ext>
            </p:extLst>
          </p:nvPr>
        </p:nvGraphicFramePr>
        <p:xfrm>
          <a:off x="3643951" y="1871812"/>
          <a:ext cx="307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6" name="수식" r:id="rId20" imgW="164880" imgH="215640" progId="Equation.3">
                  <p:embed/>
                </p:oleObj>
              </mc:Choice>
              <mc:Fallback>
                <p:oleObj name="수식" r:id="rId2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951" y="1871812"/>
                        <a:ext cx="3079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타원 32"/>
          <p:cNvSpPr/>
          <p:nvPr/>
        </p:nvSpPr>
        <p:spPr>
          <a:xfrm>
            <a:off x="4804568" y="1873794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22250"/>
              </p:ext>
            </p:extLst>
          </p:nvPr>
        </p:nvGraphicFramePr>
        <p:xfrm>
          <a:off x="4868863" y="1844675"/>
          <a:ext cx="3063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7" name="수식" r:id="rId22" imgW="164880" imgH="228600" progId="Equation.3">
                  <p:embed/>
                </p:oleObj>
              </mc:Choice>
              <mc:Fallback>
                <p:oleObj name="수식" r:id="rId22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1844675"/>
                        <a:ext cx="3063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타원 34"/>
          <p:cNvSpPr/>
          <p:nvPr/>
        </p:nvSpPr>
        <p:spPr>
          <a:xfrm>
            <a:off x="6021604" y="1875561"/>
            <a:ext cx="432767" cy="432048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383504"/>
              </p:ext>
            </p:extLst>
          </p:nvPr>
        </p:nvGraphicFramePr>
        <p:xfrm>
          <a:off x="6073775" y="1846263"/>
          <a:ext cx="3302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8" name="수식" r:id="rId24" imgW="177480" imgH="228600" progId="Equation.3">
                  <p:embed/>
                </p:oleObj>
              </mc:Choice>
              <mc:Fallback>
                <p:oleObj name="수식" r:id="rId24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75" y="1846263"/>
                        <a:ext cx="3302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타원 36"/>
          <p:cNvSpPr/>
          <p:nvPr/>
        </p:nvSpPr>
        <p:spPr>
          <a:xfrm>
            <a:off x="2944670" y="716528"/>
            <a:ext cx="432767" cy="432048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258701"/>
              </p:ext>
            </p:extLst>
          </p:nvPr>
        </p:nvGraphicFramePr>
        <p:xfrm>
          <a:off x="3008313" y="696913"/>
          <a:ext cx="3063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9" name="수식" r:id="rId26" imgW="164880" imgH="215640" progId="Equation.3">
                  <p:embed/>
                </p:oleObj>
              </mc:Choice>
              <mc:Fallback>
                <p:oleObj name="수식" r:id="rId2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696913"/>
                        <a:ext cx="3063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타원 38"/>
          <p:cNvSpPr/>
          <p:nvPr/>
        </p:nvSpPr>
        <p:spPr>
          <a:xfrm>
            <a:off x="4181017" y="720667"/>
            <a:ext cx="432767" cy="432048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597692"/>
              </p:ext>
            </p:extLst>
          </p:nvPr>
        </p:nvGraphicFramePr>
        <p:xfrm>
          <a:off x="4233863" y="701675"/>
          <a:ext cx="3302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0" name="수식" r:id="rId28" imgW="177480" imgH="215640" progId="Equation.3">
                  <p:embed/>
                </p:oleObj>
              </mc:Choice>
              <mc:Fallback>
                <p:oleObj name="수식" r:id="rId2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701675"/>
                        <a:ext cx="3302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타원 40"/>
          <p:cNvSpPr/>
          <p:nvPr/>
        </p:nvSpPr>
        <p:spPr>
          <a:xfrm>
            <a:off x="5398053" y="722434"/>
            <a:ext cx="432767" cy="432048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078553"/>
              </p:ext>
            </p:extLst>
          </p:nvPr>
        </p:nvGraphicFramePr>
        <p:xfrm>
          <a:off x="5438775" y="692150"/>
          <a:ext cx="3540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1" name="수식" r:id="rId30" imgW="190440" imgH="228600" progId="Equation.3">
                  <p:embed/>
                </p:oleObj>
              </mc:Choice>
              <mc:Fallback>
                <p:oleObj name="수식" r:id="rId30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692150"/>
                        <a:ext cx="3540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연결선 42"/>
          <p:cNvCxnSpPr>
            <a:stCxn id="29" idx="0"/>
            <a:endCxn id="39" idx="4"/>
          </p:cNvCxnSpPr>
          <p:nvPr/>
        </p:nvCxnSpPr>
        <p:spPr>
          <a:xfrm flipV="1">
            <a:off x="2605731" y="1152715"/>
            <a:ext cx="1791670" cy="709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9" idx="0"/>
            <a:endCxn id="37" idx="4"/>
          </p:cNvCxnSpPr>
          <p:nvPr/>
        </p:nvCxnSpPr>
        <p:spPr>
          <a:xfrm flipV="1">
            <a:off x="2605731" y="1148576"/>
            <a:ext cx="555323" cy="713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1" idx="0"/>
            <a:endCxn id="35" idx="4"/>
          </p:cNvCxnSpPr>
          <p:nvPr/>
        </p:nvCxnSpPr>
        <p:spPr>
          <a:xfrm flipV="1">
            <a:off x="3315050" y="2307609"/>
            <a:ext cx="2922938" cy="694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3" idx="0"/>
            <a:endCxn id="35" idx="4"/>
          </p:cNvCxnSpPr>
          <p:nvPr/>
        </p:nvCxnSpPr>
        <p:spPr>
          <a:xfrm flipV="1">
            <a:off x="4551713" y="2307609"/>
            <a:ext cx="1686275" cy="6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4" idx="0"/>
            <a:endCxn id="35" idx="4"/>
          </p:cNvCxnSpPr>
          <p:nvPr/>
        </p:nvCxnSpPr>
        <p:spPr>
          <a:xfrm flipV="1">
            <a:off x="5768578" y="2307609"/>
            <a:ext cx="469410" cy="719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5" idx="0"/>
            <a:endCxn id="33" idx="4"/>
          </p:cNvCxnSpPr>
          <p:nvPr/>
        </p:nvCxnSpPr>
        <p:spPr>
          <a:xfrm flipH="1" flipV="1">
            <a:off x="5020952" y="2305842"/>
            <a:ext cx="749611" cy="691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3" idx="0"/>
            <a:endCxn id="33" idx="4"/>
          </p:cNvCxnSpPr>
          <p:nvPr/>
        </p:nvCxnSpPr>
        <p:spPr>
          <a:xfrm flipV="1">
            <a:off x="4551713" y="2305842"/>
            <a:ext cx="469239" cy="700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0" idx="0"/>
            <a:endCxn id="33" idx="4"/>
          </p:cNvCxnSpPr>
          <p:nvPr/>
        </p:nvCxnSpPr>
        <p:spPr>
          <a:xfrm flipV="1">
            <a:off x="3315195" y="2305842"/>
            <a:ext cx="1705757" cy="714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24" idx="0"/>
            <a:endCxn id="31" idx="4"/>
          </p:cNvCxnSpPr>
          <p:nvPr/>
        </p:nvCxnSpPr>
        <p:spPr>
          <a:xfrm flipH="1" flipV="1">
            <a:off x="3784605" y="2301703"/>
            <a:ext cx="1983973" cy="72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3" idx="0"/>
            <a:endCxn id="31" idx="4"/>
          </p:cNvCxnSpPr>
          <p:nvPr/>
        </p:nvCxnSpPr>
        <p:spPr>
          <a:xfrm flipH="1" flipV="1">
            <a:off x="3784605" y="2301703"/>
            <a:ext cx="767108" cy="705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1" idx="0"/>
            <a:endCxn id="31" idx="4"/>
          </p:cNvCxnSpPr>
          <p:nvPr/>
        </p:nvCxnSpPr>
        <p:spPr>
          <a:xfrm flipV="1">
            <a:off x="3315050" y="2301703"/>
            <a:ext cx="469555" cy="700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24" idx="0"/>
            <a:endCxn id="29" idx="4"/>
          </p:cNvCxnSpPr>
          <p:nvPr/>
        </p:nvCxnSpPr>
        <p:spPr>
          <a:xfrm flipH="1" flipV="1">
            <a:off x="2605731" y="2294216"/>
            <a:ext cx="3162847" cy="732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9" idx="4"/>
            <a:endCxn id="23" idx="0"/>
          </p:cNvCxnSpPr>
          <p:nvPr/>
        </p:nvCxnSpPr>
        <p:spPr>
          <a:xfrm>
            <a:off x="2605731" y="2294216"/>
            <a:ext cx="1945982" cy="712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0" idx="0"/>
            <a:endCxn id="29" idx="4"/>
          </p:cNvCxnSpPr>
          <p:nvPr/>
        </p:nvCxnSpPr>
        <p:spPr>
          <a:xfrm flipH="1" flipV="1">
            <a:off x="2605731" y="2294216"/>
            <a:ext cx="709464" cy="726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37" idx="4"/>
            <a:endCxn id="31" idx="0"/>
          </p:cNvCxnSpPr>
          <p:nvPr/>
        </p:nvCxnSpPr>
        <p:spPr>
          <a:xfrm>
            <a:off x="3161054" y="1148576"/>
            <a:ext cx="623551" cy="72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32" idx="0"/>
            <a:endCxn id="39" idx="4"/>
          </p:cNvCxnSpPr>
          <p:nvPr/>
        </p:nvCxnSpPr>
        <p:spPr>
          <a:xfrm flipV="1">
            <a:off x="3797938" y="1152715"/>
            <a:ext cx="599463" cy="719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31" idx="0"/>
            <a:endCxn id="41" idx="4"/>
          </p:cNvCxnSpPr>
          <p:nvPr/>
        </p:nvCxnSpPr>
        <p:spPr>
          <a:xfrm flipV="1">
            <a:off x="3784605" y="1154482"/>
            <a:ext cx="1829832" cy="715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33" idx="0"/>
            <a:endCxn id="37" idx="4"/>
          </p:cNvCxnSpPr>
          <p:nvPr/>
        </p:nvCxnSpPr>
        <p:spPr>
          <a:xfrm flipH="1" flipV="1">
            <a:off x="3161054" y="1148576"/>
            <a:ext cx="1859898" cy="725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39" idx="4"/>
            <a:endCxn id="33" idx="0"/>
          </p:cNvCxnSpPr>
          <p:nvPr/>
        </p:nvCxnSpPr>
        <p:spPr>
          <a:xfrm>
            <a:off x="4397401" y="1152715"/>
            <a:ext cx="623551" cy="72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34" idx="0"/>
            <a:endCxn id="41" idx="4"/>
          </p:cNvCxnSpPr>
          <p:nvPr/>
        </p:nvCxnSpPr>
        <p:spPr>
          <a:xfrm flipV="1">
            <a:off x="5022056" y="1154482"/>
            <a:ext cx="592381" cy="690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36" idx="0"/>
            <a:endCxn id="39" idx="4"/>
          </p:cNvCxnSpPr>
          <p:nvPr/>
        </p:nvCxnSpPr>
        <p:spPr>
          <a:xfrm flipH="1" flipV="1">
            <a:off x="4397401" y="1152715"/>
            <a:ext cx="1841474" cy="69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30" idx="0"/>
            <a:endCxn id="41" idx="4"/>
          </p:cNvCxnSpPr>
          <p:nvPr/>
        </p:nvCxnSpPr>
        <p:spPr>
          <a:xfrm flipV="1">
            <a:off x="2616200" y="1154482"/>
            <a:ext cx="2998237" cy="721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36" idx="0"/>
            <a:endCxn id="37" idx="4"/>
          </p:cNvCxnSpPr>
          <p:nvPr/>
        </p:nvCxnSpPr>
        <p:spPr>
          <a:xfrm flipH="1" flipV="1">
            <a:off x="3161054" y="1148576"/>
            <a:ext cx="3077821" cy="697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35" idx="0"/>
            <a:endCxn id="41" idx="4"/>
          </p:cNvCxnSpPr>
          <p:nvPr/>
        </p:nvCxnSpPr>
        <p:spPr>
          <a:xfrm flipH="1" flipV="1">
            <a:off x="5614437" y="1154482"/>
            <a:ext cx="623551" cy="72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2051720" y="2761416"/>
            <a:ext cx="4824536" cy="369192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r>
              <a:rPr lang="en-US" altLang="ko-KR" sz="4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Pretraining!</a:t>
            </a:r>
            <a:endParaRPr lang="ko-KR" altLang="en-US" sz="4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3633807" y="347465"/>
            <a:ext cx="518947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525995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altLang="ko-K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2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5801</Words>
  <Application>Microsoft Office PowerPoint</Application>
  <PresentationFormat>화면 슬라이드 쇼(4:3)</PresentationFormat>
  <Paragraphs>1047</Paragraphs>
  <Slides>93</Slides>
  <Notes>93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93</vt:i4>
      </vt:variant>
    </vt:vector>
  </HeadingPairs>
  <TitlesOfParts>
    <vt:vector size="95" baseType="lpstr">
      <vt:lpstr>Office 테마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</dc:creator>
  <cp:lastModifiedBy>Hwang</cp:lastModifiedBy>
  <cp:revision>169</cp:revision>
  <dcterms:created xsi:type="dcterms:W3CDTF">2016-01-09T13:37:58Z</dcterms:created>
  <dcterms:modified xsi:type="dcterms:W3CDTF">2016-02-23T04:32:26Z</dcterms:modified>
</cp:coreProperties>
</file>