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58" r:id="rId5"/>
    <p:sldId id="289" r:id="rId6"/>
    <p:sldId id="259" r:id="rId7"/>
    <p:sldId id="260" r:id="rId8"/>
    <p:sldId id="261" r:id="rId9"/>
    <p:sldId id="290" r:id="rId10"/>
    <p:sldId id="291" r:id="rId11"/>
    <p:sldId id="262" r:id="rId12"/>
    <p:sldId id="263" r:id="rId13"/>
    <p:sldId id="264" r:id="rId14"/>
    <p:sldId id="288" r:id="rId15"/>
    <p:sldId id="266" r:id="rId16"/>
    <p:sldId id="267" r:id="rId17"/>
    <p:sldId id="268" r:id="rId18"/>
    <p:sldId id="269" r:id="rId19"/>
    <p:sldId id="292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title"/>
          </p:nvPr>
        </p:nvSpPr>
        <p:spPr>
          <a:xfrm>
            <a:off x="857250" y="2357438"/>
            <a:ext cx="7367588" cy="1143000"/>
          </a:xfrm>
        </p:spPr>
        <p:txBody>
          <a:bodyPr>
            <a:normAutofit fontScale="90000"/>
          </a:bodyPr>
          <a:lstStyle/>
          <a:p>
            <a:r>
              <a:rPr lang="en-US" altLang="ko-KR" sz="4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Part II. Genetic Variation Analysis</a:t>
            </a:r>
            <a:endParaRPr lang="ko-KR" altLang="en-US" sz="4800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0" y="72008"/>
            <a:ext cx="8904156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69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61963"/>
            <a:ext cx="790575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8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47675"/>
            <a:ext cx="7934325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85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66725"/>
            <a:ext cx="7934325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8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15" y="144017"/>
            <a:ext cx="8774473" cy="652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091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5509"/>
            <a:ext cx="8892480" cy="666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8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7" y="144017"/>
            <a:ext cx="8903289" cy="659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85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481013"/>
            <a:ext cx="7896225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85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1963"/>
            <a:ext cx="79248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85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00038"/>
            <a:ext cx="8305800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928688" y="2286000"/>
            <a:ext cx="7367587" cy="1143000"/>
          </a:xfrm>
        </p:spPr>
        <p:txBody>
          <a:bodyPr>
            <a:normAutofit fontScale="90000"/>
          </a:bodyPr>
          <a:lstStyle/>
          <a:p>
            <a:r>
              <a:rPr lang="en-US" altLang="ko-KR" sz="4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Chapter 7. Human Genome and Genetic Variation</a:t>
            </a:r>
            <a:endParaRPr lang="ko-KR" altLang="en-US" sz="4000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80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8150"/>
            <a:ext cx="7924800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85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452438"/>
            <a:ext cx="7896225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85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236382"/>
            <a:ext cx="8604448" cy="643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85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457200"/>
            <a:ext cx="79629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85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442913"/>
            <a:ext cx="7915275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85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428625"/>
            <a:ext cx="796290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85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438150"/>
            <a:ext cx="7962900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85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466725"/>
            <a:ext cx="7943850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8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4017"/>
            <a:ext cx="8854117" cy="659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87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57200"/>
            <a:ext cx="790575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8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5" y="1674815"/>
            <a:ext cx="8663431" cy="24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52438"/>
            <a:ext cx="7934325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8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428625"/>
            <a:ext cx="7877175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8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0" y="72008"/>
            <a:ext cx="8904156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8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5" y="760937"/>
            <a:ext cx="8754581" cy="492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14</Words>
  <Application>Microsoft Office PowerPoint</Application>
  <PresentationFormat>화면 슬라이드 쇼(4:3)</PresentationFormat>
  <Paragraphs>2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Part II. Genetic Variation Analysis</vt:lpstr>
      <vt:lpstr>Chapter 7. Human Genome and Genetic Variation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II. Genetic Variation Analysis</dc:title>
  <dc:creator>Microsoft Corporation</dc:creator>
  <cp:lastModifiedBy>윤정원(산부인과학교실)</cp:lastModifiedBy>
  <cp:revision>11</cp:revision>
  <dcterms:created xsi:type="dcterms:W3CDTF">2006-10-05T04:04:58Z</dcterms:created>
  <dcterms:modified xsi:type="dcterms:W3CDTF">2015-08-04T10:01:38Z</dcterms:modified>
</cp:coreProperties>
</file>