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3" r:id="rId21"/>
    <p:sldId id="278" r:id="rId22"/>
    <p:sldId id="274" r:id="rId23"/>
    <p:sldId id="27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296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>
          <a:xfrm>
            <a:off x="428625" y="2286000"/>
            <a:ext cx="7429500" cy="11430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9. SNP Genotyping</a:t>
            </a:r>
            <a:endParaRPr lang="ko-KR" alt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47675"/>
            <a:ext cx="791527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71488"/>
            <a:ext cx="788670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76250"/>
            <a:ext cx="790575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52438"/>
            <a:ext cx="79343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81013"/>
            <a:ext cx="784860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66725"/>
            <a:ext cx="791527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66725"/>
            <a:ext cx="78581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3" y="144017"/>
            <a:ext cx="8759175" cy="65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04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6725"/>
            <a:ext cx="79248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593725"/>
            <a:ext cx="7562850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1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61963"/>
            <a:ext cx="790575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32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42913"/>
            <a:ext cx="791527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42913"/>
            <a:ext cx="786765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48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52438"/>
            <a:ext cx="79343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61963"/>
            <a:ext cx="78962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52438"/>
            <a:ext cx="79343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66725"/>
            <a:ext cx="794385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81013"/>
            <a:ext cx="79533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66725"/>
            <a:ext cx="791527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76250"/>
            <a:ext cx="787717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66725"/>
            <a:ext cx="78200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81013"/>
            <a:ext cx="78771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02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화면 슬라이드 쇼(4:3)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Chapter 9. SNP Genotyping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 SNP Genotyping and Haplotyping</dc:title>
  <dc:creator>Microsoft Corporation</dc:creator>
  <cp:lastModifiedBy>admin</cp:lastModifiedBy>
  <cp:revision>5</cp:revision>
  <dcterms:created xsi:type="dcterms:W3CDTF">2006-10-05T04:04:58Z</dcterms:created>
  <dcterms:modified xsi:type="dcterms:W3CDTF">2015-02-13T12:02:15Z</dcterms:modified>
</cp:coreProperties>
</file>