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2" r:id="rId17"/>
    <p:sldId id="270" r:id="rId18"/>
    <p:sldId id="271" r:id="rId19"/>
    <p:sldId id="272" r:id="rId20"/>
    <p:sldId id="293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94" r:id="rId31"/>
    <p:sldId id="282" r:id="rId32"/>
    <p:sldId id="283" r:id="rId33"/>
    <p:sldId id="284" r:id="rId34"/>
    <p:sldId id="285" r:id="rId35"/>
    <p:sldId id="295" r:id="rId36"/>
    <p:sldId id="298" r:id="rId37"/>
    <p:sldId id="296" r:id="rId38"/>
    <p:sldId id="299" r:id="rId39"/>
    <p:sldId id="30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4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5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8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5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02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48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83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07E9-3FE6-468F-BD3F-5C0EC923DB9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9082-6730-4EC7-A205-0E56AE24000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제목 1"/>
          <p:cNvSpPr>
            <a:spLocks noGrp="1"/>
          </p:cNvSpPr>
          <p:nvPr>
            <p:ph type="title"/>
          </p:nvPr>
        </p:nvSpPr>
        <p:spPr>
          <a:xfrm>
            <a:off x="285751" y="2143127"/>
            <a:ext cx="8858250" cy="1285875"/>
          </a:xfrm>
        </p:spPr>
        <p:txBody>
          <a:bodyPr>
            <a:normAutofit fontScale="90000"/>
          </a:bodyPr>
          <a:lstStyle/>
          <a:p>
            <a:r>
              <a:rPr lang="en-US" altLang="ko-KR" sz="4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24. Genomic Biomarkers and Personalized Medicine</a:t>
            </a:r>
            <a:endParaRPr lang="ko-KR" altLang="en-US" sz="40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786190"/>
            <a:ext cx="27463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4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23850"/>
            <a:ext cx="8220075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3375"/>
            <a:ext cx="822007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6" y="72008"/>
            <a:ext cx="889715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42900"/>
            <a:ext cx="82391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57190"/>
            <a:ext cx="81819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1"/>
          <p:cNvSpPr txBox="1">
            <a:spLocks noChangeArrowheads="1"/>
          </p:cNvSpPr>
          <p:nvPr/>
        </p:nvSpPr>
        <p:spPr bwMode="auto">
          <a:xfrm>
            <a:off x="1500189" y="2286001"/>
            <a:ext cx="6410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Times New Roman" pitchFamily="18" charset="0"/>
                <a:cs typeface="Times New Roman" pitchFamily="18" charset="0"/>
              </a:rPr>
              <a:t>Direct-To-Consumer (DTC) Genetic Test</a:t>
            </a:r>
            <a:endParaRPr lang="ko-KR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57190"/>
            <a:ext cx="81343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8" y="144016"/>
            <a:ext cx="8918168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1520" y="5589240"/>
            <a:ext cx="8496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18328" y="6453336"/>
            <a:ext cx="8496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51520" y="3140968"/>
            <a:ext cx="8496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15816" y="3933056"/>
            <a:ext cx="5985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47665"/>
            <a:ext cx="826770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Box 1"/>
          <p:cNvSpPr txBox="1">
            <a:spLocks noChangeArrowheads="1"/>
          </p:cNvSpPr>
          <p:nvPr/>
        </p:nvSpPr>
        <p:spPr bwMode="auto">
          <a:xfrm>
            <a:off x="1500189" y="2286001"/>
            <a:ext cx="559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Times New Roman" pitchFamily="18" charset="0"/>
                <a:cs typeface="Times New Roman" pitchFamily="18" charset="0"/>
              </a:rPr>
              <a:t>Clinical Applications of WGS/WES</a:t>
            </a:r>
            <a:endParaRPr lang="ko-KR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57190"/>
            <a:ext cx="82200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90525"/>
            <a:ext cx="822007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352425"/>
            <a:ext cx="82010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425"/>
            <a:ext cx="81915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6" y="160317"/>
            <a:ext cx="8676455" cy="650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47665"/>
            <a:ext cx="824865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47665"/>
            <a:ext cx="8172450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4" y="72011"/>
            <a:ext cx="8906462" cy="66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33375"/>
            <a:ext cx="8191500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9766"/>
            <a:ext cx="8964488" cy="66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Box 1"/>
          <p:cNvSpPr txBox="1">
            <a:spLocks noChangeArrowheads="1"/>
          </p:cNvSpPr>
          <p:nvPr/>
        </p:nvSpPr>
        <p:spPr bwMode="auto">
          <a:xfrm>
            <a:off x="2130426" y="2286001"/>
            <a:ext cx="51058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Symbol" pitchFamily="18" charset="2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Times New Roman" pitchFamily="18" charset="0"/>
                <a:cs typeface="Times New Roman" pitchFamily="18" charset="0"/>
              </a:rPr>
              <a:t>Personalized Genomic Medicine</a:t>
            </a:r>
            <a:endParaRPr lang="ko-KR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8140"/>
            <a:ext cx="822007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366715"/>
            <a:ext cx="8201025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352425"/>
            <a:ext cx="82105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66715"/>
            <a:ext cx="817245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52425"/>
            <a:ext cx="824865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764704"/>
            <a:ext cx="66389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673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" y="1124744"/>
            <a:ext cx="9102824" cy="384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60440" y="2045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/>
              <a:t>Oncotype</a:t>
            </a:r>
            <a:r>
              <a:rPr lang="en-US" altLang="ko-KR" sz="2400" b="1" dirty="0" smtClean="0"/>
              <a:t> dx.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0818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632"/>
            <a:ext cx="3995936" cy="45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80"/>
            <a:ext cx="3733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9678"/>
            <a:ext cx="4153588" cy="39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691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" y="2924930"/>
            <a:ext cx="4525980" cy="250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459" y="1551524"/>
            <a:ext cx="7553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Collecting samples form RCTs which compared prognosis between</a:t>
            </a:r>
          </a:p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Surgery alone Vs. 5FU+ LV (standard chemotherapy)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553" y="125258"/>
            <a:ext cx="6740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smtClean="0">
                <a:solidFill>
                  <a:prstClr val="black"/>
                </a:solidFill>
                <a:latin typeface="Arial" charset="0"/>
                <a:ea typeface="굴림" charset="-127"/>
              </a:rPr>
              <a:t>Microsatellite Instability</a:t>
            </a:r>
            <a:endParaRPr kumimoji="1" lang="ko-KR" altLang="en-US" sz="4400" b="1" dirty="0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826" y="2909886"/>
            <a:ext cx="4340721" cy="252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1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553" y="125258"/>
            <a:ext cx="6740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400" b="1" dirty="0" smtClean="0">
                <a:solidFill>
                  <a:prstClr val="black"/>
                </a:solidFill>
                <a:latin typeface="Arial" charset="0"/>
                <a:ea typeface="굴림" charset="-127"/>
              </a:rPr>
              <a:t>MSI in Colorectal cancer</a:t>
            </a:r>
            <a:endParaRPr kumimoji="1" lang="ko-KR" altLang="en-US" sz="4400" b="1" dirty="0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18" y="1268702"/>
            <a:ext cx="4305090" cy="281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96" y="4208456"/>
            <a:ext cx="4304013" cy="2551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" y="1268699"/>
            <a:ext cx="4416060" cy="281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9" y="4221112"/>
            <a:ext cx="4416060" cy="253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" y="381000"/>
            <a:ext cx="81629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71475"/>
            <a:ext cx="81915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000"/>
            <a:ext cx="817245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2425"/>
            <a:ext cx="81915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900029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9" y="314325"/>
            <a:ext cx="8201025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72200" y="2204864"/>
            <a:ext cx="18002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99592" y="2924944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86857" y="291391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Effect size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8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화면 슬라이드 쇼(4:3)</PresentationFormat>
  <Paragraphs>11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0" baseType="lpstr">
      <vt:lpstr>Office 테마</vt:lpstr>
      <vt:lpstr>1_Office 테마</vt:lpstr>
      <vt:lpstr>Chapter 24. Genomic Biomarkers and Personalized Medicine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24. Genomic Biomarkers and Personalized Medicine</dc:title>
  <dc:creator>Microsoft Corporation</dc:creator>
  <cp:lastModifiedBy>최윤영</cp:lastModifiedBy>
  <cp:revision>7</cp:revision>
  <dcterms:created xsi:type="dcterms:W3CDTF">2006-10-05T04:04:58Z</dcterms:created>
  <dcterms:modified xsi:type="dcterms:W3CDTF">2015-10-27T01:06:31Z</dcterms:modified>
</cp:coreProperties>
</file>