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72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CE67-639D-461B-8F7A-76DF72B3D4B3}" type="datetimeFigureOut">
              <a:rPr lang="ko-KR" altLang="en-US" smtClean="0"/>
              <a:t>2015-07-09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09EB-4033-4221-BF8A-64A38602D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05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CE67-639D-461B-8F7A-76DF72B3D4B3}" type="datetimeFigureOut">
              <a:rPr lang="ko-KR" altLang="en-US" smtClean="0"/>
              <a:t>2015-07-09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09EB-4033-4221-BF8A-64A38602D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27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CE67-639D-461B-8F7A-76DF72B3D4B3}" type="datetimeFigureOut">
              <a:rPr lang="ko-KR" altLang="en-US" smtClean="0"/>
              <a:t>2015-07-09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09EB-4033-4221-BF8A-64A38602D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32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CE67-639D-461B-8F7A-76DF72B3D4B3}" type="datetimeFigureOut">
              <a:rPr lang="ko-KR" altLang="en-US" smtClean="0"/>
              <a:t>2015-07-09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09EB-4033-4221-BF8A-64A38602D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27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CE67-639D-461B-8F7A-76DF72B3D4B3}" type="datetimeFigureOut">
              <a:rPr lang="ko-KR" altLang="en-US" smtClean="0"/>
              <a:t>2015-07-09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09EB-4033-4221-BF8A-64A38602D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22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CE67-639D-461B-8F7A-76DF72B3D4B3}" type="datetimeFigureOut">
              <a:rPr lang="ko-KR" altLang="en-US" smtClean="0"/>
              <a:t>2015-07-09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09EB-4033-4221-BF8A-64A38602D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52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CE67-639D-461B-8F7A-76DF72B3D4B3}" type="datetimeFigureOut">
              <a:rPr lang="ko-KR" altLang="en-US" smtClean="0"/>
              <a:t>2015-07-09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09EB-4033-4221-BF8A-64A38602D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23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CE67-639D-461B-8F7A-76DF72B3D4B3}" type="datetimeFigureOut">
              <a:rPr lang="ko-KR" altLang="en-US" smtClean="0"/>
              <a:t>2015-07-09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09EB-4033-4221-BF8A-64A38602D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92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CE67-639D-461B-8F7A-76DF72B3D4B3}" type="datetimeFigureOut">
              <a:rPr lang="ko-KR" altLang="en-US" smtClean="0"/>
              <a:t>2015-07-09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09EB-4033-4221-BF8A-64A38602D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9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CE67-639D-461B-8F7A-76DF72B3D4B3}" type="datetimeFigureOut">
              <a:rPr lang="ko-KR" altLang="en-US" smtClean="0"/>
              <a:t>2015-07-09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09EB-4033-4221-BF8A-64A38602D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9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CE67-639D-461B-8F7A-76DF72B3D4B3}" type="datetimeFigureOut">
              <a:rPr lang="ko-KR" altLang="en-US" smtClean="0"/>
              <a:t>2015-07-09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09EB-4033-4221-BF8A-64A38602D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10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6CE67-639D-461B-8F7A-76DF72B3D4B3}" type="datetimeFigureOut">
              <a:rPr lang="ko-KR" altLang="en-US" smtClean="0"/>
              <a:t>2015-07-09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09EB-4033-4221-BF8A-64A38602D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90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Apache Spark 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679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19" y="980728"/>
            <a:ext cx="8787169" cy="5081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311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91356"/>
            <a:ext cx="8103573" cy="498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989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38994"/>
            <a:ext cx="8525966" cy="455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7400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58589"/>
            <a:ext cx="8451189" cy="5162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1113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05" y="926405"/>
            <a:ext cx="7593019" cy="5094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5059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97272"/>
            <a:ext cx="8241963" cy="495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759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36" y="790203"/>
            <a:ext cx="8350436" cy="5015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248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64704"/>
            <a:ext cx="7531699" cy="523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734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Big Data problem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기하급수적으로 증가하는 </a:t>
            </a:r>
            <a:r>
              <a:rPr lang="en-US" altLang="ko-KR" dirty="0" smtClean="0"/>
              <a:t>Data</a:t>
            </a:r>
          </a:p>
          <a:p>
            <a:r>
              <a:rPr lang="ko-KR" altLang="en-US" dirty="0" smtClean="0"/>
              <a:t>기존 </a:t>
            </a:r>
            <a:r>
              <a:rPr lang="en-US" altLang="ko-KR" dirty="0" smtClean="0"/>
              <a:t>Enterprise </a:t>
            </a:r>
            <a:r>
              <a:rPr lang="ko-KR" altLang="en-US" dirty="0" smtClean="0"/>
              <a:t>장비로는 </a:t>
            </a:r>
            <a:r>
              <a:rPr lang="ko-KR" altLang="en-US" dirty="0" err="1" smtClean="0"/>
              <a:t>빅데이터를</a:t>
            </a:r>
            <a:r>
              <a:rPr lang="ko-KR" altLang="en-US" dirty="0" smtClean="0"/>
              <a:t> 수용할 수 없는 비용의 문제가 있음</a:t>
            </a:r>
            <a:endParaRPr lang="en-US" altLang="ko-KR" dirty="0" smtClean="0"/>
          </a:p>
          <a:p>
            <a:r>
              <a:rPr lang="ko-KR" altLang="en-US" dirty="0" smtClean="0"/>
              <a:t>대체되는 저가의 장비는 대신 고장이 많고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장비간 연결에 사용되는 네트워크 속도는 </a:t>
            </a:r>
            <a:r>
              <a:rPr lang="en-US" altLang="ko-KR" dirty="0" smtClean="0"/>
              <a:t>Shared memory </a:t>
            </a:r>
            <a:r>
              <a:rPr lang="ko-KR" altLang="en-US" dirty="0" smtClean="0"/>
              <a:t>보다 느리며 정확한 성능을 보장할 수 없음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=&gt; </a:t>
            </a:r>
            <a:r>
              <a:rPr lang="ko-KR" altLang="en-US" dirty="0" smtClean="0"/>
              <a:t>대안은 </a:t>
            </a:r>
            <a:r>
              <a:rPr lang="en-US" altLang="ko-KR" dirty="0" smtClean="0"/>
              <a:t>Cluster Computing</a:t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ko-KR" altLang="en-US" dirty="0" smtClean="0"/>
              <a:t>하지만 어떻게 </a:t>
            </a:r>
            <a:r>
              <a:rPr lang="en-US" altLang="ko-KR" dirty="0" smtClean="0"/>
              <a:t>Workload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분산해야할까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00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8640"/>
            <a:ext cx="8101850" cy="635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509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9" y="764704"/>
            <a:ext cx="8936567" cy="537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649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019175"/>
            <a:ext cx="7038975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642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8840879" cy="5503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6122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8671952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484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22" y="590178"/>
            <a:ext cx="8714366" cy="535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6955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10" y="836712"/>
            <a:ext cx="7324906" cy="5028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4638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40</Words>
  <Application>Microsoft Office PowerPoint</Application>
  <PresentationFormat>On-screen Show (4:3)</PresentationFormat>
  <Paragraphs>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Apache Spark  </vt:lpstr>
      <vt:lpstr>The Big Data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</dc:title>
  <dc:creator>Kim, Hak-woo</dc:creator>
  <cp:lastModifiedBy>Kim, Hak-woo</cp:lastModifiedBy>
  <cp:revision>6</cp:revision>
  <dcterms:created xsi:type="dcterms:W3CDTF">2015-07-09T00:49:44Z</dcterms:created>
  <dcterms:modified xsi:type="dcterms:W3CDTF">2015-07-09T09:03:13Z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-695662937</vt:i4>
  </property>
  <property fmtid="{D5CDD505-2E9C-101B-9397-08002B2CF9AE}" pid="3" name="_NewReviewCycle">
    <vt:lpwstr/>
  </property>
  <property fmtid="{D5CDD505-2E9C-101B-9397-08002B2CF9AE}" pid="4" name="_EmailSubject">
    <vt:lpwstr>Apach Spark</vt:lpwstr>
  </property>
  <property fmtid="{D5CDD505-2E9C-101B-9397-08002B2CF9AE}" pid="5" name="_AuthorEmail">
    <vt:lpwstr>hak-woo.kim@sap.com</vt:lpwstr>
  </property>
  <property fmtid="{D5CDD505-2E9C-101B-9397-08002B2CF9AE}" pid="6" name="_AuthorEmailDisplayName">
    <vt:lpwstr>Kim, Hak-woo</vt:lpwstr>
  </property>
</Properties>
</file>