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9C8743-6D37-5346-BD63-AB70A3EC8392}" v="23" dt="2024-09-19T14:01:32.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069"/>
    <p:restoredTop sz="94720"/>
  </p:normalViewPr>
  <p:slideViewPr>
    <p:cSldViewPr snapToGrid="0">
      <p:cViewPr varScale="1">
        <p:scale>
          <a:sx n="211" d="100"/>
          <a:sy n="211" d="100"/>
        </p:scale>
        <p:origin x="1552"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very, Lisa" userId="63e02cad-c3a9-4536-864c-26cc29c58b84" providerId="ADAL" clId="{609C8743-6D37-5346-BD63-AB70A3EC8392}"/>
    <pc:docChg chg="undo custSel addSld delSld modSld">
      <pc:chgData name="Avery, Lisa" userId="63e02cad-c3a9-4536-864c-26cc29c58b84" providerId="ADAL" clId="{609C8743-6D37-5346-BD63-AB70A3EC8392}" dt="2024-09-19T14:03:00.604" v="1149" actId="2696"/>
      <pc:docMkLst>
        <pc:docMk/>
      </pc:docMkLst>
      <pc:sldChg chg="addSp modSp mod setBg">
        <pc:chgData name="Avery, Lisa" userId="63e02cad-c3a9-4536-864c-26cc29c58b84" providerId="ADAL" clId="{609C8743-6D37-5346-BD63-AB70A3EC8392}" dt="2024-09-04T18:02:00.825" v="323" actId="26606"/>
        <pc:sldMkLst>
          <pc:docMk/>
          <pc:sldMk cId="1889296200" sldId="257"/>
        </pc:sldMkLst>
        <pc:spChg chg="mod">
          <ac:chgData name="Avery, Lisa" userId="63e02cad-c3a9-4536-864c-26cc29c58b84" providerId="ADAL" clId="{609C8743-6D37-5346-BD63-AB70A3EC8392}" dt="2024-09-04T18:02:00.825" v="323" actId="26606"/>
          <ac:spMkLst>
            <pc:docMk/>
            <pc:sldMk cId="1889296200" sldId="257"/>
            <ac:spMk id="2" creationId="{C7C15036-1121-B737-C63A-AD3C6BCC10A2}"/>
          </ac:spMkLst>
        </pc:spChg>
        <pc:spChg chg="mod">
          <ac:chgData name="Avery, Lisa" userId="63e02cad-c3a9-4536-864c-26cc29c58b84" providerId="ADAL" clId="{609C8743-6D37-5346-BD63-AB70A3EC8392}" dt="2024-09-04T18:02:00.825" v="323" actId="26606"/>
          <ac:spMkLst>
            <pc:docMk/>
            <pc:sldMk cId="1889296200" sldId="257"/>
            <ac:spMk id="3" creationId="{D87BDCB3-36E3-FBD6-DCBC-A0876C45C161}"/>
          </ac:spMkLst>
        </pc:spChg>
        <pc:spChg chg="add">
          <ac:chgData name="Avery, Lisa" userId="63e02cad-c3a9-4536-864c-26cc29c58b84" providerId="ADAL" clId="{609C8743-6D37-5346-BD63-AB70A3EC8392}" dt="2024-09-04T18:02:00.825" v="323" actId="26606"/>
          <ac:spMkLst>
            <pc:docMk/>
            <pc:sldMk cId="1889296200" sldId="257"/>
            <ac:spMk id="9" creationId="{90D01200-0224-43C5-AB38-FB4D16B73FB7}"/>
          </ac:spMkLst>
        </pc:spChg>
        <pc:spChg chg="add">
          <ac:chgData name="Avery, Lisa" userId="63e02cad-c3a9-4536-864c-26cc29c58b84" providerId="ADAL" clId="{609C8743-6D37-5346-BD63-AB70A3EC8392}" dt="2024-09-04T18:02:00.825" v="323" actId="26606"/>
          <ac:spMkLst>
            <pc:docMk/>
            <pc:sldMk cId="1889296200" sldId="257"/>
            <ac:spMk id="11" creationId="{728A44A4-A002-4A88-9FC9-1D0566C97A47}"/>
          </ac:spMkLst>
        </pc:spChg>
        <pc:spChg chg="add">
          <ac:chgData name="Avery, Lisa" userId="63e02cad-c3a9-4536-864c-26cc29c58b84" providerId="ADAL" clId="{609C8743-6D37-5346-BD63-AB70A3EC8392}" dt="2024-09-04T18:02:00.825" v="323" actId="26606"/>
          <ac:spMkLst>
            <pc:docMk/>
            <pc:sldMk cId="1889296200" sldId="257"/>
            <ac:spMk id="13" creationId="{3E7D5C7B-DD16-401B-85CE-4AAA2A4F5136}"/>
          </ac:spMkLst>
        </pc:spChg>
        <pc:picChg chg="mod">
          <ac:chgData name="Avery, Lisa" userId="63e02cad-c3a9-4536-864c-26cc29c58b84" providerId="ADAL" clId="{609C8743-6D37-5346-BD63-AB70A3EC8392}" dt="2024-09-04T18:02:00.825" v="323" actId="26606"/>
          <ac:picMkLst>
            <pc:docMk/>
            <pc:sldMk cId="1889296200" sldId="257"/>
            <ac:picMk id="4" creationId="{F9A69A1D-DF14-33BC-E1C4-ACEBB7456806}"/>
          </ac:picMkLst>
        </pc:picChg>
      </pc:sldChg>
      <pc:sldChg chg="addSp modSp mod setBg">
        <pc:chgData name="Avery, Lisa" userId="63e02cad-c3a9-4536-864c-26cc29c58b84" providerId="ADAL" clId="{609C8743-6D37-5346-BD63-AB70A3EC8392}" dt="2024-09-04T18:01:45.706" v="322" actId="26606"/>
        <pc:sldMkLst>
          <pc:docMk/>
          <pc:sldMk cId="3103359528" sldId="258"/>
        </pc:sldMkLst>
        <pc:spChg chg="mod">
          <ac:chgData name="Avery, Lisa" userId="63e02cad-c3a9-4536-864c-26cc29c58b84" providerId="ADAL" clId="{609C8743-6D37-5346-BD63-AB70A3EC8392}" dt="2024-09-04T18:01:45.706" v="322" actId="26606"/>
          <ac:spMkLst>
            <pc:docMk/>
            <pc:sldMk cId="3103359528" sldId="258"/>
            <ac:spMk id="2" creationId="{C0B277E6-2256-F024-6372-24A24AF82136}"/>
          </ac:spMkLst>
        </pc:spChg>
        <pc:spChg chg="mod ord">
          <ac:chgData name="Avery, Lisa" userId="63e02cad-c3a9-4536-864c-26cc29c58b84" providerId="ADAL" clId="{609C8743-6D37-5346-BD63-AB70A3EC8392}" dt="2024-09-04T18:01:45.706" v="322" actId="26606"/>
          <ac:spMkLst>
            <pc:docMk/>
            <pc:sldMk cId="3103359528" sldId="258"/>
            <ac:spMk id="3" creationId="{7B9DD812-CBB3-EF20-805E-690F1581C2F0}"/>
          </ac:spMkLst>
        </pc:spChg>
        <pc:spChg chg="add">
          <ac:chgData name="Avery, Lisa" userId="63e02cad-c3a9-4536-864c-26cc29c58b84" providerId="ADAL" clId="{609C8743-6D37-5346-BD63-AB70A3EC8392}" dt="2024-09-04T18:01:45.706" v="322" actId="26606"/>
          <ac:spMkLst>
            <pc:docMk/>
            <pc:sldMk cId="3103359528" sldId="258"/>
            <ac:spMk id="9" creationId="{2EB492CD-616E-47F8-933B-5E2D952A0593}"/>
          </ac:spMkLst>
        </pc:spChg>
        <pc:spChg chg="add">
          <ac:chgData name="Avery, Lisa" userId="63e02cad-c3a9-4536-864c-26cc29c58b84" providerId="ADAL" clId="{609C8743-6D37-5346-BD63-AB70A3EC8392}" dt="2024-09-04T18:01:45.706" v="322" actId="26606"/>
          <ac:spMkLst>
            <pc:docMk/>
            <pc:sldMk cId="3103359528" sldId="258"/>
            <ac:spMk id="11" creationId="{59383CF9-23B5-4335-9B21-1791C4CF1C75}"/>
          </ac:spMkLst>
        </pc:spChg>
        <pc:spChg chg="add">
          <ac:chgData name="Avery, Lisa" userId="63e02cad-c3a9-4536-864c-26cc29c58b84" providerId="ADAL" clId="{609C8743-6D37-5346-BD63-AB70A3EC8392}" dt="2024-09-04T18:01:45.706" v="322" actId="26606"/>
          <ac:spMkLst>
            <pc:docMk/>
            <pc:sldMk cId="3103359528" sldId="258"/>
            <ac:spMk id="13" creationId="{0007FE00-9498-4706-B255-6437B0252C02}"/>
          </ac:spMkLst>
        </pc:spChg>
        <pc:picChg chg="mod">
          <ac:chgData name="Avery, Lisa" userId="63e02cad-c3a9-4536-864c-26cc29c58b84" providerId="ADAL" clId="{609C8743-6D37-5346-BD63-AB70A3EC8392}" dt="2024-09-04T18:01:45.706" v="322" actId="26606"/>
          <ac:picMkLst>
            <pc:docMk/>
            <pc:sldMk cId="3103359528" sldId="258"/>
            <ac:picMk id="4" creationId="{84B988B8-07C4-6394-E05B-827C5FC9020F}"/>
          </ac:picMkLst>
        </pc:picChg>
      </pc:sldChg>
      <pc:sldChg chg="addSp delSp modSp mod setBg">
        <pc:chgData name="Avery, Lisa" userId="63e02cad-c3a9-4536-864c-26cc29c58b84" providerId="ADAL" clId="{609C8743-6D37-5346-BD63-AB70A3EC8392}" dt="2024-09-04T18:02:21.279" v="331" actId="26606"/>
        <pc:sldMkLst>
          <pc:docMk/>
          <pc:sldMk cId="2407010024" sldId="259"/>
        </pc:sldMkLst>
        <pc:spChg chg="mod">
          <ac:chgData name="Avery, Lisa" userId="63e02cad-c3a9-4536-864c-26cc29c58b84" providerId="ADAL" clId="{609C8743-6D37-5346-BD63-AB70A3EC8392}" dt="2024-09-04T18:02:21.279" v="331" actId="26606"/>
          <ac:spMkLst>
            <pc:docMk/>
            <pc:sldMk cId="2407010024" sldId="259"/>
            <ac:spMk id="2" creationId="{C548239B-2CC0-E7BA-E5F2-C589D4E7F63C}"/>
          </ac:spMkLst>
        </pc:spChg>
        <pc:spChg chg="mod">
          <ac:chgData name="Avery, Lisa" userId="63e02cad-c3a9-4536-864c-26cc29c58b84" providerId="ADAL" clId="{609C8743-6D37-5346-BD63-AB70A3EC8392}" dt="2024-09-04T18:02:21.279" v="331" actId="26606"/>
          <ac:spMkLst>
            <pc:docMk/>
            <pc:sldMk cId="2407010024" sldId="259"/>
            <ac:spMk id="3" creationId="{FED10023-089E-FE01-33DA-B397719B5254}"/>
          </ac:spMkLst>
        </pc:spChg>
        <pc:spChg chg="add del">
          <ac:chgData name="Avery, Lisa" userId="63e02cad-c3a9-4536-864c-26cc29c58b84" providerId="ADAL" clId="{609C8743-6D37-5346-BD63-AB70A3EC8392}" dt="2024-09-04T18:02:16.029" v="325" actId="26606"/>
          <ac:spMkLst>
            <pc:docMk/>
            <pc:sldMk cId="2407010024" sldId="259"/>
            <ac:spMk id="8" creationId="{DAF1966E-FD40-4A4A-B61B-C4DF7FA05F06}"/>
          </ac:spMkLst>
        </pc:spChg>
        <pc:spChg chg="add del">
          <ac:chgData name="Avery, Lisa" userId="63e02cad-c3a9-4536-864c-26cc29c58b84" providerId="ADAL" clId="{609C8743-6D37-5346-BD63-AB70A3EC8392}" dt="2024-09-04T18:02:16.029" v="325" actId="26606"/>
          <ac:spMkLst>
            <pc:docMk/>
            <pc:sldMk cId="2407010024" sldId="259"/>
            <ac:spMk id="10" creationId="{047BFA19-D45E-416B-A404-7AF2F3F27017}"/>
          </ac:spMkLst>
        </pc:spChg>
        <pc:spChg chg="add del">
          <ac:chgData name="Avery, Lisa" userId="63e02cad-c3a9-4536-864c-26cc29c58b84" providerId="ADAL" clId="{609C8743-6D37-5346-BD63-AB70A3EC8392}" dt="2024-09-04T18:02:16.029" v="325" actId="26606"/>
          <ac:spMkLst>
            <pc:docMk/>
            <pc:sldMk cId="2407010024" sldId="259"/>
            <ac:spMk id="12" creationId="{8E0105E7-23DB-4CF2-8258-FF47C7620F6E}"/>
          </ac:spMkLst>
        </pc:spChg>
        <pc:spChg chg="add del">
          <ac:chgData name="Avery, Lisa" userId="63e02cad-c3a9-4536-864c-26cc29c58b84" providerId="ADAL" clId="{609C8743-6D37-5346-BD63-AB70A3EC8392}" dt="2024-09-04T18:02:16.029" v="325" actId="26606"/>
          <ac:spMkLst>
            <pc:docMk/>
            <pc:sldMk cId="2407010024" sldId="259"/>
            <ac:spMk id="14" creationId="{074B4F7D-14B2-478B-8BF5-01E4E0C5D263}"/>
          </ac:spMkLst>
        </pc:spChg>
        <pc:spChg chg="add del">
          <ac:chgData name="Avery, Lisa" userId="63e02cad-c3a9-4536-864c-26cc29c58b84" providerId="ADAL" clId="{609C8743-6D37-5346-BD63-AB70A3EC8392}" dt="2024-09-04T18:02:17.909" v="327" actId="26606"/>
          <ac:spMkLst>
            <pc:docMk/>
            <pc:sldMk cId="2407010024" sldId="259"/>
            <ac:spMk id="16" creationId="{83BA5EF5-1FE9-4BF9-83BB-269BCDDF6156}"/>
          </ac:spMkLst>
        </pc:spChg>
        <pc:spChg chg="add del">
          <ac:chgData name="Avery, Lisa" userId="63e02cad-c3a9-4536-864c-26cc29c58b84" providerId="ADAL" clId="{609C8743-6D37-5346-BD63-AB70A3EC8392}" dt="2024-09-04T18:02:17.909" v="327" actId="26606"/>
          <ac:spMkLst>
            <pc:docMk/>
            <pc:sldMk cId="2407010024" sldId="259"/>
            <ac:spMk id="17" creationId="{F837543A-6020-4505-A233-C9DB4BF74011}"/>
          </ac:spMkLst>
        </pc:spChg>
        <pc:spChg chg="add del">
          <ac:chgData name="Avery, Lisa" userId="63e02cad-c3a9-4536-864c-26cc29c58b84" providerId="ADAL" clId="{609C8743-6D37-5346-BD63-AB70A3EC8392}" dt="2024-09-04T18:02:17.909" v="327" actId="26606"/>
          <ac:spMkLst>
            <pc:docMk/>
            <pc:sldMk cId="2407010024" sldId="259"/>
            <ac:spMk id="19" creationId="{35B16301-FB18-48BA-A6DD-C37CAF6F9A18}"/>
          </ac:spMkLst>
        </pc:spChg>
        <pc:spChg chg="add del">
          <ac:chgData name="Avery, Lisa" userId="63e02cad-c3a9-4536-864c-26cc29c58b84" providerId="ADAL" clId="{609C8743-6D37-5346-BD63-AB70A3EC8392}" dt="2024-09-04T18:02:17.909" v="327" actId="26606"/>
          <ac:spMkLst>
            <pc:docMk/>
            <pc:sldMk cId="2407010024" sldId="259"/>
            <ac:spMk id="20" creationId="{88853921-7BC9-4BDE-ACAB-133C683C82D6}"/>
          </ac:spMkLst>
        </pc:spChg>
        <pc:spChg chg="add del">
          <ac:chgData name="Avery, Lisa" userId="63e02cad-c3a9-4536-864c-26cc29c58b84" providerId="ADAL" clId="{609C8743-6D37-5346-BD63-AB70A3EC8392}" dt="2024-09-04T18:02:17.909" v="327" actId="26606"/>
          <ac:spMkLst>
            <pc:docMk/>
            <pc:sldMk cId="2407010024" sldId="259"/>
            <ac:spMk id="21" creationId="{C3C0D90E-074A-4F52-9B11-B52BEF4BCBE5}"/>
          </ac:spMkLst>
        </pc:spChg>
        <pc:spChg chg="add del">
          <ac:chgData name="Avery, Lisa" userId="63e02cad-c3a9-4536-864c-26cc29c58b84" providerId="ADAL" clId="{609C8743-6D37-5346-BD63-AB70A3EC8392}" dt="2024-09-04T18:02:17.909" v="327" actId="26606"/>
          <ac:spMkLst>
            <pc:docMk/>
            <pc:sldMk cId="2407010024" sldId="259"/>
            <ac:spMk id="22" creationId="{09192968-3AE7-4470-A61C-97294BB92731}"/>
          </ac:spMkLst>
        </pc:spChg>
        <pc:spChg chg="add del">
          <ac:chgData name="Avery, Lisa" userId="63e02cad-c3a9-4536-864c-26cc29c58b84" providerId="ADAL" clId="{609C8743-6D37-5346-BD63-AB70A3EC8392}" dt="2024-09-04T18:02:17.909" v="327" actId="26606"/>
          <ac:spMkLst>
            <pc:docMk/>
            <pc:sldMk cId="2407010024" sldId="259"/>
            <ac:spMk id="23" creationId="{CABBD4C1-E6F8-46F6-8152-A8A97490BF4D}"/>
          </ac:spMkLst>
        </pc:spChg>
        <pc:spChg chg="add del">
          <ac:chgData name="Avery, Lisa" userId="63e02cad-c3a9-4536-864c-26cc29c58b84" providerId="ADAL" clId="{609C8743-6D37-5346-BD63-AB70A3EC8392}" dt="2024-09-04T18:02:17.909" v="327" actId="26606"/>
          <ac:spMkLst>
            <pc:docMk/>
            <pc:sldMk cId="2407010024" sldId="259"/>
            <ac:spMk id="24" creationId="{3AB72E55-43E4-4356-BFE8-E2102CB0B505}"/>
          </ac:spMkLst>
        </pc:spChg>
        <pc:spChg chg="add del">
          <ac:chgData name="Avery, Lisa" userId="63e02cad-c3a9-4536-864c-26cc29c58b84" providerId="ADAL" clId="{609C8743-6D37-5346-BD63-AB70A3EC8392}" dt="2024-09-04T18:02:19.145" v="329" actId="26606"/>
          <ac:spMkLst>
            <pc:docMk/>
            <pc:sldMk cId="2407010024" sldId="259"/>
            <ac:spMk id="26" creationId="{1BB867FF-FC45-48F7-8104-F89BE54909F1}"/>
          </ac:spMkLst>
        </pc:spChg>
        <pc:spChg chg="add del">
          <ac:chgData name="Avery, Lisa" userId="63e02cad-c3a9-4536-864c-26cc29c58b84" providerId="ADAL" clId="{609C8743-6D37-5346-BD63-AB70A3EC8392}" dt="2024-09-04T18:02:19.145" v="329" actId="26606"/>
          <ac:spMkLst>
            <pc:docMk/>
            <pc:sldMk cId="2407010024" sldId="259"/>
            <ac:spMk id="27" creationId="{8BB56887-D0D5-4F0C-9E19-7247EB83C8B7}"/>
          </ac:spMkLst>
        </pc:spChg>
        <pc:spChg chg="add del">
          <ac:chgData name="Avery, Lisa" userId="63e02cad-c3a9-4536-864c-26cc29c58b84" providerId="ADAL" clId="{609C8743-6D37-5346-BD63-AB70A3EC8392}" dt="2024-09-04T18:02:19.145" v="329" actId="26606"/>
          <ac:spMkLst>
            <pc:docMk/>
            <pc:sldMk cId="2407010024" sldId="259"/>
            <ac:spMk id="28" creationId="{081E4A58-353D-44AE-B2FC-2A74E2E400F7}"/>
          </ac:spMkLst>
        </pc:spChg>
        <pc:spChg chg="add del">
          <ac:chgData name="Avery, Lisa" userId="63e02cad-c3a9-4536-864c-26cc29c58b84" providerId="ADAL" clId="{609C8743-6D37-5346-BD63-AB70A3EC8392}" dt="2024-09-04T18:02:21.279" v="331" actId="26606"/>
          <ac:spMkLst>
            <pc:docMk/>
            <pc:sldMk cId="2407010024" sldId="259"/>
            <ac:spMk id="30" creationId="{907EF6B7-1338-4443-8C46-6A318D952DFD}"/>
          </ac:spMkLst>
        </pc:spChg>
        <pc:spChg chg="add del">
          <ac:chgData name="Avery, Lisa" userId="63e02cad-c3a9-4536-864c-26cc29c58b84" providerId="ADAL" clId="{609C8743-6D37-5346-BD63-AB70A3EC8392}" dt="2024-09-04T18:02:21.279" v="331" actId="26606"/>
          <ac:spMkLst>
            <pc:docMk/>
            <pc:sldMk cId="2407010024" sldId="259"/>
            <ac:spMk id="31" creationId="{DAAE4CDD-124C-4DCF-9584-B6033B545DD5}"/>
          </ac:spMkLst>
        </pc:spChg>
        <pc:spChg chg="add del">
          <ac:chgData name="Avery, Lisa" userId="63e02cad-c3a9-4536-864c-26cc29c58b84" providerId="ADAL" clId="{609C8743-6D37-5346-BD63-AB70A3EC8392}" dt="2024-09-04T18:02:21.279" v="331" actId="26606"/>
          <ac:spMkLst>
            <pc:docMk/>
            <pc:sldMk cId="2407010024" sldId="259"/>
            <ac:spMk id="32" creationId="{081E4A58-353D-44AE-B2FC-2A74E2E400F7}"/>
          </ac:spMkLst>
        </pc:spChg>
        <pc:cxnChg chg="add del">
          <ac:chgData name="Avery, Lisa" userId="63e02cad-c3a9-4536-864c-26cc29c58b84" providerId="ADAL" clId="{609C8743-6D37-5346-BD63-AB70A3EC8392}" dt="2024-09-04T18:02:17.909" v="327" actId="26606"/>
          <ac:cxnSpMkLst>
            <pc:docMk/>
            <pc:sldMk cId="2407010024" sldId="259"/>
            <ac:cxnSpMk id="18" creationId="{4B3BCACB-5880-460B-9606-8C433A9AF99D}"/>
          </ac:cxnSpMkLst>
        </pc:cxnChg>
      </pc:sldChg>
      <pc:sldChg chg="addSp modSp mod setBg">
        <pc:chgData name="Avery, Lisa" userId="63e02cad-c3a9-4536-864c-26cc29c58b84" providerId="ADAL" clId="{609C8743-6D37-5346-BD63-AB70A3EC8392}" dt="2024-09-19T12:57:06.317" v="382" actId="5793"/>
        <pc:sldMkLst>
          <pc:docMk/>
          <pc:sldMk cId="3059676421" sldId="260"/>
        </pc:sldMkLst>
        <pc:spChg chg="mod">
          <ac:chgData name="Avery, Lisa" userId="63e02cad-c3a9-4536-864c-26cc29c58b84" providerId="ADAL" clId="{609C8743-6D37-5346-BD63-AB70A3EC8392}" dt="2024-09-04T18:02:29.951" v="332" actId="26606"/>
          <ac:spMkLst>
            <pc:docMk/>
            <pc:sldMk cId="3059676421" sldId="260"/>
            <ac:spMk id="2" creationId="{1782D37E-AFAE-DD57-349A-A776014CFA93}"/>
          </ac:spMkLst>
        </pc:spChg>
        <pc:spChg chg="mod">
          <ac:chgData name="Avery, Lisa" userId="63e02cad-c3a9-4536-864c-26cc29c58b84" providerId="ADAL" clId="{609C8743-6D37-5346-BD63-AB70A3EC8392}" dt="2024-09-19T12:57:06.317" v="382" actId="5793"/>
          <ac:spMkLst>
            <pc:docMk/>
            <pc:sldMk cId="3059676421" sldId="260"/>
            <ac:spMk id="3" creationId="{9462D43B-837A-3F38-1843-26E82BE75BC2}"/>
          </ac:spMkLst>
        </pc:spChg>
        <pc:spChg chg="add">
          <ac:chgData name="Avery, Lisa" userId="63e02cad-c3a9-4536-864c-26cc29c58b84" providerId="ADAL" clId="{609C8743-6D37-5346-BD63-AB70A3EC8392}" dt="2024-09-04T18:02:29.951" v="332" actId="26606"/>
          <ac:spMkLst>
            <pc:docMk/>
            <pc:sldMk cId="3059676421" sldId="260"/>
            <ac:spMk id="8" creationId="{DAF1966E-FD40-4A4A-B61B-C4DF7FA05F06}"/>
          </ac:spMkLst>
        </pc:spChg>
        <pc:spChg chg="add">
          <ac:chgData name="Avery, Lisa" userId="63e02cad-c3a9-4536-864c-26cc29c58b84" providerId="ADAL" clId="{609C8743-6D37-5346-BD63-AB70A3EC8392}" dt="2024-09-04T18:02:29.951" v="332" actId="26606"/>
          <ac:spMkLst>
            <pc:docMk/>
            <pc:sldMk cId="3059676421" sldId="260"/>
            <ac:spMk id="10" creationId="{047BFA19-D45E-416B-A404-7AF2F3F27017}"/>
          </ac:spMkLst>
        </pc:spChg>
        <pc:spChg chg="add">
          <ac:chgData name="Avery, Lisa" userId="63e02cad-c3a9-4536-864c-26cc29c58b84" providerId="ADAL" clId="{609C8743-6D37-5346-BD63-AB70A3EC8392}" dt="2024-09-04T18:02:29.951" v="332" actId="26606"/>
          <ac:spMkLst>
            <pc:docMk/>
            <pc:sldMk cId="3059676421" sldId="260"/>
            <ac:spMk id="12" creationId="{8E0105E7-23DB-4CF2-8258-FF47C7620F6E}"/>
          </ac:spMkLst>
        </pc:spChg>
        <pc:spChg chg="add">
          <ac:chgData name="Avery, Lisa" userId="63e02cad-c3a9-4536-864c-26cc29c58b84" providerId="ADAL" clId="{609C8743-6D37-5346-BD63-AB70A3EC8392}" dt="2024-09-04T18:02:29.951" v="332" actId="26606"/>
          <ac:spMkLst>
            <pc:docMk/>
            <pc:sldMk cId="3059676421" sldId="260"/>
            <ac:spMk id="14" creationId="{074B4F7D-14B2-478B-8BF5-01E4E0C5D263}"/>
          </ac:spMkLst>
        </pc:spChg>
      </pc:sldChg>
      <pc:sldChg chg="modSp mod">
        <pc:chgData name="Avery, Lisa" userId="63e02cad-c3a9-4536-864c-26cc29c58b84" providerId="ADAL" clId="{609C8743-6D37-5346-BD63-AB70A3EC8392}" dt="2024-09-19T13:02:49.409" v="953" actId="207"/>
        <pc:sldMkLst>
          <pc:docMk/>
          <pc:sldMk cId="2542745781" sldId="261"/>
        </pc:sldMkLst>
        <pc:spChg chg="mod">
          <ac:chgData name="Avery, Lisa" userId="63e02cad-c3a9-4536-864c-26cc29c58b84" providerId="ADAL" clId="{609C8743-6D37-5346-BD63-AB70A3EC8392}" dt="2024-09-19T13:02:49.409" v="953" actId="207"/>
          <ac:spMkLst>
            <pc:docMk/>
            <pc:sldMk cId="2542745781" sldId="261"/>
            <ac:spMk id="5" creationId="{9266B546-2F72-4793-A7BF-7E8B5F63ED65}"/>
          </ac:spMkLst>
        </pc:spChg>
      </pc:sldChg>
      <pc:sldChg chg="addSp modSp mod setBg">
        <pc:chgData name="Avery, Lisa" userId="63e02cad-c3a9-4536-864c-26cc29c58b84" providerId="ADAL" clId="{609C8743-6D37-5346-BD63-AB70A3EC8392}" dt="2024-09-04T18:03:31.407" v="339" actId="255"/>
        <pc:sldMkLst>
          <pc:docMk/>
          <pc:sldMk cId="3140438817" sldId="262"/>
        </pc:sldMkLst>
        <pc:spChg chg="mod">
          <ac:chgData name="Avery, Lisa" userId="63e02cad-c3a9-4536-864c-26cc29c58b84" providerId="ADAL" clId="{609C8743-6D37-5346-BD63-AB70A3EC8392}" dt="2024-09-04T18:02:45.191" v="333" actId="26606"/>
          <ac:spMkLst>
            <pc:docMk/>
            <pc:sldMk cId="3140438817" sldId="262"/>
            <ac:spMk id="2" creationId="{22A2A7C8-4EA5-9550-FE1A-FC32AEFE2246}"/>
          </ac:spMkLst>
        </pc:spChg>
        <pc:spChg chg="mod">
          <ac:chgData name="Avery, Lisa" userId="63e02cad-c3a9-4536-864c-26cc29c58b84" providerId="ADAL" clId="{609C8743-6D37-5346-BD63-AB70A3EC8392}" dt="2024-09-04T18:03:31.407" v="339" actId="255"/>
          <ac:spMkLst>
            <pc:docMk/>
            <pc:sldMk cId="3140438817" sldId="262"/>
            <ac:spMk id="3" creationId="{BD54D6DE-7E9F-DE3D-0B22-3FF6BE95F233}"/>
          </ac:spMkLst>
        </pc:spChg>
        <pc:spChg chg="add">
          <ac:chgData name="Avery, Lisa" userId="63e02cad-c3a9-4536-864c-26cc29c58b84" providerId="ADAL" clId="{609C8743-6D37-5346-BD63-AB70A3EC8392}" dt="2024-09-04T18:02:45.191" v="333" actId="26606"/>
          <ac:spMkLst>
            <pc:docMk/>
            <pc:sldMk cId="3140438817" sldId="262"/>
            <ac:spMk id="8" creationId="{DAF1966E-FD40-4A4A-B61B-C4DF7FA05F06}"/>
          </ac:spMkLst>
        </pc:spChg>
        <pc:spChg chg="add">
          <ac:chgData name="Avery, Lisa" userId="63e02cad-c3a9-4536-864c-26cc29c58b84" providerId="ADAL" clId="{609C8743-6D37-5346-BD63-AB70A3EC8392}" dt="2024-09-04T18:02:45.191" v="333" actId="26606"/>
          <ac:spMkLst>
            <pc:docMk/>
            <pc:sldMk cId="3140438817" sldId="262"/>
            <ac:spMk id="10" creationId="{047BFA19-D45E-416B-A404-7AF2F3F27017}"/>
          </ac:spMkLst>
        </pc:spChg>
        <pc:spChg chg="add">
          <ac:chgData name="Avery, Lisa" userId="63e02cad-c3a9-4536-864c-26cc29c58b84" providerId="ADAL" clId="{609C8743-6D37-5346-BD63-AB70A3EC8392}" dt="2024-09-04T18:02:45.191" v="333" actId="26606"/>
          <ac:spMkLst>
            <pc:docMk/>
            <pc:sldMk cId="3140438817" sldId="262"/>
            <ac:spMk id="12" creationId="{8E0105E7-23DB-4CF2-8258-FF47C7620F6E}"/>
          </ac:spMkLst>
        </pc:spChg>
        <pc:spChg chg="add">
          <ac:chgData name="Avery, Lisa" userId="63e02cad-c3a9-4536-864c-26cc29c58b84" providerId="ADAL" clId="{609C8743-6D37-5346-BD63-AB70A3EC8392}" dt="2024-09-04T18:02:45.191" v="333" actId="26606"/>
          <ac:spMkLst>
            <pc:docMk/>
            <pc:sldMk cId="3140438817" sldId="262"/>
            <ac:spMk id="14" creationId="{074B4F7D-14B2-478B-8BF5-01E4E0C5D263}"/>
          </ac:spMkLst>
        </pc:spChg>
      </pc:sldChg>
      <pc:sldChg chg="addSp delSp modSp mod setBg">
        <pc:chgData name="Avery, Lisa" userId="63e02cad-c3a9-4536-864c-26cc29c58b84" providerId="ADAL" clId="{609C8743-6D37-5346-BD63-AB70A3EC8392}" dt="2024-09-19T12:58:33.742" v="407" actId="20577"/>
        <pc:sldMkLst>
          <pc:docMk/>
          <pc:sldMk cId="288609122" sldId="263"/>
        </pc:sldMkLst>
        <pc:spChg chg="mod">
          <ac:chgData name="Avery, Lisa" userId="63e02cad-c3a9-4536-864c-26cc29c58b84" providerId="ADAL" clId="{609C8743-6D37-5346-BD63-AB70A3EC8392}" dt="2024-09-04T18:03:54.782" v="342" actId="26606"/>
          <ac:spMkLst>
            <pc:docMk/>
            <pc:sldMk cId="288609122" sldId="263"/>
            <ac:spMk id="2" creationId="{1B3F4036-ABB4-623A-44F0-6C4E6573DB02}"/>
          </ac:spMkLst>
        </pc:spChg>
        <pc:spChg chg="mod">
          <ac:chgData name="Avery, Lisa" userId="63e02cad-c3a9-4536-864c-26cc29c58b84" providerId="ADAL" clId="{609C8743-6D37-5346-BD63-AB70A3EC8392}" dt="2024-09-19T12:58:33.742" v="407" actId="20577"/>
          <ac:spMkLst>
            <pc:docMk/>
            <pc:sldMk cId="288609122" sldId="263"/>
            <ac:spMk id="3" creationId="{953174F3-CE7A-B951-ABA7-E090277288B3}"/>
          </ac:spMkLst>
        </pc:spChg>
        <pc:spChg chg="add del">
          <ac:chgData name="Avery, Lisa" userId="63e02cad-c3a9-4536-864c-26cc29c58b84" providerId="ADAL" clId="{609C8743-6D37-5346-BD63-AB70A3EC8392}" dt="2024-09-04T18:03:54.778" v="341" actId="26606"/>
          <ac:spMkLst>
            <pc:docMk/>
            <pc:sldMk cId="288609122" sldId="263"/>
            <ac:spMk id="8" creationId="{100EDD19-6802-4EC3-95CE-CFFAB042CFD6}"/>
          </ac:spMkLst>
        </pc:spChg>
        <pc:spChg chg="add del">
          <ac:chgData name="Avery, Lisa" userId="63e02cad-c3a9-4536-864c-26cc29c58b84" providerId="ADAL" clId="{609C8743-6D37-5346-BD63-AB70A3EC8392}" dt="2024-09-04T18:03:54.778" v="341" actId="26606"/>
          <ac:spMkLst>
            <pc:docMk/>
            <pc:sldMk cId="288609122" sldId="263"/>
            <ac:spMk id="10" creationId="{DB17E863-922E-4C26-BD64-E8FD41D28661}"/>
          </ac:spMkLst>
        </pc:spChg>
        <pc:spChg chg="add">
          <ac:chgData name="Avery, Lisa" userId="63e02cad-c3a9-4536-864c-26cc29c58b84" providerId="ADAL" clId="{609C8743-6D37-5346-BD63-AB70A3EC8392}" dt="2024-09-04T18:03:54.782" v="342" actId="26606"/>
          <ac:spMkLst>
            <pc:docMk/>
            <pc:sldMk cId="288609122" sldId="263"/>
            <ac:spMk id="12" creationId="{8E0105E7-23DB-4CF2-8258-FF47C7620F6E}"/>
          </ac:spMkLst>
        </pc:spChg>
        <pc:spChg chg="add">
          <ac:chgData name="Avery, Lisa" userId="63e02cad-c3a9-4536-864c-26cc29c58b84" providerId="ADAL" clId="{609C8743-6D37-5346-BD63-AB70A3EC8392}" dt="2024-09-04T18:03:54.782" v="342" actId="26606"/>
          <ac:spMkLst>
            <pc:docMk/>
            <pc:sldMk cId="288609122" sldId="263"/>
            <ac:spMk id="13" creationId="{DAF1966E-FD40-4A4A-B61B-C4DF7FA05F06}"/>
          </ac:spMkLst>
        </pc:spChg>
        <pc:spChg chg="add">
          <ac:chgData name="Avery, Lisa" userId="63e02cad-c3a9-4536-864c-26cc29c58b84" providerId="ADAL" clId="{609C8743-6D37-5346-BD63-AB70A3EC8392}" dt="2024-09-04T18:03:54.782" v="342" actId="26606"/>
          <ac:spMkLst>
            <pc:docMk/>
            <pc:sldMk cId="288609122" sldId="263"/>
            <ac:spMk id="14" creationId="{074B4F7D-14B2-478B-8BF5-01E4E0C5D263}"/>
          </ac:spMkLst>
        </pc:spChg>
        <pc:spChg chg="add">
          <ac:chgData name="Avery, Lisa" userId="63e02cad-c3a9-4536-864c-26cc29c58b84" providerId="ADAL" clId="{609C8743-6D37-5346-BD63-AB70A3EC8392}" dt="2024-09-04T18:03:54.782" v="342" actId="26606"/>
          <ac:spMkLst>
            <pc:docMk/>
            <pc:sldMk cId="288609122" sldId="263"/>
            <ac:spMk id="15" creationId="{047BFA19-D45E-416B-A404-7AF2F3F27017}"/>
          </ac:spMkLst>
        </pc:spChg>
      </pc:sldChg>
      <pc:sldChg chg="addSp modSp mod setBg">
        <pc:chgData name="Avery, Lisa" userId="63e02cad-c3a9-4536-864c-26cc29c58b84" providerId="ADAL" clId="{609C8743-6D37-5346-BD63-AB70A3EC8392}" dt="2024-09-04T18:04:00.547" v="343" actId="26606"/>
        <pc:sldMkLst>
          <pc:docMk/>
          <pc:sldMk cId="3473597586" sldId="264"/>
        </pc:sldMkLst>
        <pc:spChg chg="mod">
          <ac:chgData name="Avery, Lisa" userId="63e02cad-c3a9-4536-864c-26cc29c58b84" providerId="ADAL" clId="{609C8743-6D37-5346-BD63-AB70A3EC8392}" dt="2024-09-04T18:04:00.547" v="343" actId="26606"/>
          <ac:spMkLst>
            <pc:docMk/>
            <pc:sldMk cId="3473597586" sldId="264"/>
            <ac:spMk id="2" creationId="{1A66735B-C685-D1CA-0BE6-4C987C281F96}"/>
          </ac:spMkLst>
        </pc:spChg>
        <pc:spChg chg="mod">
          <ac:chgData name="Avery, Lisa" userId="63e02cad-c3a9-4536-864c-26cc29c58b84" providerId="ADAL" clId="{609C8743-6D37-5346-BD63-AB70A3EC8392}" dt="2024-09-04T18:04:00.547" v="343" actId="26606"/>
          <ac:spMkLst>
            <pc:docMk/>
            <pc:sldMk cId="3473597586" sldId="264"/>
            <ac:spMk id="3" creationId="{DD6C3DFC-0367-7C26-DB05-772291BB684A}"/>
          </ac:spMkLst>
        </pc:spChg>
        <pc:spChg chg="add">
          <ac:chgData name="Avery, Lisa" userId="63e02cad-c3a9-4536-864c-26cc29c58b84" providerId="ADAL" clId="{609C8743-6D37-5346-BD63-AB70A3EC8392}" dt="2024-09-04T18:04:00.547" v="343" actId="26606"/>
          <ac:spMkLst>
            <pc:docMk/>
            <pc:sldMk cId="3473597586" sldId="264"/>
            <ac:spMk id="8" creationId="{DAF1966E-FD40-4A4A-B61B-C4DF7FA05F06}"/>
          </ac:spMkLst>
        </pc:spChg>
        <pc:spChg chg="add">
          <ac:chgData name="Avery, Lisa" userId="63e02cad-c3a9-4536-864c-26cc29c58b84" providerId="ADAL" clId="{609C8743-6D37-5346-BD63-AB70A3EC8392}" dt="2024-09-04T18:04:00.547" v="343" actId="26606"/>
          <ac:spMkLst>
            <pc:docMk/>
            <pc:sldMk cId="3473597586" sldId="264"/>
            <ac:spMk id="10" creationId="{047BFA19-D45E-416B-A404-7AF2F3F27017}"/>
          </ac:spMkLst>
        </pc:spChg>
        <pc:spChg chg="add">
          <ac:chgData name="Avery, Lisa" userId="63e02cad-c3a9-4536-864c-26cc29c58b84" providerId="ADAL" clId="{609C8743-6D37-5346-BD63-AB70A3EC8392}" dt="2024-09-04T18:04:00.547" v="343" actId="26606"/>
          <ac:spMkLst>
            <pc:docMk/>
            <pc:sldMk cId="3473597586" sldId="264"/>
            <ac:spMk id="12" creationId="{8E0105E7-23DB-4CF2-8258-FF47C7620F6E}"/>
          </ac:spMkLst>
        </pc:spChg>
        <pc:spChg chg="add">
          <ac:chgData name="Avery, Lisa" userId="63e02cad-c3a9-4536-864c-26cc29c58b84" providerId="ADAL" clId="{609C8743-6D37-5346-BD63-AB70A3EC8392}" dt="2024-09-04T18:04:00.547" v="343" actId="26606"/>
          <ac:spMkLst>
            <pc:docMk/>
            <pc:sldMk cId="3473597586" sldId="264"/>
            <ac:spMk id="14" creationId="{074B4F7D-14B2-478B-8BF5-01E4E0C5D263}"/>
          </ac:spMkLst>
        </pc:spChg>
      </pc:sldChg>
      <pc:sldChg chg="addSp modSp new mod setBg">
        <pc:chgData name="Avery, Lisa" userId="63e02cad-c3a9-4536-864c-26cc29c58b84" providerId="ADAL" clId="{609C8743-6D37-5346-BD63-AB70A3EC8392}" dt="2024-09-19T13:06:14.554" v="965" actId="27636"/>
        <pc:sldMkLst>
          <pc:docMk/>
          <pc:sldMk cId="2257388533" sldId="269"/>
        </pc:sldMkLst>
        <pc:spChg chg="mod">
          <ac:chgData name="Avery, Lisa" userId="63e02cad-c3a9-4536-864c-26cc29c58b84" providerId="ADAL" clId="{609C8743-6D37-5346-BD63-AB70A3EC8392}" dt="2024-09-04T18:04:26.376" v="344" actId="26606"/>
          <ac:spMkLst>
            <pc:docMk/>
            <pc:sldMk cId="2257388533" sldId="269"/>
            <ac:spMk id="2" creationId="{8F7B81FD-6E7E-5877-9176-D199777C62E0}"/>
          </ac:spMkLst>
        </pc:spChg>
        <pc:spChg chg="mod">
          <ac:chgData name="Avery, Lisa" userId="63e02cad-c3a9-4536-864c-26cc29c58b84" providerId="ADAL" clId="{609C8743-6D37-5346-BD63-AB70A3EC8392}" dt="2024-09-19T13:06:14.554" v="965" actId="27636"/>
          <ac:spMkLst>
            <pc:docMk/>
            <pc:sldMk cId="2257388533" sldId="269"/>
            <ac:spMk id="3" creationId="{5CECF93A-3CD5-955C-0136-AE5B6119B4AD}"/>
          </ac:spMkLst>
        </pc:spChg>
        <pc:spChg chg="add">
          <ac:chgData name="Avery, Lisa" userId="63e02cad-c3a9-4536-864c-26cc29c58b84" providerId="ADAL" clId="{609C8743-6D37-5346-BD63-AB70A3EC8392}" dt="2024-09-04T18:04:26.376" v="344" actId="26606"/>
          <ac:spMkLst>
            <pc:docMk/>
            <pc:sldMk cId="2257388533" sldId="269"/>
            <ac:spMk id="8" creationId="{DAF1966E-FD40-4A4A-B61B-C4DF7FA05F06}"/>
          </ac:spMkLst>
        </pc:spChg>
        <pc:spChg chg="add">
          <ac:chgData name="Avery, Lisa" userId="63e02cad-c3a9-4536-864c-26cc29c58b84" providerId="ADAL" clId="{609C8743-6D37-5346-BD63-AB70A3EC8392}" dt="2024-09-04T18:04:26.376" v="344" actId="26606"/>
          <ac:spMkLst>
            <pc:docMk/>
            <pc:sldMk cId="2257388533" sldId="269"/>
            <ac:spMk id="10" creationId="{047BFA19-D45E-416B-A404-7AF2F3F27017}"/>
          </ac:spMkLst>
        </pc:spChg>
        <pc:spChg chg="add">
          <ac:chgData name="Avery, Lisa" userId="63e02cad-c3a9-4536-864c-26cc29c58b84" providerId="ADAL" clId="{609C8743-6D37-5346-BD63-AB70A3EC8392}" dt="2024-09-04T18:04:26.376" v="344" actId="26606"/>
          <ac:spMkLst>
            <pc:docMk/>
            <pc:sldMk cId="2257388533" sldId="269"/>
            <ac:spMk id="12" creationId="{8E0105E7-23DB-4CF2-8258-FF47C7620F6E}"/>
          </ac:spMkLst>
        </pc:spChg>
        <pc:spChg chg="add">
          <ac:chgData name="Avery, Lisa" userId="63e02cad-c3a9-4536-864c-26cc29c58b84" providerId="ADAL" clId="{609C8743-6D37-5346-BD63-AB70A3EC8392}" dt="2024-09-04T18:04:26.376" v="344" actId="26606"/>
          <ac:spMkLst>
            <pc:docMk/>
            <pc:sldMk cId="2257388533" sldId="269"/>
            <ac:spMk id="14" creationId="{074B4F7D-14B2-478B-8BF5-01E4E0C5D263}"/>
          </ac:spMkLst>
        </pc:spChg>
      </pc:sldChg>
      <pc:sldChg chg="addSp delSp modSp new mod">
        <pc:chgData name="Avery, Lisa" userId="63e02cad-c3a9-4536-864c-26cc29c58b84" providerId="ADAL" clId="{609C8743-6D37-5346-BD63-AB70A3EC8392}" dt="2024-09-19T13:33:23.640" v="968" actId="20577"/>
        <pc:sldMkLst>
          <pc:docMk/>
          <pc:sldMk cId="1141852747" sldId="270"/>
        </pc:sldMkLst>
        <pc:spChg chg="add del">
          <ac:chgData name="Avery, Lisa" userId="63e02cad-c3a9-4536-864c-26cc29c58b84" providerId="ADAL" clId="{609C8743-6D37-5346-BD63-AB70A3EC8392}" dt="2024-09-04T17:46:36.297" v="12" actId="478"/>
          <ac:spMkLst>
            <pc:docMk/>
            <pc:sldMk cId="1141852747" sldId="270"/>
            <ac:spMk id="2" creationId="{D0E69E12-AFA9-EA5E-454B-AD8E47E182D8}"/>
          </ac:spMkLst>
        </pc:spChg>
        <pc:spChg chg="mod">
          <ac:chgData name="Avery, Lisa" userId="63e02cad-c3a9-4536-864c-26cc29c58b84" providerId="ADAL" clId="{609C8743-6D37-5346-BD63-AB70A3EC8392}" dt="2024-09-19T13:33:23.640" v="968" actId="20577"/>
          <ac:spMkLst>
            <pc:docMk/>
            <pc:sldMk cId="1141852747" sldId="270"/>
            <ac:spMk id="3" creationId="{8FF635DA-DB7E-6297-1AB4-6B70BB55A4AB}"/>
          </ac:spMkLst>
        </pc:spChg>
      </pc:sldChg>
      <pc:sldChg chg="addSp modSp new mod setBg">
        <pc:chgData name="Avery, Lisa" userId="63e02cad-c3a9-4536-864c-26cc29c58b84" providerId="ADAL" clId="{609C8743-6D37-5346-BD63-AB70A3EC8392}" dt="2024-09-04T18:04:53.187" v="346" actId="26606"/>
        <pc:sldMkLst>
          <pc:docMk/>
          <pc:sldMk cId="101774912" sldId="271"/>
        </pc:sldMkLst>
        <pc:spChg chg="mod">
          <ac:chgData name="Avery, Lisa" userId="63e02cad-c3a9-4536-864c-26cc29c58b84" providerId="ADAL" clId="{609C8743-6D37-5346-BD63-AB70A3EC8392}" dt="2024-09-04T18:04:53.187" v="346" actId="26606"/>
          <ac:spMkLst>
            <pc:docMk/>
            <pc:sldMk cId="101774912" sldId="271"/>
            <ac:spMk id="2" creationId="{FB0D1A96-E5A9-06E4-8A98-3A1DF197DDE3}"/>
          </ac:spMkLst>
        </pc:spChg>
        <pc:spChg chg="mod">
          <ac:chgData name="Avery, Lisa" userId="63e02cad-c3a9-4536-864c-26cc29c58b84" providerId="ADAL" clId="{609C8743-6D37-5346-BD63-AB70A3EC8392}" dt="2024-09-04T18:04:53.187" v="346" actId="26606"/>
          <ac:spMkLst>
            <pc:docMk/>
            <pc:sldMk cId="101774912" sldId="271"/>
            <ac:spMk id="3" creationId="{7493FE3B-08FE-C579-8FAC-5EF41395EDF1}"/>
          </ac:spMkLst>
        </pc:spChg>
        <pc:spChg chg="add">
          <ac:chgData name="Avery, Lisa" userId="63e02cad-c3a9-4536-864c-26cc29c58b84" providerId="ADAL" clId="{609C8743-6D37-5346-BD63-AB70A3EC8392}" dt="2024-09-04T18:04:53.187" v="346" actId="26606"/>
          <ac:spMkLst>
            <pc:docMk/>
            <pc:sldMk cId="101774912" sldId="271"/>
            <ac:spMk id="8" creationId="{2029D5AD-8348-4446-B191-6A9B6FE03F21}"/>
          </ac:spMkLst>
        </pc:spChg>
        <pc:spChg chg="add">
          <ac:chgData name="Avery, Lisa" userId="63e02cad-c3a9-4536-864c-26cc29c58b84" providerId="ADAL" clId="{609C8743-6D37-5346-BD63-AB70A3EC8392}" dt="2024-09-04T18:04:53.187" v="346" actId="26606"/>
          <ac:spMkLst>
            <pc:docMk/>
            <pc:sldMk cId="101774912" sldId="271"/>
            <ac:spMk id="10" creationId="{A3F395A2-2B64-4749-BD93-2F159C7E1FB5}"/>
          </ac:spMkLst>
        </pc:spChg>
        <pc:spChg chg="add">
          <ac:chgData name="Avery, Lisa" userId="63e02cad-c3a9-4536-864c-26cc29c58b84" providerId="ADAL" clId="{609C8743-6D37-5346-BD63-AB70A3EC8392}" dt="2024-09-04T18:04:53.187" v="346" actId="26606"/>
          <ac:spMkLst>
            <pc:docMk/>
            <pc:sldMk cId="101774912" sldId="271"/>
            <ac:spMk id="12" creationId="{5CF0135B-EAB8-4CA0-896C-2D897ECD28BC}"/>
          </ac:spMkLst>
        </pc:spChg>
        <pc:spChg chg="add">
          <ac:chgData name="Avery, Lisa" userId="63e02cad-c3a9-4536-864c-26cc29c58b84" providerId="ADAL" clId="{609C8743-6D37-5346-BD63-AB70A3EC8392}" dt="2024-09-04T18:04:53.187" v="346" actId="26606"/>
          <ac:spMkLst>
            <pc:docMk/>
            <pc:sldMk cId="101774912" sldId="271"/>
            <ac:spMk id="14" creationId="{92C3387C-D24F-4737-8A37-1DC5CFF09CFA}"/>
          </ac:spMkLst>
        </pc:spChg>
      </pc:sldChg>
      <pc:sldChg chg="addSp delSp modSp new mod">
        <pc:chgData name="Avery, Lisa" userId="63e02cad-c3a9-4536-864c-26cc29c58b84" providerId="ADAL" clId="{609C8743-6D37-5346-BD63-AB70A3EC8392}" dt="2024-09-04T18:05:57.527" v="353"/>
        <pc:sldMkLst>
          <pc:docMk/>
          <pc:sldMk cId="3796299264" sldId="272"/>
        </pc:sldMkLst>
        <pc:spChg chg="mod">
          <ac:chgData name="Avery, Lisa" userId="63e02cad-c3a9-4536-864c-26cc29c58b84" providerId="ADAL" clId="{609C8743-6D37-5346-BD63-AB70A3EC8392}" dt="2024-09-04T18:05:19.831" v="349" actId="1076"/>
          <ac:spMkLst>
            <pc:docMk/>
            <pc:sldMk cId="3796299264" sldId="272"/>
            <ac:spMk id="2" creationId="{3F59D66B-2E4A-33F3-E575-B4890A5E7DCA}"/>
          </ac:spMkLst>
        </pc:spChg>
        <pc:spChg chg="del mod">
          <ac:chgData name="Avery, Lisa" userId="63e02cad-c3a9-4536-864c-26cc29c58b84" providerId="ADAL" clId="{609C8743-6D37-5346-BD63-AB70A3EC8392}" dt="2024-09-04T17:50:12.112" v="101"/>
          <ac:spMkLst>
            <pc:docMk/>
            <pc:sldMk cId="3796299264" sldId="272"/>
            <ac:spMk id="3" creationId="{623BA592-5E0A-13C0-18B3-39E1B58E8646}"/>
          </ac:spMkLst>
        </pc:spChg>
        <pc:spChg chg="add mod">
          <ac:chgData name="Avery, Lisa" userId="63e02cad-c3a9-4536-864c-26cc29c58b84" providerId="ADAL" clId="{609C8743-6D37-5346-BD63-AB70A3EC8392}" dt="2024-09-04T17:57:51.088" v="180" actId="20577"/>
          <ac:spMkLst>
            <pc:docMk/>
            <pc:sldMk cId="3796299264" sldId="272"/>
            <ac:spMk id="5" creationId="{E2435C05-DB73-0DDE-D152-9A2E83B83B12}"/>
          </ac:spMkLst>
        </pc:spChg>
        <pc:spChg chg="add del mod">
          <ac:chgData name="Avery, Lisa" userId="63e02cad-c3a9-4536-864c-26cc29c58b84" providerId="ADAL" clId="{609C8743-6D37-5346-BD63-AB70A3EC8392}" dt="2024-09-04T17:51:43.733" v="113" actId="478"/>
          <ac:spMkLst>
            <pc:docMk/>
            <pc:sldMk cId="3796299264" sldId="272"/>
            <ac:spMk id="7" creationId="{21329A6B-51F1-B440-BB8B-EEF02A73AA4A}"/>
          </ac:spMkLst>
        </pc:spChg>
        <pc:spChg chg="add mod">
          <ac:chgData name="Avery, Lisa" userId="63e02cad-c3a9-4536-864c-26cc29c58b84" providerId="ADAL" clId="{609C8743-6D37-5346-BD63-AB70A3EC8392}" dt="2024-09-04T17:58:00.459" v="182" actId="1076"/>
          <ac:spMkLst>
            <pc:docMk/>
            <pc:sldMk cId="3796299264" sldId="272"/>
            <ac:spMk id="10" creationId="{636CD466-8841-215F-2902-8F867F6DC948}"/>
          </ac:spMkLst>
        </pc:spChg>
        <pc:graphicFrameChg chg="add del mod">
          <ac:chgData name="Avery, Lisa" userId="63e02cad-c3a9-4536-864c-26cc29c58b84" providerId="ADAL" clId="{609C8743-6D37-5346-BD63-AB70A3EC8392}" dt="2024-09-04T17:51:39.982" v="112" actId="478"/>
          <ac:graphicFrameMkLst>
            <pc:docMk/>
            <pc:sldMk cId="3796299264" sldId="272"/>
            <ac:graphicFrameMk id="4" creationId="{A01D1A33-396D-68F7-F28D-F3E5895ADD2D}"/>
          </ac:graphicFrameMkLst>
        </pc:graphicFrameChg>
        <pc:graphicFrameChg chg="add mod modGraphic">
          <ac:chgData name="Avery, Lisa" userId="63e02cad-c3a9-4536-864c-26cc29c58b84" providerId="ADAL" clId="{609C8743-6D37-5346-BD63-AB70A3EC8392}" dt="2024-09-04T18:05:57.527" v="353"/>
          <ac:graphicFrameMkLst>
            <pc:docMk/>
            <pc:sldMk cId="3796299264" sldId="272"/>
            <ac:graphicFrameMk id="8" creationId="{906679AC-D8C8-AA53-1715-B6E4EA114174}"/>
          </ac:graphicFrameMkLst>
        </pc:graphicFrameChg>
      </pc:sldChg>
      <pc:sldChg chg="addSp modSp new mod setBg">
        <pc:chgData name="Avery, Lisa" userId="63e02cad-c3a9-4536-864c-26cc29c58b84" providerId="ADAL" clId="{609C8743-6D37-5346-BD63-AB70A3EC8392}" dt="2024-09-04T18:06:21.555" v="354" actId="26606"/>
        <pc:sldMkLst>
          <pc:docMk/>
          <pc:sldMk cId="536376810" sldId="273"/>
        </pc:sldMkLst>
        <pc:spChg chg="mod">
          <ac:chgData name="Avery, Lisa" userId="63e02cad-c3a9-4536-864c-26cc29c58b84" providerId="ADAL" clId="{609C8743-6D37-5346-BD63-AB70A3EC8392}" dt="2024-09-04T18:06:21.555" v="354" actId="26606"/>
          <ac:spMkLst>
            <pc:docMk/>
            <pc:sldMk cId="536376810" sldId="273"/>
            <ac:spMk id="2" creationId="{0626FA6E-79C4-1EC9-D2FF-B61F43CEB39F}"/>
          </ac:spMkLst>
        </pc:spChg>
        <pc:spChg chg="mod">
          <ac:chgData name="Avery, Lisa" userId="63e02cad-c3a9-4536-864c-26cc29c58b84" providerId="ADAL" clId="{609C8743-6D37-5346-BD63-AB70A3EC8392}" dt="2024-09-04T18:06:21.555" v="354" actId="26606"/>
          <ac:spMkLst>
            <pc:docMk/>
            <pc:sldMk cId="536376810" sldId="273"/>
            <ac:spMk id="3" creationId="{C09BAD64-E603-C3AF-5BC5-4B77E9FA304A}"/>
          </ac:spMkLst>
        </pc:spChg>
        <pc:spChg chg="add">
          <ac:chgData name="Avery, Lisa" userId="63e02cad-c3a9-4536-864c-26cc29c58b84" providerId="ADAL" clId="{609C8743-6D37-5346-BD63-AB70A3EC8392}" dt="2024-09-04T18:06:21.555" v="354" actId="26606"/>
          <ac:spMkLst>
            <pc:docMk/>
            <pc:sldMk cId="536376810" sldId="273"/>
            <ac:spMk id="8" creationId="{2029D5AD-8348-4446-B191-6A9B6FE03F21}"/>
          </ac:spMkLst>
        </pc:spChg>
        <pc:spChg chg="add">
          <ac:chgData name="Avery, Lisa" userId="63e02cad-c3a9-4536-864c-26cc29c58b84" providerId="ADAL" clId="{609C8743-6D37-5346-BD63-AB70A3EC8392}" dt="2024-09-04T18:06:21.555" v="354" actId="26606"/>
          <ac:spMkLst>
            <pc:docMk/>
            <pc:sldMk cId="536376810" sldId="273"/>
            <ac:spMk id="10" creationId="{A3F395A2-2B64-4749-BD93-2F159C7E1FB5}"/>
          </ac:spMkLst>
        </pc:spChg>
        <pc:spChg chg="add">
          <ac:chgData name="Avery, Lisa" userId="63e02cad-c3a9-4536-864c-26cc29c58b84" providerId="ADAL" clId="{609C8743-6D37-5346-BD63-AB70A3EC8392}" dt="2024-09-04T18:06:21.555" v="354" actId="26606"/>
          <ac:spMkLst>
            <pc:docMk/>
            <pc:sldMk cId="536376810" sldId="273"/>
            <ac:spMk id="12" creationId="{5CF0135B-EAB8-4CA0-896C-2D897ECD28BC}"/>
          </ac:spMkLst>
        </pc:spChg>
        <pc:spChg chg="add">
          <ac:chgData name="Avery, Lisa" userId="63e02cad-c3a9-4536-864c-26cc29c58b84" providerId="ADAL" clId="{609C8743-6D37-5346-BD63-AB70A3EC8392}" dt="2024-09-04T18:06:21.555" v="354" actId="26606"/>
          <ac:spMkLst>
            <pc:docMk/>
            <pc:sldMk cId="536376810" sldId="273"/>
            <ac:spMk id="14" creationId="{92C3387C-D24F-4737-8A37-1DC5CFF09CFA}"/>
          </ac:spMkLst>
        </pc:spChg>
      </pc:sldChg>
      <pc:sldChg chg="addSp modSp new mod">
        <pc:chgData name="Avery, Lisa" userId="63e02cad-c3a9-4536-864c-26cc29c58b84" providerId="ADAL" clId="{609C8743-6D37-5346-BD63-AB70A3EC8392}" dt="2024-09-19T13:50:01.439" v="971" actId="27636"/>
        <pc:sldMkLst>
          <pc:docMk/>
          <pc:sldMk cId="2675439448" sldId="274"/>
        </pc:sldMkLst>
        <pc:spChg chg="mod">
          <ac:chgData name="Avery, Lisa" userId="63e02cad-c3a9-4536-864c-26cc29c58b84" providerId="ADAL" clId="{609C8743-6D37-5346-BD63-AB70A3EC8392}" dt="2024-09-04T18:06:44.241" v="356" actId="255"/>
          <ac:spMkLst>
            <pc:docMk/>
            <pc:sldMk cId="2675439448" sldId="274"/>
            <ac:spMk id="2" creationId="{B30B83F3-76B2-8DD2-9643-691E3CE3FD90}"/>
          </ac:spMkLst>
        </pc:spChg>
        <pc:spChg chg="mod">
          <ac:chgData name="Avery, Lisa" userId="63e02cad-c3a9-4536-864c-26cc29c58b84" providerId="ADAL" clId="{609C8743-6D37-5346-BD63-AB70A3EC8392}" dt="2024-09-19T13:50:01.439" v="971" actId="27636"/>
          <ac:spMkLst>
            <pc:docMk/>
            <pc:sldMk cId="2675439448" sldId="274"/>
            <ac:spMk id="3" creationId="{8D8BE36D-018A-0190-E3D3-994A8EE5331F}"/>
          </ac:spMkLst>
        </pc:spChg>
        <pc:graphicFrameChg chg="add mod">
          <ac:chgData name="Avery, Lisa" userId="63e02cad-c3a9-4536-864c-26cc29c58b84" providerId="ADAL" clId="{609C8743-6D37-5346-BD63-AB70A3EC8392}" dt="2024-09-04T17:54:01.078" v="143" actId="1076"/>
          <ac:graphicFrameMkLst>
            <pc:docMk/>
            <pc:sldMk cId="2675439448" sldId="274"/>
            <ac:graphicFrameMk id="4" creationId="{BA09CABE-B076-26AD-1752-0F7A89D786D6}"/>
          </ac:graphicFrameMkLst>
        </pc:graphicFrameChg>
      </pc:sldChg>
      <pc:sldChg chg="addSp modSp new mod">
        <pc:chgData name="Avery, Lisa" userId="63e02cad-c3a9-4536-864c-26cc29c58b84" providerId="ADAL" clId="{609C8743-6D37-5346-BD63-AB70A3EC8392}" dt="2024-09-04T18:07:14.098" v="365" actId="20577"/>
        <pc:sldMkLst>
          <pc:docMk/>
          <pc:sldMk cId="404365865" sldId="275"/>
        </pc:sldMkLst>
        <pc:spChg chg="mod">
          <ac:chgData name="Avery, Lisa" userId="63e02cad-c3a9-4536-864c-26cc29c58b84" providerId="ADAL" clId="{609C8743-6D37-5346-BD63-AB70A3EC8392}" dt="2024-09-04T17:54:18.038" v="146" actId="20577"/>
          <ac:spMkLst>
            <pc:docMk/>
            <pc:sldMk cId="404365865" sldId="275"/>
            <ac:spMk id="2" creationId="{9211D00D-57F1-4A9A-0B37-2F394361EF28}"/>
          </ac:spMkLst>
        </pc:spChg>
        <pc:spChg chg="mod">
          <ac:chgData name="Avery, Lisa" userId="63e02cad-c3a9-4536-864c-26cc29c58b84" providerId="ADAL" clId="{609C8743-6D37-5346-BD63-AB70A3EC8392}" dt="2024-09-04T17:54:45.020" v="152" actId="1076"/>
          <ac:spMkLst>
            <pc:docMk/>
            <pc:sldMk cId="404365865" sldId="275"/>
            <ac:spMk id="3" creationId="{7384C229-3878-8193-6AF1-4C2413D457DC}"/>
          </ac:spMkLst>
        </pc:spChg>
        <pc:spChg chg="add mod">
          <ac:chgData name="Avery, Lisa" userId="63e02cad-c3a9-4536-864c-26cc29c58b84" providerId="ADAL" clId="{609C8743-6D37-5346-BD63-AB70A3EC8392}" dt="2024-09-04T17:56:58.618" v="172" actId="14100"/>
          <ac:spMkLst>
            <pc:docMk/>
            <pc:sldMk cId="404365865" sldId="275"/>
            <ac:spMk id="6" creationId="{85CD9ECE-DC06-597C-4A13-791140F4618A}"/>
          </ac:spMkLst>
        </pc:spChg>
        <pc:graphicFrameChg chg="add mod">
          <ac:chgData name="Avery, Lisa" userId="63e02cad-c3a9-4536-864c-26cc29c58b84" providerId="ADAL" clId="{609C8743-6D37-5346-BD63-AB70A3EC8392}" dt="2024-09-04T17:54:49.851" v="153" actId="1076"/>
          <ac:graphicFrameMkLst>
            <pc:docMk/>
            <pc:sldMk cId="404365865" sldId="275"/>
            <ac:graphicFrameMk id="4" creationId="{E338089E-6F64-BAA3-59EB-3F15BD724468}"/>
          </ac:graphicFrameMkLst>
        </pc:graphicFrameChg>
        <pc:graphicFrameChg chg="add mod modGraphic">
          <ac:chgData name="Avery, Lisa" userId="63e02cad-c3a9-4536-864c-26cc29c58b84" providerId="ADAL" clId="{609C8743-6D37-5346-BD63-AB70A3EC8392}" dt="2024-09-04T18:07:14.098" v="365" actId="20577"/>
          <ac:graphicFrameMkLst>
            <pc:docMk/>
            <pc:sldMk cId="404365865" sldId="275"/>
            <ac:graphicFrameMk id="7" creationId="{649DB770-989F-9A33-2311-42A7ECEE9043}"/>
          </ac:graphicFrameMkLst>
        </pc:graphicFrameChg>
      </pc:sldChg>
      <pc:sldChg chg="addSp delSp modSp new mod">
        <pc:chgData name="Avery, Lisa" userId="63e02cad-c3a9-4536-864c-26cc29c58b84" providerId="ADAL" clId="{609C8743-6D37-5346-BD63-AB70A3EC8392}" dt="2024-09-04T17:56:23.225" v="171" actId="14100"/>
        <pc:sldMkLst>
          <pc:docMk/>
          <pc:sldMk cId="4237132339" sldId="276"/>
        </pc:sldMkLst>
        <pc:spChg chg="del">
          <ac:chgData name="Avery, Lisa" userId="63e02cad-c3a9-4536-864c-26cc29c58b84" providerId="ADAL" clId="{609C8743-6D37-5346-BD63-AB70A3EC8392}" dt="2024-09-04T17:55:28.326" v="160" actId="478"/>
          <ac:spMkLst>
            <pc:docMk/>
            <pc:sldMk cId="4237132339" sldId="276"/>
            <ac:spMk id="2" creationId="{36F92AD1-A655-C013-F88C-0B9FBA965248}"/>
          </ac:spMkLst>
        </pc:spChg>
        <pc:spChg chg="del">
          <ac:chgData name="Avery, Lisa" userId="63e02cad-c3a9-4536-864c-26cc29c58b84" providerId="ADAL" clId="{609C8743-6D37-5346-BD63-AB70A3EC8392}" dt="2024-09-04T17:55:29.231" v="161" actId="478"/>
          <ac:spMkLst>
            <pc:docMk/>
            <pc:sldMk cId="4237132339" sldId="276"/>
            <ac:spMk id="3" creationId="{A6DA4180-CAEF-F8AB-7224-F61F93F8A67D}"/>
          </ac:spMkLst>
        </pc:spChg>
        <pc:spChg chg="add mod">
          <ac:chgData name="Avery, Lisa" userId="63e02cad-c3a9-4536-864c-26cc29c58b84" providerId="ADAL" clId="{609C8743-6D37-5346-BD63-AB70A3EC8392}" dt="2024-09-04T17:55:42.004" v="164" actId="14100"/>
          <ac:spMkLst>
            <pc:docMk/>
            <pc:sldMk cId="4237132339" sldId="276"/>
            <ac:spMk id="5" creationId="{13C5768E-5093-9517-5FE2-64671D807D4A}"/>
          </ac:spMkLst>
        </pc:spChg>
        <pc:spChg chg="add mod">
          <ac:chgData name="Avery, Lisa" userId="63e02cad-c3a9-4536-864c-26cc29c58b84" providerId="ADAL" clId="{609C8743-6D37-5346-BD63-AB70A3EC8392}" dt="2024-09-04T17:56:23.225" v="171" actId="14100"/>
          <ac:spMkLst>
            <pc:docMk/>
            <pc:sldMk cId="4237132339" sldId="276"/>
            <ac:spMk id="8" creationId="{18FB71E2-71F3-D9EA-738E-7A9B98456FBC}"/>
          </ac:spMkLst>
        </pc:spChg>
        <pc:graphicFrameChg chg="add mod modGraphic">
          <ac:chgData name="Avery, Lisa" userId="63e02cad-c3a9-4536-864c-26cc29c58b84" providerId="ADAL" clId="{609C8743-6D37-5346-BD63-AB70A3EC8392}" dt="2024-09-04T17:56:02.354" v="168" actId="1076"/>
          <ac:graphicFrameMkLst>
            <pc:docMk/>
            <pc:sldMk cId="4237132339" sldId="276"/>
            <ac:graphicFrameMk id="6" creationId="{D50B491B-392B-2777-D440-54294022A5A2}"/>
          </ac:graphicFrameMkLst>
        </pc:graphicFrameChg>
      </pc:sldChg>
      <pc:sldChg chg="addSp modSp new mod">
        <pc:chgData name="Avery, Lisa" userId="63e02cad-c3a9-4536-864c-26cc29c58b84" providerId="ADAL" clId="{609C8743-6D37-5346-BD63-AB70A3EC8392}" dt="2024-09-19T14:02:26.504" v="1148" actId="207"/>
        <pc:sldMkLst>
          <pc:docMk/>
          <pc:sldMk cId="3945890239" sldId="277"/>
        </pc:sldMkLst>
        <pc:spChg chg="mod">
          <ac:chgData name="Avery, Lisa" userId="63e02cad-c3a9-4536-864c-26cc29c58b84" providerId="ADAL" clId="{609C8743-6D37-5346-BD63-AB70A3EC8392}" dt="2024-09-19T14:02:16.561" v="1147" actId="207"/>
          <ac:spMkLst>
            <pc:docMk/>
            <pc:sldMk cId="3945890239" sldId="277"/>
            <ac:spMk id="2" creationId="{4A0D3C7D-339C-642C-3600-5A43B97D146F}"/>
          </ac:spMkLst>
        </pc:spChg>
        <pc:spChg chg="mod">
          <ac:chgData name="Avery, Lisa" userId="63e02cad-c3a9-4536-864c-26cc29c58b84" providerId="ADAL" clId="{609C8743-6D37-5346-BD63-AB70A3EC8392}" dt="2024-09-19T14:02:26.504" v="1148" actId="207"/>
          <ac:spMkLst>
            <pc:docMk/>
            <pc:sldMk cId="3945890239" sldId="277"/>
            <ac:spMk id="3" creationId="{0F0469CE-AF44-C297-E802-1C42DA51374D}"/>
          </ac:spMkLst>
        </pc:spChg>
        <pc:picChg chg="add mod">
          <ac:chgData name="Avery, Lisa" userId="63e02cad-c3a9-4536-864c-26cc29c58b84" providerId="ADAL" clId="{609C8743-6D37-5346-BD63-AB70A3EC8392}" dt="2024-09-19T14:01:36.945" v="1142" actId="1076"/>
          <ac:picMkLst>
            <pc:docMk/>
            <pc:sldMk cId="3945890239" sldId="277"/>
            <ac:picMk id="4" creationId="{6E4C9E94-8C15-A35B-7E71-08226CE13844}"/>
          </ac:picMkLst>
        </pc:picChg>
      </pc:sldChg>
      <pc:sldChg chg="addSp delSp modSp new del mod">
        <pc:chgData name="Avery, Lisa" userId="63e02cad-c3a9-4536-864c-26cc29c58b84" providerId="ADAL" clId="{609C8743-6D37-5346-BD63-AB70A3EC8392}" dt="2024-09-19T14:03:00.604" v="1149" actId="2696"/>
        <pc:sldMkLst>
          <pc:docMk/>
          <pc:sldMk cId="2914523075" sldId="278"/>
        </pc:sldMkLst>
        <pc:spChg chg="del">
          <ac:chgData name="Avery, Lisa" userId="63e02cad-c3a9-4536-864c-26cc29c58b84" providerId="ADAL" clId="{609C8743-6D37-5346-BD63-AB70A3EC8392}" dt="2024-09-19T13:59:20.558" v="1131" actId="478"/>
          <ac:spMkLst>
            <pc:docMk/>
            <pc:sldMk cId="2914523075" sldId="278"/>
            <ac:spMk id="2" creationId="{B2FB2EA4-6FDA-8D38-4042-F3497249EDA6}"/>
          </ac:spMkLst>
        </pc:spChg>
        <pc:spChg chg="del">
          <ac:chgData name="Avery, Lisa" userId="63e02cad-c3a9-4536-864c-26cc29c58b84" providerId="ADAL" clId="{609C8743-6D37-5346-BD63-AB70A3EC8392}" dt="2024-09-19T13:59:22.891" v="1132" actId="478"/>
          <ac:spMkLst>
            <pc:docMk/>
            <pc:sldMk cId="2914523075" sldId="278"/>
            <ac:spMk id="3" creationId="{ACD26081-FA96-225A-4E30-959023AECC22}"/>
          </ac:spMkLst>
        </pc:spChg>
        <pc:picChg chg="add del mod">
          <ac:chgData name="Avery, Lisa" userId="63e02cad-c3a9-4536-864c-26cc29c58b84" providerId="ADAL" clId="{609C8743-6D37-5346-BD63-AB70A3EC8392}" dt="2024-09-19T14:01:03.963" v="1136" actId="21"/>
          <ac:picMkLst>
            <pc:docMk/>
            <pc:sldMk cId="2914523075" sldId="278"/>
            <ac:picMk id="5" creationId="{D4D04947-24F1-AD3F-1CAC-25657F7FC25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9F48B0-CD18-B74B-89B7-6DABCB1BCE5F}" type="datetimeFigureOut">
              <a:rPr lang="en-US" smtClean="0"/>
              <a:t>9/19/24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1B6170-FD69-3A40-A783-2DF7F940BACE}" type="slidenum">
              <a:rPr lang="en-US" smtClean="0"/>
              <a:t>‹#›</a:t>
            </a:fld>
            <a:endParaRPr lang="en-US"/>
          </a:p>
        </p:txBody>
      </p:sp>
    </p:spTree>
    <p:extLst>
      <p:ext uri="{BB962C8B-B14F-4D97-AF65-F5344CB8AC3E}">
        <p14:creationId xmlns:p14="http://schemas.microsoft.com/office/powerpoint/2010/main" val="837930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1B6170-FD69-3A40-A783-2DF7F940BACE}" type="slidenum">
              <a:rPr lang="en-US" smtClean="0"/>
              <a:t>15</a:t>
            </a:fld>
            <a:endParaRPr lang="en-US"/>
          </a:p>
        </p:txBody>
      </p:sp>
    </p:spTree>
    <p:extLst>
      <p:ext uri="{BB962C8B-B14F-4D97-AF65-F5344CB8AC3E}">
        <p14:creationId xmlns:p14="http://schemas.microsoft.com/office/powerpoint/2010/main" val="917699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1B6170-FD69-3A40-A783-2DF7F940BACE}" type="slidenum">
              <a:rPr lang="en-US" smtClean="0"/>
              <a:t>20</a:t>
            </a:fld>
            <a:endParaRPr lang="en-US"/>
          </a:p>
        </p:txBody>
      </p:sp>
    </p:spTree>
    <p:extLst>
      <p:ext uri="{BB962C8B-B14F-4D97-AF65-F5344CB8AC3E}">
        <p14:creationId xmlns:p14="http://schemas.microsoft.com/office/powerpoint/2010/main" val="44545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4B7A5-8B5E-F2EA-5C76-6E9B7DF840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41DC696-45A1-84E8-3F33-C086503A9F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1CC45E2-8867-F803-3D65-C348ED5EB1E1}"/>
              </a:ext>
            </a:extLst>
          </p:cNvPr>
          <p:cNvSpPr>
            <a:spLocks noGrp="1"/>
          </p:cNvSpPr>
          <p:nvPr>
            <p:ph type="dt" sz="half" idx="10"/>
          </p:nvPr>
        </p:nvSpPr>
        <p:spPr/>
        <p:txBody>
          <a:bodyPr/>
          <a:lstStyle/>
          <a:p>
            <a:fld id="{7C9553FD-B79B-ED49-A2F3-D102764B2F3D}" type="datetimeFigureOut">
              <a:rPr lang="en-US" smtClean="0"/>
              <a:t>9/19/24</a:t>
            </a:fld>
            <a:endParaRPr lang="en-US"/>
          </a:p>
        </p:txBody>
      </p:sp>
      <p:sp>
        <p:nvSpPr>
          <p:cNvPr id="5" name="Footer Placeholder 4">
            <a:extLst>
              <a:ext uri="{FF2B5EF4-FFF2-40B4-BE49-F238E27FC236}">
                <a16:creationId xmlns:a16="http://schemas.microsoft.com/office/drawing/2014/main" id="{DF278390-14D9-D998-5C8F-EB6B7AF77F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B5D575-7456-73FC-B373-B90B4639C107}"/>
              </a:ext>
            </a:extLst>
          </p:cNvPr>
          <p:cNvSpPr>
            <a:spLocks noGrp="1"/>
          </p:cNvSpPr>
          <p:nvPr>
            <p:ph type="sldNum" sz="quarter" idx="12"/>
          </p:nvPr>
        </p:nvSpPr>
        <p:spPr/>
        <p:txBody>
          <a:bodyPr/>
          <a:lstStyle/>
          <a:p>
            <a:fld id="{714565F4-A0E2-CF4B-A2C4-119A311A1AAB}" type="slidenum">
              <a:rPr lang="en-US" smtClean="0"/>
              <a:t>‹#›</a:t>
            </a:fld>
            <a:endParaRPr lang="en-US"/>
          </a:p>
        </p:txBody>
      </p:sp>
    </p:spTree>
    <p:extLst>
      <p:ext uri="{BB962C8B-B14F-4D97-AF65-F5344CB8AC3E}">
        <p14:creationId xmlns:p14="http://schemas.microsoft.com/office/powerpoint/2010/main" val="728444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FB99F-CF9C-01B2-7871-F49859DFFB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F75E1F-AE79-B4F9-1596-CAEF775AB9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27A408-B2F8-A20E-FFEA-27C247E150C4}"/>
              </a:ext>
            </a:extLst>
          </p:cNvPr>
          <p:cNvSpPr>
            <a:spLocks noGrp="1"/>
          </p:cNvSpPr>
          <p:nvPr>
            <p:ph type="dt" sz="half" idx="10"/>
          </p:nvPr>
        </p:nvSpPr>
        <p:spPr/>
        <p:txBody>
          <a:bodyPr/>
          <a:lstStyle/>
          <a:p>
            <a:fld id="{7C9553FD-B79B-ED49-A2F3-D102764B2F3D}" type="datetimeFigureOut">
              <a:rPr lang="en-US" smtClean="0"/>
              <a:t>9/19/24</a:t>
            </a:fld>
            <a:endParaRPr lang="en-US"/>
          </a:p>
        </p:txBody>
      </p:sp>
      <p:sp>
        <p:nvSpPr>
          <p:cNvPr id="5" name="Footer Placeholder 4">
            <a:extLst>
              <a:ext uri="{FF2B5EF4-FFF2-40B4-BE49-F238E27FC236}">
                <a16:creationId xmlns:a16="http://schemas.microsoft.com/office/drawing/2014/main" id="{0C40F88F-5A31-2E56-5152-7EF7F58C9C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DAB4CA-73EE-02EA-C3A1-5B0A1D623682}"/>
              </a:ext>
            </a:extLst>
          </p:cNvPr>
          <p:cNvSpPr>
            <a:spLocks noGrp="1"/>
          </p:cNvSpPr>
          <p:nvPr>
            <p:ph type="sldNum" sz="quarter" idx="12"/>
          </p:nvPr>
        </p:nvSpPr>
        <p:spPr/>
        <p:txBody>
          <a:bodyPr/>
          <a:lstStyle/>
          <a:p>
            <a:fld id="{714565F4-A0E2-CF4B-A2C4-119A311A1AAB}" type="slidenum">
              <a:rPr lang="en-US" smtClean="0"/>
              <a:t>‹#›</a:t>
            </a:fld>
            <a:endParaRPr lang="en-US"/>
          </a:p>
        </p:txBody>
      </p:sp>
    </p:spTree>
    <p:extLst>
      <p:ext uri="{BB962C8B-B14F-4D97-AF65-F5344CB8AC3E}">
        <p14:creationId xmlns:p14="http://schemas.microsoft.com/office/powerpoint/2010/main" val="3046462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33EFBE-EBB1-FAB1-FAD9-4CE5BCBE4D4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9E97323-51DB-E1FD-8913-E8CC6D827A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C3D958-BD22-745B-1567-164F5CCCA91D}"/>
              </a:ext>
            </a:extLst>
          </p:cNvPr>
          <p:cNvSpPr>
            <a:spLocks noGrp="1"/>
          </p:cNvSpPr>
          <p:nvPr>
            <p:ph type="dt" sz="half" idx="10"/>
          </p:nvPr>
        </p:nvSpPr>
        <p:spPr/>
        <p:txBody>
          <a:bodyPr/>
          <a:lstStyle/>
          <a:p>
            <a:fld id="{7C9553FD-B79B-ED49-A2F3-D102764B2F3D}" type="datetimeFigureOut">
              <a:rPr lang="en-US" smtClean="0"/>
              <a:t>9/19/24</a:t>
            </a:fld>
            <a:endParaRPr lang="en-US"/>
          </a:p>
        </p:txBody>
      </p:sp>
      <p:sp>
        <p:nvSpPr>
          <p:cNvPr id="5" name="Footer Placeholder 4">
            <a:extLst>
              <a:ext uri="{FF2B5EF4-FFF2-40B4-BE49-F238E27FC236}">
                <a16:creationId xmlns:a16="http://schemas.microsoft.com/office/drawing/2014/main" id="{E1F8631B-3BF9-F216-51F9-83D7843BEC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5BF510-847F-968E-5BF4-2E23F21B90F7}"/>
              </a:ext>
            </a:extLst>
          </p:cNvPr>
          <p:cNvSpPr>
            <a:spLocks noGrp="1"/>
          </p:cNvSpPr>
          <p:nvPr>
            <p:ph type="sldNum" sz="quarter" idx="12"/>
          </p:nvPr>
        </p:nvSpPr>
        <p:spPr/>
        <p:txBody>
          <a:bodyPr/>
          <a:lstStyle/>
          <a:p>
            <a:fld id="{714565F4-A0E2-CF4B-A2C4-119A311A1AAB}" type="slidenum">
              <a:rPr lang="en-US" smtClean="0"/>
              <a:t>‹#›</a:t>
            </a:fld>
            <a:endParaRPr lang="en-US"/>
          </a:p>
        </p:txBody>
      </p:sp>
    </p:spTree>
    <p:extLst>
      <p:ext uri="{BB962C8B-B14F-4D97-AF65-F5344CB8AC3E}">
        <p14:creationId xmlns:p14="http://schemas.microsoft.com/office/powerpoint/2010/main" val="2310855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E00C3-A3AF-B00A-F8BD-77EF42CC70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CDC7FC-FD78-0FDA-CBC9-9A55CD5936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95A360-234E-1434-1399-31CD2731F670}"/>
              </a:ext>
            </a:extLst>
          </p:cNvPr>
          <p:cNvSpPr>
            <a:spLocks noGrp="1"/>
          </p:cNvSpPr>
          <p:nvPr>
            <p:ph type="dt" sz="half" idx="10"/>
          </p:nvPr>
        </p:nvSpPr>
        <p:spPr/>
        <p:txBody>
          <a:bodyPr/>
          <a:lstStyle/>
          <a:p>
            <a:fld id="{7C9553FD-B79B-ED49-A2F3-D102764B2F3D}" type="datetimeFigureOut">
              <a:rPr lang="en-US" smtClean="0"/>
              <a:t>9/19/24</a:t>
            </a:fld>
            <a:endParaRPr lang="en-US"/>
          </a:p>
        </p:txBody>
      </p:sp>
      <p:sp>
        <p:nvSpPr>
          <p:cNvPr id="5" name="Footer Placeholder 4">
            <a:extLst>
              <a:ext uri="{FF2B5EF4-FFF2-40B4-BE49-F238E27FC236}">
                <a16:creationId xmlns:a16="http://schemas.microsoft.com/office/drawing/2014/main" id="{EB05E253-B6D0-223A-780B-D7EE325F45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B40FD6-744C-5838-FB7E-D7BDD00A15A7}"/>
              </a:ext>
            </a:extLst>
          </p:cNvPr>
          <p:cNvSpPr>
            <a:spLocks noGrp="1"/>
          </p:cNvSpPr>
          <p:nvPr>
            <p:ph type="sldNum" sz="quarter" idx="12"/>
          </p:nvPr>
        </p:nvSpPr>
        <p:spPr/>
        <p:txBody>
          <a:bodyPr/>
          <a:lstStyle/>
          <a:p>
            <a:fld id="{714565F4-A0E2-CF4B-A2C4-119A311A1AAB}" type="slidenum">
              <a:rPr lang="en-US" smtClean="0"/>
              <a:t>‹#›</a:t>
            </a:fld>
            <a:endParaRPr lang="en-US"/>
          </a:p>
        </p:txBody>
      </p:sp>
    </p:spTree>
    <p:extLst>
      <p:ext uri="{BB962C8B-B14F-4D97-AF65-F5344CB8AC3E}">
        <p14:creationId xmlns:p14="http://schemas.microsoft.com/office/powerpoint/2010/main" val="3765414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91B6F-F75F-AE43-E0C9-DD7BFE13FF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BE4278-7E83-ED64-5EE3-ACCB305FDF7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F7CA7C-391A-8E6F-FB8B-F50443A3C63D}"/>
              </a:ext>
            </a:extLst>
          </p:cNvPr>
          <p:cNvSpPr>
            <a:spLocks noGrp="1"/>
          </p:cNvSpPr>
          <p:nvPr>
            <p:ph type="dt" sz="half" idx="10"/>
          </p:nvPr>
        </p:nvSpPr>
        <p:spPr/>
        <p:txBody>
          <a:bodyPr/>
          <a:lstStyle/>
          <a:p>
            <a:fld id="{7C9553FD-B79B-ED49-A2F3-D102764B2F3D}" type="datetimeFigureOut">
              <a:rPr lang="en-US" smtClean="0"/>
              <a:t>9/19/24</a:t>
            </a:fld>
            <a:endParaRPr lang="en-US"/>
          </a:p>
        </p:txBody>
      </p:sp>
      <p:sp>
        <p:nvSpPr>
          <p:cNvPr id="5" name="Footer Placeholder 4">
            <a:extLst>
              <a:ext uri="{FF2B5EF4-FFF2-40B4-BE49-F238E27FC236}">
                <a16:creationId xmlns:a16="http://schemas.microsoft.com/office/drawing/2014/main" id="{037FD206-9FD2-3A83-8C1F-BA00A5F49D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548799-3BBB-6D35-26CF-46D609AED926}"/>
              </a:ext>
            </a:extLst>
          </p:cNvPr>
          <p:cNvSpPr>
            <a:spLocks noGrp="1"/>
          </p:cNvSpPr>
          <p:nvPr>
            <p:ph type="sldNum" sz="quarter" idx="12"/>
          </p:nvPr>
        </p:nvSpPr>
        <p:spPr/>
        <p:txBody>
          <a:bodyPr/>
          <a:lstStyle/>
          <a:p>
            <a:fld id="{714565F4-A0E2-CF4B-A2C4-119A311A1AAB}" type="slidenum">
              <a:rPr lang="en-US" smtClean="0"/>
              <a:t>‹#›</a:t>
            </a:fld>
            <a:endParaRPr lang="en-US"/>
          </a:p>
        </p:txBody>
      </p:sp>
    </p:spTree>
    <p:extLst>
      <p:ext uri="{BB962C8B-B14F-4D97-AF65-F5344CB8AC3E}">
        <p14:creationId xmlns:p14="http://schemas.microsoft.com/office/powerpoint/2010/main" val="254313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E842E-BA5A-B5ED-9577-24EB0B0BED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4550DA-3C7A-C959-89CC-5CF5B222FE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420F5AB-BA67-6288-6326-BCF00C416B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03E8B5-A687-D73E-4C1D-F533E1025BB1}"/>
              </a:ext>
            </a:extLst>
          </p:cNvPr>
          <p:cNvSpPr>
            <a:spLocks noGrp="1"/>
          </p:cNvSpPr>
          <p:nvPr>
            <p:ph type="dt" sz="half" idx="10"/>
          </p:nvPr>
        </p:nvSpPr>
        <p:spPr/>
        <p:txBody>
          <a:bodyPr/>
          <a:lstStyle/>
          <a:p>
            <a:fld id="{7C9553FD-B79B-ED49-A2F3-D102764B2F3D}" type="datetimeFigureOut">
              <a:rPr lang="en-US" smtClean="0"/>
              <a:t>9/19/24</a:t>
            </a:fld>
            <a:endParaRPr lang="en-US"/>
          </a:p>
        </p:txBody>
      </p:sp>
      <p:sp>
        <p:nvSpPr>
          <p:cNvPr id="6" name="Footer Placeholder 5">
            <a:extLst>
              <a:ext uri="{FF2B5EF4-FFF2-40B4-BE49-F238E27FC236}">
                <a16:creationId xmlns:a16="http://schemas.microsoft.com/office/drawing/2014/main" id="{412535C9-C489-DAFE-255B-BB3141B04A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405902-0B3A-0120-4DF8-A6BE6ABFD7AD}"/>
              </a:ext>
            </a:extLst>
          </p:cNvPr>
          <p:cNvSpPr>
            <a:spLocks noGrp="1"/>
          </p:cNvSpPr>
          <p:nvPr>
            <p:ph type="sldNum" sz="quarter" idx="12"/>
          </p:nvPr>
        </p:nvSpPr>
        <p:spPr/>
        <p:txBody>
          <a:bodyPr/>
          <a:lstStyle/>
          <a:p>
            <a:fld id="{714565F4-A0E2-CF4B-A2C4-119A311A1AAB}" type="slidenum">
              <a:rPr lang="en-US" smtClean="0"/>
              <a:t>‹#›</a:t>
            </a:fld>
            <a:endParaRPr lang="en-US"/>
          </a:p>
        </p:txBody>
      </p:sp>
    </p:spTree>
    <p:extLst>
      <p:ext uri="{BB962C8B-B14F-4D97-AF65-F5344CB8AC3E}">
        <p14:creationId xmlns:p14="http://schemas.microsoft.com/office/powerpoint/2010/main" val="2739413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909A3-DE00-9354-0A79-22EE0041FE8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CABA70-0465-CD51-FA8F-6417E93A86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611A4E-E57B-5105-EBCC-C28855E67C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9AD609-8A47-633D-3BCA-4FB2B02313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C8E13B-94C2-2619-40D7-8B47255CA9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CF66D38-6968-0706-9251-4B2EC350B364}"/>
              </a:ext>
            </a:extLst>
          </p:cNvPr>
          <p:cNvSpPr>
            <a:spLocks noGrp="1"/>
          </p:cNvSpPr>
          <p:nvPr>
            <p:ph type="dt" sz="half" idx="10"/>
          </p:nvPr>
        </p:nvSpPr>
        <p:spPr/>
        <p:txBody>
          <a:bodyPr/>
          <a:lstStyle/>
          <a:p>
            <a:fld id="{7C9553FD-B79B-ED49-A2F3-D102764B2F3D}" type="datetimeFigureOut">
              <a:rPr lang="en-US" smtClean="0"/>
              <a:t>9/19/24</a:t>
            </a:fld>
            <a:endParaRPr lang="en-US"/>
          </a:p>
        </p:txBody>
      </p:sp>
      <p:sp>
        <p:nvSpPr>
          <p:cNvPr id="8" name="Footer Placeholder 7">
            <a:extLst>
              <a:ext uri="{FF2B5EF4-FFF2-40B4-BE49-F238E27FC236}">
                <a16:creationId xmlns:a16="http://schemas.microsoft.com/office/drawing/2014/main" id="{E88BE73C-8529-790F-9BBC-E0D7495032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98D68D-1E65-C25F-B64F-050F1A1257D5}"/>
              </a:ext>
            </a:extLst>
          </p:cNvPr>
          <p:cNvSpPr>
            <a:spLocks noGrp="1"/>
          </p:cNvSpPr>
          <p:nvPr>
            <p:ph type="sldNum" sz="quarter" idx="12"/>
          </p:nvPr>
        </p:nvSpPr>
        <p:spPr/>
        <p:txBody>
          <a:bodyPr/>
          <a:lstStyle/>
          <a:p>
            <a:fld id="{714565F4-A0E2-CF4B-A2C4-119A311A1AAB}" type="slidenum">
              <a:rPr lang="en-US" smtClean="0"/>
              <a:t>‹#›</a:t>
            </a:fld>
            <a:endParaRPr lang="en-US"/>
          </a:p>
        </p:txBody>
      </p:sp>
    </p:spTree>
    <p:extLst>
      <p:ext uri="{BB962C8B-B14F-4D97-AF65-F5344CB8AC3E}">
        <p14:creationId xmlns:p14="http://schemas.microsoft.com/office/powerpoint/2010/main" val="1308719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A6CA0-829B-E8AF-0AA2-5781601928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B0F9238-0195-6D9F-9982-498292ADAC86}"/>
              </a:ext>
            </a:extLst>
          </p:cNvPr>
          <p:cNvSpPr>
            <a:spLocks noGrp="1"/>
          </p:cNvSpPr>
          <p:nvPr>
            <p:ph type="dt" sz="half" idx="10"/>
          </p:nvPr>
        </p:nvSpPr>
        <p:spPr/>
        <p:txBody>
          <a:bodyPr/>
          <a:lstStyle/>
          <a:p>
            <a:fld id="{7C9553FD-B79B-ED49-A2F3-D102764B2F3D}" type="datetimeFigureOut">
              <a:rPr lang="en-US" smtClean="0"/>
              <a:t>9/19/24</a:t>
            </a:fld>
            <a:endParaRPr lang="en-US"/>
          </a:p>
        </p:txBody>
      </p:sp>
      <p:sp>
        <p:nvSpPr>
          <p:cNvPr id="4" name="Footer Placeholder 3">
            <a:extLst>
              <a:ext uri="{FF2B5EF4-FFF2-40B4-BE49-F238E27FC236}">
                <a16:creationId xmlns:a16="http://schemas.microsoft.com/office/drawing/2014/main" id="{2C34FC22-9596-3E95-D10D-40C39EB87A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D73F696-8BAB-DF7F-7B1B-9E014E3ACA10}"/>
              </a:ext>
            </a:extLst>
          </p:cNvPr>
          <p:cNvSpPr>
            <a:spLocks noGrp="1"/>
          </p:cNvSpPr>
          <p:nvPr>
            <p:ph type="sldNum" sz="quarter" idx="12"/>
          </p:nvPr>
        </p:nvSpPr>
        <p:spPr/>
        <p:txBody>
          <a:bodyPr/>
          <a:lstStyle/>
          <a:p>
            <a:fld id="{714565F4-A0E2-CF4B-A2C4-119A311A1AAB}" type="slidenum">
              <a:rPr lang="en-US" smtClean="0"/>
              <a:t>‹#›</a:t>
            </a:fld>
            <a:endParaRPr lang="en-US"/>
          </a:p>
        </p:txBody>
      </p:sp>
    </p:spTree>
    <p:extLst>
      <p:ext uri="{BB962C8B-B14F-4D97-AF65-F5344CB8AC3E}">
        <p14:creationId xmlns:p14="http://schemas.microsoft.com/office/powerpoint/2010/main" val="844908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E7869F-1598-2A95-94D4-C38BCADF5D9E}"/>
              </a:ext>
            </a:extLst>
          </p:cNvPr>
          <p:cNvSpPr>
            <a:spLocks noGrp="1"/>
          </p:cNvSpPr>
          <p:nvPr>
            <p:ph type="dt" sz="half" idx="10"/>
          </p:nvPr>
        </p:nvSpPr>
        <p:spPr/>
        <p:txBody>
          <a:bodyPr/>
          <a:lstStyle/>
          <a:p>
            <a:fld id="{7C9553FD-B79B-ED49-A2F3-D102764B2F3D}" type="datetimeFigureOut">
              <a:rPr lang="en-US" smtClean="0"/>
              <a:t>9/19/24</a:t>
            </a:fld>
            <a:endParaRPr lang="en-US"/>
          </a:p>
        </p:txBody>
      </p:sp>
      <p:sp>
        <p:nvSpPr>
          <p:cNvPr id="3" name="Footer Placeholder 2">
            <a:extLst>
              <a:ext uri="{FF2B5EF4-FFF2-40B4-BE49-F238E27FC236}">
                <a16:creationId xmlns:a16="http://schemas.microsoft.com/office/drawing/2014/main" id="{234C4632-7746-2349-955B-9342659637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5C0D66-3716-A31E-15D5-A81BF3F9B513}"/>
              </a:ext>
            </a:extLst>
          </p:cNvPr>
          <p:cNvSpPr>
            <a:spLocks noGrp="1"/>
          </p:cNvSpPr>
          <p:nvPr>
            <p:ph type="sldNum" sz="quarter" idx="12"/>
          </p:nvPr>
        </p:nvSpPr>
        <p:spPr/>
        <p:txBody>
          <a:bodyPr/>
          <a:lstStyle/>
          <a:p>
            <a:fld id="{714565F4-A0E2-CF4B-A2C4-119A311A1AAB}" type="slidenum">
              <a:rPr lang="en-US" smtClean="0"/>
              <a:t>‹#›</a:t>
            </a:fld>
            <a:endParaRPr lang="en-US"/>
          </a:p>
        </p:txBody>
      </p:sp>
    </p:spTree>
    <p:extLst>
      <p:ext uri="{BB962C8B-B14F-4D97-AF65-F5344CB8AC3E}">
        <p14:creationId xmlns:p14="http://schemas.microsoft.com/office/powerpoint/2010/main" val="1215511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3D2C4-89B7-BAF7-90BF-6EDFF6684C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B027B1-0E4A-FA3F-EFE9-72F268B387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BF5B68B-5100-21FF-1378-68D1CA4940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844329-572C-0AD5-B4EA-EE9AB427F1C2}"/>
              </a:ext>
            </a:extLst>
          </p:cNvPr>
          <p:cNvSpPr>
            <a:spLocks noGrp="1"/>
          </p:cNvSpPr>
          <p:nvPr>
            <p:ph type="dt" sz="half" idx="10"/>
          </p:nvPr>
        </p:nvSpPr>
        <p:spPr/>
        <p:txBody>
          <a:bodyPr/>
          <a:lstStyle/>
          <a:p>
            <a:fld id="{7C9553FD-B79B-ED49-A2F3-D102764B2F3D}" type="datetimeFigureOut">
              <a:rPr lang="en-US" smtClean="0"/>
              <a:t>9/19/24</a:t>
            </a:fld>
            <a:endParaRPr lang="en-US"/>
          </a:p>
        </p:txBody>
      </p:sp>
      <p:sp>
        <p:nvSpPr>
          <p:cNvPr id="6" name="Footer Placeholder 5">
            <a:extLst>
              <a:ext uri="{FF2B5EF4-FFF2-40B4-BE49-F238E27FC236}">
                <a16:creationId xmlns:a16="http://schemas.microsoft.com/office/drawing/2014/main" id="{F0670E43-AD02-48F7-F443-B37ED73303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23460B-1F3D-D50D-16D3-0B191071A406}"/>
              </a:ext>
            </a:extLst>
          </p:cNvPr>
          <p:cNvSpPr>
            <a:spLocks noGrp="1"/>
          </p:cNvSpPr>
          <p:nvPr>
            <p:ph type="sldNum" sz="quarter" idx="12"/>
          </p:nvPr>
        </p:nvSpPr>
        <p:spPr/>
        <p:txBody>
          <a:bodyPr/>
          <a:lstStyle/>
          <a:p>
            <a:fld id="{714565F4-A0E2-CF4B-A2C4-119A311A1AAB}" type="slidenum">
              <a:rPr lang="en-US" smtClean="0"/>
              <a:t>‹#›</a:t>
            </a:fld>
            <a:endParaRPr lang="en-US"/>
          </a:p>
        </p:txBody>
      </p:sp>
    </p:spTree>
    <p:extLst>
      <p:ext uri="{BB962C8B-B14F-4D97-AF65-F5344CB8AC3E}">
        <p14:creationId xmlns:p14="http://schemas.microsoft.com/office/powerpoint/2010/main" val="3601756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93FD0-1E71-5EC3-87A9-0FFE47856C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C2DDE34-C465-3FE5-0F38-AC7D6BC77F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861BE99-2D2C-F8EE-44BA-DC61FC7F86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B2F8B2-DEDC-FCB9-01C7-F487E95A4122}"/>
              </a:ext>
            </a:extLst>
          </p:cNvPr>
          <p:cNvSpPr>
            <a:spLocks noGrp="1"/>
          </p:cNvSpPr>
          <p:nvPr>
            <p:ph type="dt" sz="half" idx="10"/>
          </p:nvPr>
        </p:nvSpPr>
        <p:spPr/>
        <p:txBody>
          <a:bodyPr/>
          <a:lstStyle/>
          <a:p>
            <a:fld id="{7C9553FD-B79B-ED49-A2F3-D102764B2F3D}" type="datetimeFigureOut">
              <a:rPr lang="en-US" smtClean="0"/>
              <a:t>9/19/24</a:t>
            </a:fld>
            <a:endParaRPr lang="en-US"/>
          </a:p>
        </p:txBody>
      </p:sp>
      <p:sp>
        <p:nvSpPr>
          <p:cNvPr id="6" name="Footer Placeholder 5">
            <a:extLst>
              <a:ext uri="{FF2B5EF4-FFF2-40B4-BE49-F238E27FC236}">
                <a16:creationId xmlns:a16="http://schemas.microsoft.com/office/drawing/2014/main" id="{BB135AFF-0679-86A3-C3FF-3C6D145832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06BB08-9A0C-4978-625E-EEB7EF0E61F6}"/>
              </a:ext>
            </a:extLst>
          </p:cNvPr>
          <p:cNvSpPr>
            <a:spLocks noGrp="1"/>
          </p:cNvSpPr>
          <p:nvPr>
            <p:ph type="sldNum" sz="quarter" idx="12"/>
          </p:nvPr>
        </p:nvSpPr>
        <p:spPr/>
        <p:txBody>
          <a:bodyPr/>
          <a:lstStyle/>
          <a:p>
            <a:fld id="{714565F4-A0E2-CF4B-A2C4-119A311A1AAB}" type="slidenum">
              <a:rPr lang="en-US" smtClean="0"/>
              <a:t>‹#›</a:t>
            </a:fld>
            <a:endParaRPr lang="en-US"/>
          </a:p>
        </p:txBody>
      </p:sp>
    </p:spTree>
    <p:extLst>
      <p:ext uri="{BB962C8B-B14F-4D97-AF65-F5344CB8AC3E}">
        <p14:creationId xmlns:p14="http://schemas.microsoft.com/office/powerpoint/2010/main" val="1271382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C4F945-9C37-8FC3-CB66-08D6B5D800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ABFAF7-464F-E699-6369-D18C69B85B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117B98-0AB3-1A23-210A-966CB46C7E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C9553FD-B79B-ED49-A2F3-D102764B2F3D}" type="datetimeFigureOut">
              <a:rPr lang="en-US" smtClean="0"/>
              <a:t>9/19/24</a:t>
            </a:fld>
            <a:endParaRPr lang="en-US"/>
          </a:p>
        </p:txBody>
      </p:sp>
      <p:sp>
        <p:nvSpPr>
          <p:cNvPr id="5" name="Footer Placeholder 4">
            <a:extLst>
              <a:ext uri="{FF2B5EF4-FFF2-40B4-BE49-F238E27FC236}">
                <a16:creationId xmlns:a16="http://schemas.microsoft.com/office/drawing/2014/main" id="{6858E594-EA60-D581-C488-56176F83F7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4BDC4B7-10E3-4BC2-1129-4A4A877C1C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14565F4-A0E2-CF4B-A2C4-119A311A1AAB}" type="slidenum">
              <a:rPr lang="en-US" smtClean="0"/>
              <a:t>‹#›</a:t>
            </a:fld>
            <a:endParaRPr lang="en-US"/>
          </a:p>
        </p:txBody>
      </p:sp>
    </p:spTree>
    <p:extLst>
      <p:ext uri="{BB962C8B-B14F-4D97-AF65-F5344CB8AC3E}">
        <p14:creationId xmlns:p14="http://schemas.microsoft.com/office/powerpoint/2010/main" val="41524058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makersuite.google.com/app/apikey"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github.com/biostatsPMH/Intro_To_Gemini" TargetMode="External"/><Relationship Id="rId4" Type="http://schemas.openxmlformats.org/officeDocument/2006/relationships/hyperlink" Target="https://colab.research.google.com/drive/1wZSm7zL91k1faryPVVrAshopjNgM_wma"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thelancet.com/pb/assets/raw/Lancet/authors/RCTguidelines-1717429454103.pdf"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economist.com/finance-and-economics/2024/08/21/why-dont-women-use-artificial-intelligenc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learn.microsoft.com/en-us/copilot/privacy-and-protections#commercial-data-protection" TargetMode="External"/><Relationship Id="rId2" Type="http://schemas.openxmlformats.org/officeDocument/2006/relationships/hyperlink" Target="https://copilot.microsoft.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A2600EC-02C8-AB5D-60BB-AD9C66CE28DB}"/>
              </a:ext>
            </a:extLst>
          </p:cNvPr>
          <p:cNvSpPr txBox="1"/>
          <p:nvPr/>
        </p:nvSpPr>
        <p:spPr>
          <a:xfrm>
            <a:off x="3048000" y="1200377"/>
            <a:ext cx="6096000" cy="2597762"/>
          </a:xfrm>
          <a:prstGeom prst="rect">
            <a:avLst/>
          </a:prstGeom>
          <a:noFill/>
        </p:spPr>
        <p:txBody>
          <a:bodyPr wrap="square">
            <a:spAutoFit/>
          </a:bodyPr>
          <a:lstStyle/>
          <a:p>
            <a:pPr>
              <a:spcAft>
                <a:spcPts val="1500"/>
              </a:spcAft>
            </a:pPr>
            <a:r>
              <a:rPr lang="en-US" sz="6000" kern="1400" spc="25" dirty="0">
                <a:solidFill>
                  <a:srgbClr val="75280A"/>
                </a:solidFill>
                <a:effectLst/>
                <a:latin typeface="Trebuchet MS" panose="020B0703020202090204" pitchFamily="34" charset="0"/>
                <a:ea typeface="Times New Roman" panose="02020603050405020304" pitchFamily="18" charset="0"/>
                <a:cs typeface="Times New Roman" panose="02020603050405020304" pitchFamily="18" charset="0"/>
              </a:rPr>
              <a:t>Introduction to Google Gemini</a:t>
            </a:r>
            <a:endParaRPr lang="en-CA" sz="6000" kern="1400" spc="25" dirty="0">
              <a:solidFill>
                <a:srgbClr val="75280A"/>
              </a:solidFill>
              <a:effectLst/>
              <a:latin typeface="Trebuchet MS" panose="020B0703020202090204" pitchFamily="34" charset="0"/>
              <a:ea typeface="Times New Roman" panose="02020603050405020304" pitchFamily="18" charset="0"/>
              <a:cs typeface="Times New Roman" panose="02020603050405020304" pitchFamily="18" charset="0"/>
            </a:endParaRPr>
          </a:p>
          <a:p>
            <a:pPr>
              <a:lnSpc>
                <a:spcPct val="115000"/>
              </a:lnSpc>
            </a:pPr>
            <a:r>
              <a:rPr lang="en-US" sz="2800" dirty="0">
                <a:effectLst/>
                <a:latin typeface="Calibri" panose="020F0502020204030204" pitchFamily="34" charset="0"/>
                <a:ea typeface="Times New Roman" panose="02020603050405020304" pitchFamily="18" charset="0"/>
                <a:cs typeface="Times New Roman" panose="02020603050405020304" pitchFamily="18" charset="0"/>
              </a:rPr>
              <a:t>Lisa Avery</a:t>
            </a:r>
            <a:endParaRPr lang="en-CA" sz="2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9733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F2320-C688-3DB6-252C-7E5E694A776E}"/>
              </a:ext>
            </a:extLst>
          </p:cNvPr>
          <p:cNvSpPr>
            <a:spLocks noGrp="1"/>
          </p:cNvSpPr>
          <p:nvPr>
            <p:ph type="title"/>
          </p:nvPr>
        </p:nvSpPr>
        <p:spPr/>
        <p:txBody>
          <a:bodyPr/>
          <a:lstStyle/>
          <a:p>
            <a:r>
              <a:rPr lang="en-US" sz="1800" b="1" dirty="0">
                <a:solidFill>
                  <a:srgbClr val="F09415"/>
                </a:solidFill>
                <a:effectLst/>
                <a:latin typeface="Trebuchet MS" panose="020B0703020202090204" pitchFamily="34" charset="0"/>
                <a:ea typeface="Times New Roman" panose="02020603050405020304" pitchFamily="18" charset="0"/>
                <a:cs typeface="Times New Roman" panose="02020603050405020304" pitchFamily="18" charset="0"/>
              </a:rPr>
              <a:t>Gemini Response</a:t>
            </a:r>
            <a:endParaRPr lang="en-US" dirty="0"/>
          </a:p>
        </p:txBody>
      </p:sp>
      <p:sp>
        <p:nvSpPr>
          <p:cNvPr id="3" name="Content Placeholder 2">
            <a:extLst>
              <a:ext uri="{FF2B5EF4-FFF2-40B4-BE49-F238E27FC236}">
                <a16:creationId xmlns:a16="http://schemas.microsoft.com/office/drawing/2014/main" id="{323B6BD6-076C-EDCF-057F-BD5A90069D36}"/>
              </a:ext>
            </a:extLst>
          </p:cNvPr>
          <p:cNvSpPr>
            <a:spLocks noGrp="1"/>
          </p:cNvSpPr>
          <p:nvPr>
            <p:ph idx="1"/>
          </p:nvPr>
        </p:nvSpPr>
        <p:spPr/>
        <p:txBody>
          <a:bodyPr>
            <a:normAutofit fontScale="85000" lnSpcReduction="20000"/>
          </a:bodyPr>
          <a:lstStyle/>
          <a:p>
            <a:pPr marL="0" indent="0">
              <a:buNone/>
            </a:pP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find_and_extract_citations</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1" dirty="0">
                <a:solidFill>
                  <a:srgbClr val="204A87"/>
                </a:solidFill>
                <a:effectLst/>
                <a:latin typeface="Consolas" panose="020B0609020204030204" pitchFamily="49" charset="0"/>
                <a:ea typeface="Times New Roman" panose="02020603050405020304" pitchFamily="18" charset="0"/>
                <a:cs typeface="Times New Roman" panose="02020603050405020304" pitchFamily="18" charset="0"/>
              </a:rPr>
              <a:t>function</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doc_file</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bib_file</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output_file</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i="1"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 Read the document file</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doc_text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readLines</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doc_file</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i="1"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 Extract citation keys from the document</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citation_keys</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stringr</a:t>
            </a:r>
            <a:r>
              <a:rPr lang="en-US" sz="1800" b="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str_extract_all</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doc_text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C4A000"/>
                </a:solidFill>
                <a:effectLst/>
                <a:latin typeface="Consolas" panose="020B0609020204030204" pitchFamily="49" charset="0"/>
                <a:ea typeface="Times New Roman" panose="02020603050405020304" pitchFamily="18" charset="0"/>
                <a:cs typeface="Times New Roman" panose="02020603050405020304" pitchFamily="18" charset="0"/>
              </a:rPr>
              <a:t>pattern =</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0000CF"/>
                </a:solidFill>
                <a:effectLst/>
                <a:latin typeface="Consolas" panose="020B0609020204030204" pitchFamily="49" charset="0"/>
                <a:ea typeface="Times New Roman" panose="02020603050405020304" pitchFamily="18" charset="0"/>
                <a:cs typeface="Times New Roman" panose="02020603050405020304" pitchFamily="18" charset="0"/>
              </a:rPr>
              <a:t>1</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i="1"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 Read the </a:t>
            </a:r>
            <a:r>
              <a:rPr lang="en-US" sz="1800" b="0" i="1" dirty="0" err="1">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BibTeX</a:t>
            </a:r>
            <a:r>
              <a:rPr lang="en-US" sz="1800" b="0" i="1"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 file</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bib_data</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readLines</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bib_file</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i="1"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 Parse the </a:t>
            </a:r>
            <a:r>
              <a:rPr lang="en-US" sz="1800" b="0" i="1" dirty="0" err="1">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BibTeX</a:t>
            </a:r>
            <a:r>
              <a:rPr lang="en-US" sz="1800" b="0" i="1"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 data using </a:t>
            </a:r>
            <a:r>
              <a:rPr lang="en-US" sz="1800" b="0" i="1" dirty="0" err="1">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bibutils</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bib_parsed</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bibutils</a:t>
            </a:r>
            <a:r>
              <a:rPr lang="en-US" sz="1800" b="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parse_bib</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bib_data</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i="1"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 Extract the citations based on the keys</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extracted_citations</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lapply</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citation_keys</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1" dirty="0">
                <a:solidFill>
                  <a:srgbClr val="204A87"/>
                </a:solidFill>
                <a:effectLst/>
                <a:latin typeface="Consolas" panose="020B0609020204030204" pitchFamily="49" charset="0"/>
                <a:ea typeface="Times New Roman" panose="02020603050405020304" pitchFamily="18" charset="0"/>
                <a:cs typeface="Times New Roman" panose="02020603050405020304" pitchFamily="18" charset="0"/>
              </a:rPr>
              <a:t>function</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(key) {</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citation </a:t>
            </a:r>
            <a:r>
              <a:rPr lang="en-US" sz="1800" b="0"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bib_parsed</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[[key]]</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1" dirty="0">
                <a:solidFill>
                  <a:srgbClr val="204A87"/>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is.null</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(citation)) {</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return</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(citation)</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US" sz="1800" b="1" dirty="0">
                <a:solidFill>
                  <a:srgbClr val="204A87"/>
                </a:solidFill>
                <a:effectLst/>
                <a:latin typeface="Consolas" panose="020B0609020204030204" pitchFamily="49" charset="0"/>
                <a:ea typeface="Times New Roman" panose="02020603050405020304" pitchFamily="18" charset="0"/>
                <a:cs typeface="Times New Roman" panose="02020603050405020304" pitchFamily="18" charset="0"/>
              </a:rPr>
              <a:t>else</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return</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paste0</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"Citation not found for key: "</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key))</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i="1"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 Write the extracted citations to a new file</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writeLines</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unlist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extracted_citations</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output_file</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CA"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964407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685C5F-6571-F1B4-A860-9BC2E30AB5BA}"/>
              </a:ext>
            </a:extLst>
          </p:cNvPr>
          <p:cNvSpPr>
            <a:spLocks noGrp="1"/>
          </p:cNvSpPr>
          <p:nvPr>
            <p:ph idx="1"/>
          </p:nvPr>
        </p:nvSpPr>
        <p:spPr>
          <a:xfrm>
            <a:off x="584200" y="517525"/>
            <a:ext cx="10515600" cy="4351338"/>
          </a:xfrm>
        </p:spPr>
        <p:txBody>
          <a:bodyPr/>
          <a:lstStyle/>
          <a:p>
            <a:pPr marL="0" indent="0">
              <a:buNone/>
            </a:pPr>
            <a:r>
              <a:rPr lang="en-US" sz="1800" i="1" dirty="0">
                <a:solidFill>
                  <a:schemeClr val="accent2"/>
                </a:solidFill>
                <a:effectLst/>
                <a:latin typeface="Trebuchet MS" panose="020B0703020202090204" pitchFamily="34" charset="0"/>
                <a:ea typeface="Times New Roman" panose="02020603050405020304" pitchFamily="18" charset="0"/>
                <a:cs typeface="Times New Roman" panose="02020603050405020304" pitchFamily="18" charset="0"/>
              </a:rPr>
              <a:t>&gt; I need the code to read in the </a:t>
            </a:r>
            <a:r>
              <a:rPr lang="en-US" sz="1800" i="1" dirty="0" err="1">
                <a:solidFill>
                  <a:schemeClr val="accent2"/>
                </a:solidFill>
                <a:effectLst/>
                <a:latin typeface="Trebuchet MS" panose="020B0703020202090204" pitchFamily="34" charset="0"/>
                <a:ea typeface="Times New Roman" panose="02020603050405020304" pitchFamily="18" charset="0"/>
                <a:cs typeface="Times New Roman" panose="02020603050405020304" pitchFamily="18" charset="0"/>
              </a:rPr>
              <a:t>bibtex</a:t>
            </a:r>
            <a:r>
              <a:rPr lang="en-US" sz="1800" i="1" dirty="0">
                <a:solidFill>
                  <a:schemeClr val="accent2"/>
                </a:solidFill>
                <a:effectLst/>
                <a:latin typeface="Trebuchet MS" panose="020B0703020202090204" pitchFamily="34" charset="0"/>
                <a:ea typeface="Times New Roman" panose="02020603050405020304" pitchFamily="18" charset="0"/>
                <a:cs typeface="Times New Roman" panose="02020603050405020304" pitchFamily="18" charset="0"/>
              </a:rPr>
              <a:t> file without using an external package</a:t>
            </a:r>
            <a:endParaRPr lang="en-CA" sz="1800" i="1" dirty="0">
              <a:solidFill>
                <a:schemeClr val="accent2"/>
              </a:solidFill>
              <a:effectLst/>
              <a:latin typeface="Trebuchet MS" panose="020B0703020202090204" pitchFamily="34" charset="0"/>
              <a:ea typeface="Times New Roman" panose="02020603050405020304" pitchFamily="18" charset="0"/>
              <a:cs typeface="Times New Roman" panose="02020603050405020304" pitchFamily="18" charset="0"/>
            </a:endParaRPr>
          </a:p>
          <a:p>
            <a:pPr marL="0" indent="0">
              <a:buNone/>
            </a:pPr>
            <a:endParaRPr lang="en-US" dirty="0"/>
          </a:p>
        </p:txBody>
      </p:sp>
      <p:sp>
        <p:nvSpPr>
          <p:cNvPr id="5" name="TextBox 4">
            <a:extLst>
              <a:ext uri="{FF2B5EF4-FFF2-40B4-BE49-F238E27FC236}">
                <a16:creationId xmlns:a16="http://schemas.microsoft.com/office/drawing/2014/main" id="{24033E50-0721-9273-2FCE-F12BCD4301B1}"/>
              </a:ext>
            </a:extLst>
          </p:cNvPr>
          <p:cNvSpPr txBox="1"/>
          <p:nvPr/>
        </p:nvSpPr>
        <p:spPr>
          <a:xfrm>
            <a:off x="495300" y="979775"/>
            <a:ext cx="11201400" cy="6463308"/>
          </a:xfrm>
          <a:prstGeom prst="rect">
            <a:avLst/>
          </a:prstGeom>
          <a:noFill/>
        </p:spPr>
        <p:txBody>
          <a:bodyPr wrap="square">
            <a:spAutoFit/>
          </a:bodyPr>
          <a:lstStyle/>
          <a:p>
            <a:r>
              <a:rPr lang="en-US" b="1"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read_bibtex</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b="1"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b="0" dirty="0">
                <a:solidFill>
                  <a:srgbClr val="204A87"/>
                </a:solidFill>
                <a:effectLst/>
                <a:latin typeface="Consolas" panose="020B0609020204030204" pitchFamily="49" charset="0"/>
                <a:ea typeface="Times New Roman" panose="02020603050405020304" pitchFamily="18" charset="0"/>
                <a:cs typeface="Times New Roman" panose="02020603050405020304" pitchFamily="18" charset="0"/>
              </a:rPr>
              <a:t>function</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b="1"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bib_file</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br>
              <a:rPr lang="en-US" dirty="0">
                <a:effectLst/>
                <a:latin typeface="Trebuchet MS" panose="020B0703020202090204" pitchFamily="34" charset="0"/>
                <a:ea typeface="Times New Roman" panose="02020603050405020304" pitchFamily="18" charset="0"/>
                <a:cs typeface="Times New Roman" panose="02020603050405020304" pitchFamily="18" charset="0"/>
              </a:rPr>
            </a:b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b="1"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bib_data</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b="1"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b="1"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readLines</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b="1"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bib_file</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br>
              <a:rPr lang="en-US" dirty="0">
                <a:effectLst/>
                <a:latin typeface="Trebuchet MS" panose="020B0703020202090204" pitchFamily="34" charset="0"/>
                <a:ea typeface="Times New Roman" panose="02020603050405020304" pitchFamily="18" charset="0"/>
                <a:cs typeface="Times New Roman" panose="02020603050405020304" pitchFamily="18" charset="0"/>
              </a:rPr>
            </a:br>
            <a:br>
              <a:rPr lang="en-US" dirty="0">
                <a:effectLst/>
                <a:latin typeface="Trebuchet MS" panose="020B0703020202090204" pitchFamily="34" charset="0"/>
                <a:ea typeface="Times New Roman" panose="02020603050405020304" pitchFamily="18" charset="0"/>
                <a:cs typeface="Times New Roman" panose="02020603050405020304" pitchFamily="18" charset="0"/>
              </a:rPr>
            </a:b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b="1" i="1"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 Remove comments and empty lines</a:t>
            </a:r>
            <a:br>
              <a:rPr lang="en-US" dirty="0">
                <a:effectLst/>
                <a:latin typeface="Trebuchet MS" panose="020B0703020202090204" pitchFamily="34" charset="0"/>
                <a:ea typeface="Times New Roman" panose="02020603050405020304" pitchFamily="18" charset="0"/>
                <a:cs typeface="Times New Roman" panose="02020603050405020304" pitchFamily="18" charset="0"/>
              </a:rPr>
            </a:b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b="1"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bib_data</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b="1"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b="1"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bib_data</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b="1"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grepl</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b="1" dirty="0">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b="1"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bib_data</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br>
              <a:rPr lang="en-US" dirty="0">
                <a:effectLst/>
                <a:latin typeface="Trebuchet MS" panose="020B0703020202090204" pitchFamily="34" charset="0"/>
                <a:ea typeface="Times New Roman" panose="02020603050405020304" pitchFamily="18" charset="0"/>
                <a:cs typeface="Times New Roman" panose="02020603050405020304" pitchFamily="18" charset="0"/>
              </a:rPr>
            </a:b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b="1"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bib_data</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b="1"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b="1"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bib_data</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b="1"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nzchar</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b="1"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bib_data</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br>
              <a:rPr lang="en-US" dirty="0">
                <a:effectLst/>
                <a:latin typeface="Trebuchet MS" panose="020B0703020202090204" pitchFamily="34" charset="0"/>
                <a:ea typeface="Times New Roman" panose="02020603050405020304" pitchFamily="18" charset="0"/>
                <a:cs typeface="Times New Roman" panose="02020603050405020304" pitchFamily="18" charset="0"/>
              </a:rPr>
            </a:br>
            <a:br>
              <a:rPr lang="en-US" dirty="0">
                <a:effectLst/>
                <a:latin typeface="Trebuchet MS" panose="020B0703020202090204" pitchFamily="34" charset="0"/>
                <a:ea typeface="Times New Roman" panose="02020603050405020304" pitchFamily="18" charset="0"/>
                <a:cs typeface="Times New Roman" panose="02020603050405020304" pitchFamily="18" charset="0"/>
              </a:rPr>
            </a:b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b="1" i="1"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 Split the </a:t>
            </a:r>
            <a:r>
              <a:rPr lang="en-US" b="1" i="1" dirty="0" err="1">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BibTeX</a:t>
            </a:r>
            <a:r>
              <a:rPr lang="en-US" b="1" i="1"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 data into individual entries</a:t>
            </a:r>
            <a:br>
              <a:rPr lang="en-US" dirty="0">
                <a:effectLst/>
                <a:latin typeface="Trebuchet MS" panose="020B0703020202090204" pitchFamily="34" charset="0"/>
                <a:ea typeface="Times New Roman" panose="02020603050405020304" pitchFamily="18" charset="0"/>
                <a:cs typeface="Times New Roman" panose="02020603050405020304" pitchFamily="18" charset="0"/>
              </a:rPr>
            </a:b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b="1"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entry_start_indices</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b="1"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grep</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b="1" dirty="0">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b="1"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bib_data</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br>
              <a:rPr lang="en-US" dirty="0">
                <a:effectLst/>
                <a:latin typeface="Trebuchet MS" panose="020B0703020202090204" pitchFamily="34" charset="0"/>
                <a:ea typeface="Times New Roman" panose="02020603050405020304" pitchFamily="18" charset="0"/>
                <a:cs typeface="Times New Roman" panose="02020603050405020304" pitchFamily="18" charset="0"/>
              </a:rPr>
            </a:b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b="1"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entry_end_indices</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b="1"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c</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b="1"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entry_start_indices</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b="1" dirty="0">
                <a:solidFill>
                  <a:srgbClr val="0000CF"/>
                </a:solidFill>
                <a:effectLst/>
                <a:latin typeface="Consolas" panose="020B0609020204030204" pitchFamily="49" charset="0"/>
                <a:ea typeface="Times New Roman" panose="02020603050405020304" pitchFamily="18" charset="0"/>
                <a:cs typeface="Times New Roman" panose="02020603050405020304" pitchFamily="18" charset="0"/>
              </a:rPr>
              <a:t>1</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b="1" dirty="0">
                <a:solidFill>
                  <a:srgbClr val="0000CF"/>
                </a:solidFill>
                <a:effectLst/>
                <a:latin typeface="Consolas" panose="020B0609020204030204" pitchFamily="49" charset="0"/>
                <a:ea typeface="Times New Roman" panose="02020603050405020304" pitchFamily="18" charset="0"/>
                <a:cs typeface="Times New Roman" panose="02020603050405020304" pitchFamily="18" charset="0"/>
              </a:rPr>
              <a:t>1</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length</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b="1"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bib_data</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br>
              <a:rPr lang="en-US" dirty="0">
                <a:effectLst/>
                <a:latin typeface="Trebuchet MS" panose="020B0703020202090204" pitchFamily="34" charset="0"/>
                <a:ea typeface="Times New Roman" panose="02020603050405020304" pitchFamily="18" charset="0"/>
                <a:cs typeface="Times New Roman" panose="02020603050405020304" pitchFamily="18" charset="0"/>
              </a:rPr>
            </a:b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entries </a:t>
            </a:r>
            <a:r>
              <a:rPr lang="en-US" b="1"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b="1"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lapply</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b="1"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seq_along</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b="1"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entry_start_indices</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b="0" dirty="0">
                <a:solidFill>
                  <a:srgbClr val="204A87"/>
                </a:solidFill>
                <a:effectLst/>
                <a:latin typeface="Consolas" panose="020B0609020204030204" pitchFamily="49" charset="0"/>
                <a:ea typeface="Times New Roman" panose="02020603050405020304" pitchFamily="18" charset="0"/>
                <a:cs typeface="Times New Roman" panose="02020603050405020304" pitchFamily="18" charset="0"/>
              </a:rPr>
              <a:t>function</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b="1"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br>
              <a:rPr lang="en-US" dirty="0">
                <a:effectLst/>
                <a:latin typeface="Trebuchet MS" panose="020B0703020202090204" pitchFamily="34" charset="0"/>
                <a:ea typeface="Times New Roman" panose="02020603050405020304" pitchFamily="18" charset="0"/>
                <a:cs typeface="Times New Roman" panose="02020603050405020304" pitchFamily="18" charset="0"/>
              </a:rPr>
            </a:b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b="1"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bib_data</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b="1"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entry_start_indices</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b="1"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b="1"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entry_end_indices</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b="1"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br>
              <a:rPr lang="en-US" dirty="0">
                <a:effectLst/>
                <a:latin typeface="Trebuchet MS" panose="020B0703020202090204" pitchFamily="34" charset="0"/>
                <a:ea typeface="Times New Roman" panose="02020603050405020304" pitchFamily="18" charset="0"/>
                <a:cs typeface="Times New Roman" panose="02020603050405020304" pitchFamily="18" charset="0"/>
              </a:rPr>
            </a:b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br>
              <a:rPr lang="en-US" dirty="0">
                <a:effectLst/>
                <a:latin typeface="Trebuchet MS" panose="020B0703020202090204" pitchFamily="34" charset="0"/>
                <a:ea typeface="Times New Roman" panose="02020603050405020304" pitchFamily="18" charset="0"/>
                <a:cs typeface="Times New Roman" panose="02020603050405020304" pitchFamily="18" charset="0"/>
              </a:rPr>
            </a:br>
            <a:br>
              <a:rPr lang="en-US" dirty="0">
                <a:effectLst/>
                <a:latin typeface="Trebuchet MS" panose="020B0703020202090204" pitchFamily="34" charset="0"/>
                <a:ea typeface="Times New Roman" panose="02020603050405020304" pitchFamily="18" charset="0"/>
                <a:cs typeface="Times New Roman" panose="02020603050405020304" pitchFamily="18" charset="0"/>
              </a:rPr>
            </a:b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b="1" i="1"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 Parse each entry</a:t>
            </a:r>
            <a:br>
              <a:rPr lang="en-US" dirty="0">
                <a:effectLst/>
                <a:latin typeface="Trebuchet MS" panose="020B0703020202090204" pitchFamily="34" charset="0"/>
                <a:ea typeface="Times New Roman" panose="02020603050405020304" pitchFamily="18" charset="0"/>
                <a:cs typeface="Times New Roman" panose="02020603050405020304" pitchFamily="18" charset="0"/>
              </a:rPr>
            </a:b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b="1"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parsed_entries</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b="1"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b="1"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lapply</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(entries, </a:t>
            </a:r>
            <a:r>
              <a:rPr lang="en-US" b="1"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parse_bibtex_entry</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br>
              <a:rPr lang="en-US" dirty="0">
                <a:effectLst/>
                <a:latin typeface="Trebuchet MS" panose="020B0703020202090204" pitchFamily="34" charset="0"/>
                <a:ea typeface="Times New Roman" panose="02020603050405020304" pitchFamily="18" charset="0"/>
                <a:cs typeface="Times New Roman" panose="02020603050405020304" pitchFamily="18" charset="0"/>
              </a:rPr>
            </a:br>
            <a:br>
              <a:rPr lang="en-US" dirty="0">
                <a:effectLst/>
                <a:latin typeface="Trebuchet MS" panose="020B0703020202090204" pitchFamily="34" charset="0"/>
                <a:ea typeface="Times New Roman" panose="02020603050405020304" pitchFamily="18" charset="0"/>
                <a:cs typeface="Times New Roman" panose="02020603050405020304" pitchFamily="18" charset="0"/>
              </a:rPr>
            </a:b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b="1" i="1"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 Combine parsed entries into a list</a:t>
            </a:r>
            <a:br>
              <a:rPr lang="en-US" dirty="0">
                <a:effectLst/>
                <a:latin typeface="Trebuchet MS" panose="020B0703020202090204" pitchFamily="34" charset="0"/>
                <a:ea typeface="Times New Roman" panose="02020603050405020304" pitchFamily="18" charset="0"/>
                <a:cs typeface="Times New Roman" panose="02020603050405020304" pitchFamily="18" charset="0"/>
              </a:rPr>
            </a:b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names</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b="1"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parsed_entries</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b="1"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b="1"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sapply</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b="1"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parsed_entries</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b="0" dirty="0">
                <a:solidFill>
                  <a:srgbClr val="204A87"/>
                </a:solidFill>
                <a:effectLst/>
                <a:latin typeface="Consolas" panose="020B0609020204030204" pitchFamily="49" charset="0"/>
                <a:ea typeface="Times New Roman" panose="02020603050405020304" pitchFamily="18" charset="0"/>
                <a:cs typeface="Times New Roman" panose="02020603050405020304" pitchFamily="18" charset="0"/>
              </a:rPr>
              <a:t>function</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(entry) </a:t>
            </a:r>
            <a:r>
              <a:rPr lang="en-US" b="1"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entry</a:t>
            </a:r>
            <a:r>
              <a:rPr lang="en-US" b="1"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b="1"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key</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br>
              <a:rPr lang="en-US" dirty="0">
                <a:effectLst/>
                <a:latin typeface="Trebuchet MS" panose="020B0703020202090204" pitchFamily="34" charset="0"/>
                <a:ea typeface="Times New Roman" panose="02020603050405020304" pitchFamily="18" charset="0"/>
                <a:cs typeface="Times New Roman" panose="02020603050405020304" pitchFamily="18" charset="0"/>
              </a:rPr>
            </a:b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return</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b="1"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parsed_entries</a:t>
            </a: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br>
              <a:rPr lang="en-US" dirty="0">
                <a:effectLst/>
                <a:latin typeface="Trebuchet MS" panose="020B0703020202090204" pitchFamily="34" charset="0"/>
                <a:ea typeface="Times New Roman" panose="02020603050405020304" pitchFamily="18" charset="0"/>
                <a:cs typeface="Times New Roman" panose="02020603050405020304" pitchFamily="18" charset="0"/>
              </a:rPr>
            </a:br>
            <a:r>
              <a:rPr lang="en-US"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br>
              <a:rPr lang="en-US" dirty="0">
                <a:effectLst/>
                <a:latin typeface="Trebuchet MS" panose="020B0703020202090204" pitchFamily="34" charset="0"/>
                <a:ea typeface="Times New Roman" panose="02020603050405020304" pitchFamily="18" charset="0"/>
                <a:cs typeface="Times New Roman" panose="02020603050405020304" pitchFamily="18" charset="0"/>
              </a:rPr>
            </a:br>
            <a:br>
              <a:rPr lang="en-US" dirty="0">
                <a:effectLst/>
                <a:latin typeface="Trebuchet MS" panose="020B0703020202090204" pitchFamily="34" charset="0"/>
                <a:ea typeface="Times New Roman" panose="02020603050405020304" pitchFamily="18" charset="0"/>
                <a:cs typeface="Times New Roman" panose="02020603050405020304" pitchFamily="18" charset="0"/>
              </a:rPr>
            </a:br>
            <a:endParaRPr lang="en-US" dirty="0"/>
          </a:p>
        </p:txBody>
      </p:sp>
    </p:spTree>
    <p:extLst>
      <p:ext uri="{BB962C8B-B14F-4D97-AF65-F5344CB8AC3E}">
        <p14:creationId xmlns:p14="http://schemas.microsoft.com/office/powerpoint/2010/main" val="84395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D7BC53-C202-67EC-4346-772122A51FE5}"/>
              </a:ext>
            </a:extLst>
          </p:cNvPr>
          <p:cNvSpPr>
            <a:spLocks noGrp="1"/>
          </p:cNvSpPr>
          <p:nvPr>
            <p:ph idx="1"/>
          </p:nvPr>
        </p:nvSpPr>
        <p:spPr>
          <a:xfrm>
            <a:off x="723900" y="1355725"/>
            <a:ext cx="10515600" cy="4351338"/>
          </a:xfrm>
        </p:spPr>
        <p:txBody>
          <a:bodyPr>
            <a:normAutofit lnSpcReduction="10000"/>
          </a:bodyPr>
          <a:lstStyle/>
          <a:p>
            <a:pPr marL="0" indent="0">
              <a:buNone/>
            </a:pP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parse_bibtex_entry</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1" dirty="0">
                <a:solidFill>
                  <a:srgbClr val="204A87"/>
                </a:solidFill>
                <a:effectLst/>
                <a:latin typeface="Consolas" panose="020B0609020204030204" pitchFamily="49" charset="0"/>
                <a:ea typeface="Times New Roman" panose="02020603050405020304" pitchFamily="18" charset="0"/>
                <a:cs typeface="Times New Roman" panose="02020603050405020304" pitchFamily="18" charset="0"/>
              </a:rPr>
              <a:t>function</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(entry) {</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i="1"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 Split the entry into lines</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lines </a:t>
            </a:r>
            <a:r>
              <a:rPr lang="en-US" sz="1800" b="0"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strsplit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(entry, </a:t>
            </a:r>
            <a:r>
              <a:rPr lang="en-US" sz="1800" b="0" dirty="0">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\n</a:t>
            </a:r>
            <a:r>
              <a:rPr lang="en-US" sz="1800" b="0" dirty="0">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0000CF"/>
                </a:solidFill>
                <a:effectLst/>
                <a:latin typeface="Consolas" panose="020B0609020204030204" pitchFamily="49" charset="0"/>
                <a:ea typeface="Times New Roman" panose="02020603050405020304" pitchFamily="18" charset="0"/>
                <a:cs typeface="Times New Roman" panose="02020603050405020304" pitchFamily="18" charset="0"/>
              </a:rPr>
              <a:t>1</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i="1"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 Find the key line</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key_line</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grep</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lines)[</a:t>
            </a:r>
            <a:r>
              <a:rPr lang="en-US" sz="1800" b="0" dirty="0">
                <a:solidFill>
                  <a:srgbClr val="0000CF"/>
                </a:solidFill>
                <a:effectLst/>
                <a:latin typeface="Consolas" panose="020B0609020204030204" pitchFamily="49" charset="0"/>
                <a:ea typeface="Times New Roman" panose="02020603050405020304" pitchFamily="18" charset="0"/>
                <a:cs typeface="Times New Roman" panose="02020603050405020304" pitchFamily="18" charset="0"/>
              </a:rPr>
              <a:t>1</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key </a:t>
            </a:r>
            <a:r>
              <a:rPr lang="en-US" sz="1800" b="0"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sub</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1"</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lines[</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key_line</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i="1"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 Extract fields and values</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fields </a:t>
            </a:r>
            <a:r>
              <a:rPr lang="en-US" sz="1800" b="0"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gsub</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s*={</a:t>
            </a:r>
            <a:r>
              <a:rPr lang="en-US" sz="1800" b="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s*"</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lines[</a:t>
            </a:r>
            <a:r>
              <a:rPr lang="en-US" sz="1800" b="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key_line</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fields </a:t>
            </a:r>
            <a:r>
              <a:rPr lang="en-US" sz="1800" b="0"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gsub</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s*</a:t>
            </a:r>
            <a:r>
              <a:rPr lang="en-US" sz="1800" b="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s*"</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fields)</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field_values</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strsplit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(fields, </a:t>
            </a:r>
            <a:r>
              <a:rPr lang="en-US" sz="1800" b="0" dirty="0">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fields </a:t>
            </a:r>
            <a:r>
              <a:rPr lang="en-US" sz="1800" b="0"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sapply</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field_values</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0000CF"/>
                </a:solidFill>
                <a:effectLst/>
                <a:latin typeface="Consolas" panose="020B0609020204030204" pitchFamily="49" charset="0"/>
                <a:ea typeface="Times New Roman" panose="02020603050405020304" pitchFamily="18" charset="0"/>
                <a:cs typeface="Times New Roman" panose="02020603050405020304" pitchFamily="18" charset="0"/>
              </a:rPr>
              <a:t>1</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values </a:t>
            </a:r>
            <a:r>
              <a:rPr lang="en-US" sz="1800" b="0"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sapply</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field_values</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0000CF"/>
                </a:solidFill>
                <a:effectLst/>
                <a:latin typeface="Consolas" panose="020B0609020204030204" pitchFamily="49" charset="0"/>
                <a:ea typeface="Times New Roman" panose="02020603050405020304" pitchFamily="18" charset="0"/>
                <a:cs typeface="Times New Roman" panose="02020603050405020304" pitchFamily="18" charset="0"/>
              </a:rPr>
              <a:t>2</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i="1"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 Create the parsed entry</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entry </a:t>
            </a:r>
            <a:r>
              <a:rPr lang="en-US" sz="1800" b="0"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list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C4A000"/>
                </a:solidFill>
                <a:effectLst/>
                <a:latin typeface="Consolas" panose="020B0609020204030204" pitchFamily="49" charset="0"/>
                <a:ea typeface="Times New Roman" panose="02020603050405020304" pitchFamily="18" charset="0"/>
                <a:cs typeface="Times New Roman" panose="02020603050405020304" pitchFamily="18" charset="0"/>
              </a:rPr>
              <a:t>key =</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key, </a:t>
            </a:r>
            <a:r>
              <a:rPr lang="en-US" sz="1800" b="0" dirty="0">
                <a:solidFill>
                  <a:srgbClr val="C4A000"/>
                </a:solidFill>
                <a:effectLst/>
                <a:latin typeface="Consolas" panose="020B0609020204030204" pitchFamily="49" charset="0"/>
                <a:ea typeface="Times New Roman" panose="02020603050405020304" pitchFamily="18" charset="0"/>
                <a:cs typeface="Times New Roman" panose="02020603050405020304" pitchFamily="18" charset="0"/>
              </a:rPr>
              <a:t>fields =</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fields, </a:t>
            </a:r>
            <a:r>
              <a:rPr lang="en-US" sz="1800" b="0" dirty="0">
                <a:solidFill>
                  <a:srgbClr val="C4A000"/>
                </a:solidFill>
                <a:effectLst/>
                <a:latin typeface="Consolas" panose="020B0609020204030204" pitchFamily="49" charset="0"/>
                <a:ea typeface="Times New Roman" panose="02020603050405020304" pitchFamily="18" charset="0"/>
                <a:cs typeface="Times New Roman" panose="02020603050405020304" pitchFamily="18" charset="0"/>
              </a:rPr>
              <a:t>values =</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values)</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return</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(entry)</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CA"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dirty="0"/>
          </a:p>
        </p:txBody>
      </p:sp>
      <p:sp>
        <p:nvSpPr>
          <p:cNvPr id="4" name="TextBox 3">
            <a:extLst>
              <a:ext uri="{FF2B5EF4-FFF2-40B4-BE49-F238E27FC236}">
                <a16:creationId xmlns:a16="http://schemas.microsoft.com/office/drawing/2014/main" id="{927F831B-E3CF-EA1C-B05B-86CC0D782974}"/>
              </a:ext>
            </a:extLst>
          </p:cNvPr>
          <p:cNvSpPr txBox="1"/>
          <p:nvPr/>
        </p:nvSpPr>
        <p:spPr>
          <a:xfrm>
            <a:off x="914400" y="850900"/>
            <a:ext cx="7242304" cy="369332"/>
          </a:xfrm>
          <a:prstGeom prst="rect">
            <a:avLst/>
          </a:prstGeom>
          <a:noFill/>
        </p:spPr>
        <p:txBody>
          <a:bodyPr wrap="none" rtlCol="0">
            <a:spAutoFit/>
          </a:bodyPr>
          <a:lstStyle/>
          <a:p>
            <a:r>
              <a:rPr lang="en-US" dirty="0"/>
              <a:t>And a function that we don’t actually need at all!  This we will just ignore</a:t>
            </a:r>
          </a:p>
        </p:txBody>
      </p:sp>
    </p:spTree>
    <p:extLst>
      <p:ext uri="{BB962C8B-B14F-4D97-AF65-F5344CB8AC3E}">
        <p14:creationId xmlns:p14="http://schemas.microsoft.com/office/powerpoint/2010/main" val="4039449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917E6-658B-9297-F0A4-1452D4A5CA37}"/>
              </a:ext>
            </a:extLst>
          </p:cNvPr>
          <p:cNvSpPr>
            <a:spLocks noGrp="1"/>
          </p:cNvSpPr>
          <p:nvPr>
            <p:ph type="title"/>
          </p:nvPr>
        </p:nvSpPr>
        <p:spPr>
          <a:xfrm>
            <a:off x="838200" y="365125"/>
            <a:ext cx="10515600" cy="498475"/>
          </a:xfrm>
        </p:spPr>
        <p:txBody>
          <a:bodyPr>
            <a:normAutofit fontScale="90000"/>
          </a:bodyPr>
          <a:lstStyle/>
          <a:p>
            <a:r>
              <a:rPr lang="en-US" dirty="0"/>
              <a:t>Final Product</a:t>
            </a:r>
          </a:p>
        </p:txBody>
      </p:sp>
      <p:sp>
        <p:nvSpPr>
          <p:cNvPr id="3" name="Content Placeholder 2">
            <a:extLst>
              <a:ext uri="{FF2B5EF4-FFF2-40B4-BE49-F238E27FC236}">
                <a16:creationId xmlns:a16="http://schemas.microsoft.com/office/drawing/2014/main" id="{2FCC1BAE-EF5B-026D-C18A-8B595798566F}"/>
              </a:ext>
            </a:extLst>
          </p:cNvPr>
          <p:cNvSpPr>
            <a:spLocks noGrp="1"/>
          </p:cNvSpPr>
          <p:nvPr>
            <p:ph idx="1"/>
          </p:nvPr>
        </p:nvSpPr>
        <p:spPr/>
        <p:txBody>
          <a:bodyPr>
            <a:normAutofit fontScale="62500" lnSpcReduction="20000"/>
          </a:bodyPr>
          <a:lstStyle/>
          <a:p>
            <a:pPr marL="0" indent="0">
              <a:buNone/>
            </a:pP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createBibFile</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1" dirty="0">
                <a:solidFill>
                  <a:srgbClr val="204A87"/>
                </a:solidFill>
                <a:effectLst/>
                <a:latin typeface="Consolas" panose="020B0609020204030204" pitchFamily="49" charset="0"/>
                <a:ea typeface="Times New Roman" panose="02020603050405020304" pitchFamily="18" charset="0"/>
                <a:cs typeface="Times New Roman" panose="02020603050405020304" pitchFamily="18" charset="0"/>
              </a:rPr>
              <a:t>function</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markdown_file</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bib_file</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err="1">
                <a:solidFill>
                  <a:srgbClr val="C4A000"/>
                </a:solidFill>
                <a:effectLst/>
                <a:latin typeface="Consolas" panose="020B0609020204030204" pitchFamily="49" charset="0"/>
                <a:ea typeface="Times New Roman" panose="02020603050405020304" pitchFamily="18" charset="0"/>
                <a:cs typeface="Times New Roman" panose="02020603050405020304" pitchFamily="18" charset="0"/>
              </a:rPr>
              <a:t>output_file</a:t>
            </a:r>
            <a:r>
              <a:rPr lang="en-US" sz="1800" b="0" dirty="0">
                <a:solidFill>
                  <a:srgbClr val="C4A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err="1">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bibfile.bib</a:t>
            </a:r>
            <a:r>
              <a:rPr lang="en-US" sz="1800" b="0" dirty="0">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i="1"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 Extract citation keys from markdown file</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citations </a:t>
            </a:r>
            <a:r>
              <a:rPr lang="en-US" sz="1800" b="0"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unique</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unlist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stringr</a:t>
            </a:r>
            <a:r>
              <a:rPr lang="en-US" sz="1800" b="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str_extract_all</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readLines</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markdown_file</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w+"</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i="1"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 Read the master </a:t>
            </a:r>
            <a:r>
              <a:rPr lang="en-US" sz="1800" b="0" i="1" dirty="0" err="1">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BibTeX</a:t>
            </a:r>
            <a:r>
              <a:rPr lang="en-US" sz="1800" b="0" i="1"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 file</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bib_text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readLines</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bib_file</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i="1"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 Identify </a:t>
            </a:r>
            <a:r>
              <a:rPr lang="en-US" sz="1800" b="0" i="1" dirty="0" err="1">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BibTeX</a:t>
            </a:r>
            <a:r>
              <a:rPr lang="en-US" sz="1800" b="0" i="1"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 entries based on citation keys</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entry_starts</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grep</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bib_text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entry_ends</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c</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entry_starts</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0000CF"/>
                </a:solidFill>
                <a:effectLst/>
                <a:latin typeface="Consolas" panose="020B0609020204030204" pitchFamily="49" charset="0"/>
                <a:ea typeface="Times New Roman" panose="02020603050405020304" pitchFamily="18" charset="0"/>
                <a:cs typeface="Times New Roman" panose="02020603050405020304" pitchFamily="18" charset="0"/>
              </a:rPr>
              <a:t>1</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length</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bib_text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0000CF"/>
                </a:solidFill>
                <a:effectLst/>
                <a:latin typeface="Consolas" panose="020B0609020204030204" pitchFamily="49" charset="0"/>
                <a:ea typeface="Times New Roman" panose="02020603050405020304" pitchFamily="18" charset="0"/>
                <a:cs typeface="Times New Roman" panose="02020603050405020304" pitchFamily="18" charset="0"/>
              </a:rPr>
              <a:t>1</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cited_entries</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lapply</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seq_along</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(citations), </a:t>
            </a:r>
            <a:r>
              <a:rPr lang="en-US" sz="1800" b="1" dirty="0">
                <a:solidFill>
                  <a:srgbClr val="204A87"/>
                </a:solidFill>
                <a:effectLst/>
                <a:latin typeface="Consolas" panose="020B0609020204030204" pitchFamily="49" charset="0"/>
                <a:ea typeface="Times New Roman" panose="02020603050405020304" pitchFamily="18" charset="0"/>
                <a:cs typeface="Times New Roman" panose="02020603050405020304" pitchFamily="18" charset="0"/>
              </a:rPr>
              <a:t>function</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citation_pattern</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paste0</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gsub</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,citations[</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entry_idx</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which</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grepl</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citation_pattern</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bib_text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entry_starts</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1" dirty="0">
                <a:solidFill>
                  <a:srgbClr val="204A87"/>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length</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entry_idx</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&gt;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0000CF"/>
                </a:solidFill>
                <a:effectLst/>
                <a:latin typeface="Consolas" panose="020B0609020204030204" pitchFamily="49" charset="0"/>
                <a:ea typeface="Times New Roman" panose="02020603050405020304" pitchFamily="18" charset="0"/>
                <a:cs typeface="Times New Roman" panose="02020603050405020304" pitchFamily="18" charset="0"/>
              </a:rPr>
              <a:t>0</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start </a:t>
            </a:r>
            <a:r>
              <a:rPr lang="en-US" sz="1800" b="0"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entry_starts</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entry_idx</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end </a:t>
            </a:r>
            <a:r>
              <a:rPr lang="en-US" sz="1800" b="0"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entry_ends</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entry_idx</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return</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bib_text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start</a:t>
            </a:r>
            <a:r>
              <a:rPr lang="en-US" sz="1800" b="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end</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US" sz="1800" b="1" dirty="0">
                <a:solidFill>
                  <a:srgbClr val="204A87"/>
                </a:solidFill>
                <a:effectLst/>
                <a:latin typeface="Consolas" panose="020B0609020204030204" pitchFamily="49" charset="0"/>
                <a:ea typeface="Times New Roman" panose="02020603050405020304" pitchFamily="18" charset="0"/>
                <a:cs typeface="Times New Roman" panose="02020603050405020304" pitchFamily="18" charset="0"/>
              </a:rPr>
              <a:t>else</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return</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NULL</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1" dirty="0">
                <a:solidFill>
                  <a:srgbClr val="204A87"/>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any</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unlist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lapply</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cited_entries,is.null</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message</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paste0</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"The following citations were not found in the </a:t>
            </a:r>
            <a:r>
              <a:rPr lang="en-US" sz="1800" b="0" dirty="0" err="1">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bib_file</a:t>
            </a:r>
            <a:r>
              <a:rPr lang="en-US" sz="1800" b="0" dirty="0">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\n</a:t>
            </a:r>
            <a:r>
              <a:rPr lang="en-US" sz="1800" b="0" dirty="0">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paste</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(citations[</a:t>
            </a:r>
            <a:r>
              <a:rPr lang="en-US" sz="1800" b="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unlist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lapply</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cited_entries,is.null</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C4A000"/>
                </a:solidFill>
                <a:effectLst/>
                <a:latin typeface="Consolas" panose="020B0609020204030204" pitchFamily="49" charset="0"/>
                <a:ea typeface="Times New Roman" panose="02020603050405020304" pitchFamily="18" charset="0"/>
                <a:cs typeface="Times New Roman" panose="02020603050405020304" pitchFamily="18" charset="0"/>
              </a:rPr>
              <a:t>collapse=</a:t>
            </a:r>
            <a:r>
              <a:rPr lang="en-US" sz="1800" b="0" dirty="0">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cited_bib</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unlist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cited_entries</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unlist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lapply</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cited_entries,is.null</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i="1"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 Write the extracted </a:t>
            </a:r>
            <a:r>
              <a:rPr lang="en-US" sz="1800" b="0" i="1" dirty="0" err="1">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BibTeX</a:t>
            </a:r>
            <a:r>
              <a:rPr lang="en-US" sz="1800" b="0" i="1" dirty="0">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 entries to a new file</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writeLines</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cited_bib</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output_file</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b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CA"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1200" dirty="0"/>
          </a:p>
        </p:txBody>
      </p:sp>
      <p:sp>
        <p:nvSpPr>
          <p:cNvPr id="4" name="TextBox 3">
            <a:extLst>
              <a:ext uri="{FF2B5EF4-FFF2-40B4-BE49-F238E27FC236}">
                <a16:creationId xmlns:a16="http://schemas.microsoft.com/office/drawing/2014/main" id="{F0C60291-067E-EE59-B2EB-234C349E1446}"/>
              </a:ext>
            </a:extLst>
          </p:cNvPr>
          <p:cNvSpPr txBox="1"/>
          <p:nvPr/>
        </p:nvSpPr>
        <p:spPr>
          <a:xfrm>
            <a:off x="838200" y="1021447"/>
            <a:ext cx="8483600" cy="646331"/>
          </a:xfrm>
          <a:prstGeom prst="rect">
            <a:avLst/>
          </a:prstGeom>
          <a:noFill/>
        </p:spPr>
        <p:txBody>
          <a:bodyPr wrap="square" rtlCol="0">
            <a:spAutoFit/>
          </a:bodyPr>
          <a:lstStyle/>
          <a:p>
            <a:r>
              <a:rPr lang="en-US" dirty="0"/>
              <a:t> </a:t>
            </a:r>
            <a:r>
              <a:rPr lang="en-US" sz="1800" dirty="0">
                <a:effectLst/>
                <a:latin typeface="Trebuchet MS" panose="020B0703020202090204" pitchFamily="34" charset="0"/>
                <a:ea typeface="Times New Roman" panose="02020603050405020304" pitchFamily="18" charset="0"/>
                <a:cs typeface="Times New Roman" panose="02020603050405020304" pitchFamily="18" charset="0"/>
              </a:rPr>
              <a:t>A bit of trial and error, and combining the functions gives a useful solution</a:t>
            </a:r>
            <a:endParaRPr lang="en-CA" sz="1800" dirty="0">
              <a:effectLst/>
              <a:latin typeface="Trebuchet MS" panose="020B070302020209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010752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F7B81FD-6E7E-5877-9176-D199777C62E0}"/>
              </a:ext>
            </a:extLst>
          </p:cNvPr>
          <p:cNvSpPr>
            <a:spLocks noGrp="1"/>
          </p:cNvSpPr>
          <p:nvPr>
            <p:ph type="title"/>
          </p:nvPr>
        </p:nvSpPr>
        <p:spPr>
          <a:xfrm>
            <a:off x="1115568" y="548640"/>
            <a:ext cx="10168128" cy="1179576"/>
          </a:xfrm>
        </p:spPr>
        <p:txBody>
          <a:bodyPr>
            <a:normAutofit/>
          </a:bodyPr>
          <a:lstStyle/>
          <a:p>
            <a:r>
              <a:rPr lang="en-US" sz="4000">
                <a:effectLst/>
                <a:latin typeface="Trebuchet MS" panose="020B0703020202090204" pitchFamily="34" charset="0"/>
                <a:ea typeface="Times New Roman" panose="02020603050405020304" pitchFamily="18" charset="0"/>
                <a:cs typeface="Times New Roman" panose="02020603050405020304" pitchFamily="18" charset="0"/>
              </a:rPr>
              <a:t>Strategies for function writing</a:t>
            </a:r>
            <a:r>
              <a:rPr lang="en-CA" sz="4000">
                <a:effectLst/>
              </a:rPr>
              <a:t> </a:t>
            </a:r>
            <a:endParaRPr lang="en-US" sz="400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ECF93A-3CD5-955C-0136-AE5B6119B4AD}"/>
                  </a:ext>
                </a:extLst>
              </p:cNvPr>
              <p:cNvSpPr>
                <a:spLocks noGrp="1"/>
              </p:cNvSpPr>
              <p:nvPr>
                <p:ph idx="1"/>
              </p:nvPr>
            </p:nvSpPr>
            <p:spPr>
              <a:xfrm>
                <a:off x="1115568" y="2481943"/>
                <a:ext cx="10168128" cy="3695020"/>
              </a:xfrm>
            </p:spPr>
            <p:txBody>
              <a:bodyPr>
                <a:normAutofit lnSpcReduction="10000"/>
              </a:bodyPr>
              <a:lstStyle/>
              <a:p>
                <a:pPr marL="342900" lvl="0" indent="-342900">
                  <a:buFont typeface="Arial" panose="020B0604020202020204" pitchFamily="34" charset="0"/>
                  <a:buChar char="•"/>
                </a:pPr>
                <a:r>
                  <a:rPr lang="en-US" sz="1900" dirty="0">
                    <a:effectLst/>
                    <a:latin typeface="Trebuchet MS" panose="020B0703020202090204" pitchFamily="34" charset="0"/>
                    <a:ea typeface="Times New Roman" panose="02020603050405020304" pitchFamily="18" charset="0"/>
                    <a:cs typeface="Times New Roman" panose="02020603050405020304" pitchFamily="18" charset="0"/>
                  </a:rPr>
                  <a:t>start with a concise problem (break complex problems into pieces)</a:t>
                </a:r>
                <a:endParaRPr lang="en-CA" sz="1900" dirty="0">
                  <a:effectLst/>
                  <a:latin typeface="Trebuchet MS" panose="020B0703020202090204" pitchFamily="34" charset="0"/>
                  <a:ea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r>
                  <a:rPr lang="en-US" sz="1900" dirty="0">
                    <a:effectLst/>
                    <a:latin typeface="Trebuchet MS" panose="020B0703020202090204" pitchFamily="34" charset="0"/>
                    <a:ea typeface="Times New Roman" panose="02020603050405020304" pitchFamily="18" charset="0"/>
                    <a:cs typeface="Times New Roman" panose="02020603050405020304" pitchFamily="18" charset="0"/>
                  </a:rPr>
                  <a:t>test the code line by line (unless the function just works!)</a:t>
                </a:r>
                <a:endParaRPr lang="en-CA" sz="1900" dirty="0">
                  <a:effectLst/>
                  <a:latin typeface="Trebuchet MS" panose="020B0703020202090204" pitchFamily="34" charset="0"/>
                  <a:ea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r>
                  <a:rPr lang="en-US" sz="1900" dirty="0">
                    <a:effectLst/>
                    <a:latin typeface="Trebuchet MS" panose="020B0703020202090204" pitchFamily="34" charset="0"/>
                    <a:ea typeface="Times New Roman" panose="02020603050405020304" pitchFamily="18" charset="0"/>
                    <a:cs typeface="Times New Roman" panose="02020603050405020304" pitchFamily="18" charset="0"/>
                  </a:rPr>
                  <a:t>look at the output - what needs to change?</a:t>
                </a:r>
                <a:endParaRPr lang="en-CA" sz="1900" dirty="0">
                  <a:effectLst/>
                  <a:latin typeface="Trebuchet MS" panose="020B0703020202090204" pitchFamily="34" charset="0"/>
                  <a:ea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r>
                  <a:rPr lang="en-US" sz="1900" dirty="0">
                    <a:effectLst/>
                    <a:latin typeface="Trebuchet MS" panose="020B0703020202090204" pitchFamily="34" charset="0"/>
                    <a:ea typeface="Times New Roman" panose="02020603050405020304" pitchFamily="18" charset="0"/>
                    <a:cs typeface="Times New Roman" panose="02020603050405020304" pitchFamily="18" charset="0"/>
                  </a:rPr>
                  <a:t>ask the AI for help with problematic lines/packages</a:t>
                </a:r>
                <a:endParaRPr lang="en-CA" sz="1900" dirty="0">
                  <a:effectLst/>
                  <a:latin typeface="Trebuchet MS" panose="020B0703020202090204" pitchFamily="34" charset="0"/>
                  <a:ea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r>
                  <a:rPr lang="en-US" sz="1900" dirty="0">
                    <a:effectLst/>
                    <a:latin typeface="Trebuchet MS" panose="020B0703020202090204" pitchFamily="34" charset="0"/>
                    <a:ea typeface="Times New Roman" panose="02020603050405020304" pitchFamily="18" charset="0"/>
                    <a:cs typeface="Times New Roman" panose="02020603050405020304" pitchFamily="18" charset="0"/>
                  </a:rPr>
                  <a:t>ensure you understand and test the code!</a:t>
                </a:r>
              </a:p>
              <a:p>
                <a:pPr marL="342900" lvl="0" indent="-342900">
                  <a:buFont typeface="Arial" panose="020B0604020202020204" pitchFamily="34" charset="0"/>
                  <a:buChar char="•"/>
                </a:pPr>
                <a:endParaRPr lang="en-CA" sz="1900" dirty="0">
                  <a:effectLst/>
                  <a:latin typeface="Trebuchet MS" panose="020B0703020202090204" pitchFamily="34" charset="0"/>
                  <a:ea typeface="Times New Roman" panose="02020603050405020304" pitchFamily="18" charset="0"/>
                  <a:cs typeface="Times New Roman" panose="02020603050405020304" pitchFamily="18" charset="0"/>
                </a:endParaRPr>
              </a:p>
              <a:p>
                <a:pPr marL="0" indent="0" algn="ctr">
                  <a:spcBef>
                    <a:spcPts val="900"/>
                  </a:spcBef>
                  <a:spcAft>
                    <a:spcPts val="900"/>
                  </a:spcAft>
                  <a:buNone/>
                </a:pPr>
                <a:r>
                  <a:rPr lang="en-US" sz="2400" b="1" dirty="0">
                    <a:solidFill>
                      <a:schemeClr val="accent6">
                        <a:lumMod val="75000"/>
                      </a:schemeClr>
                    </a:solidFill>
                    <a:effectLst/>
                    <a:latin typeface="Trebuchet MS" panose="020B0703020202090204" pitchFamily="34" charset="0"/>
                    <a:ea typeface="Times New Roman" panose="02020603050405020304" pitchFamily="18" charset="0"/>
                    <a:cs typeface="Times New Roman" panose="02020603050405020304" pitchFamily="18" charset="0"/>
                  </a:rPr>
                  <a:t>Not perfect</a:t>
                </a:r>
                <a:r>
                  <a:rPr lang="en-US" sz="2400" dirty="0">
                    <a:solidFill>
                      <a:schemeClr val="accent6">
                        <a:lumMod val="75000"/>
                      </a:schemeClr>
                    </a:solidFill>
                    <a:effectLst/>
                    <a:latin typeface="Trebuchet MS" panose="020B0703020202090204" pitchFamily="34" charset="0"/>
                    <a:ea typeface="Times New Roman" panose="02020603050405020304" pitchFamily="18" charset="0"/>
                    <a:cs typeface="Times New Roman" panose="02020603050405020304" pitchFamily="18" charset="0"/>
                  </a:rPr>
                  <a:t> </a:t>
                </a:r>
                <a14:m>
                  <m:oMath xmlns:m="http://schemas.openxmlformats.org/officeDocument/2006/math">
                    <m:r>
                      <a:rPr lang="en-US" sz="2400">
                        <a:solidFill>
                          <a:schemeClr val="accent6">
                            <a:lumMod val="75000"/>
                          </a:schemeClr>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2400" dirty="0">
                    <a:solidFill>
                      <a:schemeClr val="accent6">
                        <a:lumMod val="75000"/>
                      </a:schemeClr>
                    </a:solidFill>
                    <a:effectLst/>
                    <a:latin typeface="Trebuchet MS" panose="020B0703020202090204" pitchFamily="34" charset="0"/>
                    <a:ea typeface="Times New Roman" panose="02020603050405020304" pitchFamily="18" charset="0"/>
                    <a:cs typeface="Times New Roman" panose="02020603050405020304" pitchFamily="18" charset="0"/>
                  </a:rPr>
                  <a:t> </a:t>
                </a:r>
                <a:r>
                  <a:rPr lang="en-US" sz="2400" b="1" dirty="0">
                    <a:solidFill>
                      <a:schemeClr val="accent6">
                        <a:lumMod val="75000"/>
                      </a:schemeClr>
                    </a:solidFill>
                    <a:effectLst/>
                    <a:latin typeface="Trebuchet MS" panose="020B0703020202090204" pitchFamily="34" charset="0"/>
                    <a:ea typeface="Times New Roman" panose="02020603050405020304" pitchFamily="18" charset="0"/>
                    <a:cs typeface="Times New Roman" panose="02020603050405020304" pitchFamily="18" charset="0"/>
                  </a:rPr>
                  <a:t>Not Useful</a:t>
                </a:r>
                <a:endParaRPr lang="en-US" sz="1900" b="1" dirty="0">
                  <a:effectLst/>
                  <a:latin typeface="Trebuchet MS" panose="020B0703020202090204" pitchFamily="34" charset="0"/>
                  <a:ea typeface="Times New Roman" panose="02020603050405020304" pitchFamily="18" charset="0"/>
                  <a:cs typeface="Times New Roman" panose="02020603050405020304" pitchFamily="18" charset="0"/>
                </a:endParaRPr>
              </a:p>
              <a:p>
                <a:pPr marL="0" indent="0">
                  <a:spcBef>
                    <a:spcPts val="1000"/>
                  </a:spcBef>
                  <a:buNone/>
                </a:pPr>
                <a:r>
                  <a:rPr lang="en-US" sz="1900" b="1" dirty="0">
                    <a:effectLst/>
                    <a:latin typeface="Trebuchet MS" panose="020B0703020202090204" pitchFamily="34" charset="0"/>
                    <a:ea typeface="Times New Roman" panose="02020603050405020304" pitchFamily="18" charset="0"/>
                    <a:cs typeface="Times New Roman" panose="02020603050405020304" pitchFamily="18" charset="0"/>
                  </a:rPr>
                  <a:t>Don’t blindly trust the AI!</a:t>
                </a:r>
                <a:endParaRPr lang="en-CA" sz="1900" b="1" dirty="0">
                  <a:effectLst/>
                  <a:latin typeface="Trebuchet MS" panose="020B0703020202090204" pitchFamily="34" charset="0"/>
                  <a:ea typeface="Times New Roman" panose="02020603050405020304" pitchFamily="18" charset="0"/>
                  <a:cs typeface="Times New Roman" panose="02020603050405020304" pitchFamily="18" charset="0"/>
                </a:endParaRPr>
              </a:p>
              <a:p>
                <a:pPr marL="0" indent="0">
                  <a:spcBef>
                    <a:spcPts val="900"/>
                  </a:spcBef>
                  <a:spcAft>
                    <a:spcPts val="900"/>
                  </a:spcAft>
                  <a:buNone/>
                </a:pPr>
                <a:r>
                  <a:rPr lang="en-US" sz="1900" dirty="0">
                    <a:effectLst/>
                    <a:latin typeface="Trebuchet MS" panose="020B0703020202090204" pitchFamily="34" charset="0"/>
                    <a:ea typeface="Times New Roman" panose="02020603050405020304" pitchFamily="18" charset="0"/>
                    <a:cs typeface="Times New Roman" panose="02020603050405020304" pitchFamily="18" charset="0"/>
                  </a:rPr>
                  <a:t>I asked </a:t>
                </a:r>
                <a:r>
                  <a:rPr lang="en-US" sz="1900" dirty="0" err="1">
                    <a:effectLst/>
                    <a:latin typeface="Trebuchet MS" panose="020B0703020202090204" pitchFamily="34" charset="0"/>
                    <a:ea typeface="Times New Roman" panose="02020603050405020304" pitchFamily="18" charset="0"/>
                    <a:cs typeface="Times New Roman" panose="02020603050405020304" pitchFamily="18" charset="0"/>
                  </a:rPr>
                  <a:t>chatGPT</a:t>
                </a:r>
                <a:r>
                  <a:rPr lang="en-US" sz="1900" dirty="0">
                    <a:effectLst/>
                    <a:latin typeface="Trebuchet MS" panose="020B0703020202090204" pitchFamily="34" charset="0"/>
                    <a:ea typeface="Times New Roman" panose="02020603050405020304" pitchFamily="18" charset="0"/>
                    <a:cs typeface="Times New Roman" panose="02020603050405020304" pitchFamily="18" charset="0"/>
                  </a:rPr>
                  <a:t> for Euclidean distances and it gave me a function for regression residuals!</a:t>
                </a:r>
                <a:endParaRPr lang="en-CA" sz="1900" dirty="0">
                  <a:effectLst/>
                  <a:latin typeface="Trebuchet MS" panose="020B0703020202090204" pitchFamily="34" charset="0"/>
                  <a:ea typeface="Times New Roman" panose="02020603050405020304" pitchFamily="18" charset="0"/>
                  <a:cs typeface="Times New Roman" panose="02020603050405020304" pitchFamily="18" charset="0"/>
                </a:endParaRPr>
              </a:p>
              <a:p>
                <a:pPr marL="0" indent="0">
                  <a:buNone/>
                </a:pPr>
                <a:endParaRPr lang="en-US" sz="1900" dirty="0"/>
              </a:p>
            </p:txBody>
          </p:sp>
        </mc:Choice>
        <mc:Fallback xmlns="">
          <p:sp>
            <p:nvSpPr>
              <p:cNvPr id="3" name="Content Placeholder 2">
                <a:extLst>
                  <a:ext uri="{FF2B5EF4-FFF2-40B4-BE49-F238E27FC236}">
                    <a16:creationId xmlns:a16="http://schemas.microsoft.com/office/drawing/2014/main" id="{5CECF93A-3CD5-955C-0136-AE5B6119B4AD}"/>
                  </a:ext>
                </a:extLst>
              </p:cNvPr>
              <p:cNvSpPr>
                <a:spLocks noGrp="1" noRot="1" noChangeAspect="1" noMove="1" noResize="1" noEditPoints="1" noAdjustHandles="1" noChangeArrowheads="1" noChangeShapeType="1" noTextEdit="1"/>
              </p:cNvSpPr>
              <p:nvPr>
                <p:ph idx="1"/>
              </p:nvPr>
            </p:nvSpPr>
            <p:spPr>
              <a:xfrm>
                <a:off x="1115568" y="2481943"/>
                <a:ext cx="10168128" cy="3695020"/>
              </a:xfrm>
              <a:blipFill>
                <a:blip r:embed="rId2"/>
                <a:stretch>
                  <a:fillRect l="-499" t="-2055"/>
                </a:stretch>
              </a:blipFill>
            </p:spPr>
            <p:txBody>
              <a:bodyPr/>
              <a:lstStyle/>
              <a:p>
                <a:r>
                  <a:rPr lang="en-US">
                    <a:noFill/>
                  </a:rPr>
                  <a:t> </a:t>
                </a:r>
              </a:p>
            </p:txBody>
          </p:sp>
        </mc:Fallback>
      </mc:AlternateContent>
    </p:spTree>
    <p:extLst>
      <p:ext uri="{BB962C8B-B14F-4D97-AF65-F5344CB8AC3E}">
        <p14:creationId xmlns:p14="http://schemas.microsoft.com/office/powerpoint/2010/main" val="2257388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F635DA-DB7E-6297-1AB4-6B70BB55A4AB}"/>
              </a:ext>
            </a:extLst>
          </p:cNvPr>
          <p:cNvSpPr>
            <a:spLocks noGrp="1"/>
          </p:cNvSpPr>
          <p:nvPr>
            <p:ph idx="1"/>
          </p:nvPr>
        </p:nvSpPr>
        <p:spPr>
          <a:xfrm>
            <a:off x="673100" y="885825"/>
            <a:ext cx="10515600" cy="4351338"/>
          </a:xfrm>
        </p:spPr>
        <p:txBody>
          <a:bodyPr>
            <a:noAutofit/>
          </a:bodyPr>
          <a:lstStyle/>
          <a:p>
            <a:pPr marL="0" indent="0">
              <a:lnSpc>
                <a:spcPct val="115000"/>
              </a:lnSpc>
              <a:spcBef>
                <a:spcPts val="1000"/>
              </a:spcBef>
              <a:buNone/>
            </a:pPr>
            <a:r>
              <a:rPr lang="en-US" sz="2000" b="1" dirty="0">
                <a:solidFill>
                  <a:srgbClr val="F09415"/>
                </a:solidFill>
                <a:effectLst/>
                <a:latin typeface="Trebuchet MS" panose="020B0703020202090204" pitchFamily="34" charset="0"/>
                <a:ea typeface="Times New Roman" panose="02020603050405020304" pitchFamily="18" charset="0"/>
                <a:cs typeface="Times New Roman" panose="02020603050405020304" pitchFamily="18" charset="0"/>
              </a:rPr>
              <a:t>Gemini API</a:t>
            </a:r>
            <a:endParaRPr lang="en-CA" sz="2000" b="1" dirty="0">
              <a:solidFill>
                <a:srgbClr val="F09415"/>
              </a:solidFill>
              <a:effectLst/>
              <a:latin typeface="Trebuchet MS" panose="020B0703020202090204" pitchFamily="34" charset="0"/>
              <a:ea typeface="Times New Roman" panose="02020603050405020304" pitchFamily="18" charset="0"/>
              <a:cs typeface="Times New Roman" panose="02020603050405020304" pitchFamily="18" charset="0"/>
            </a:endParaRPr>
          </a:p>
          <a:p>
            <a:pPr marL="0" lvl="0" indent="0">
              <a:lnSpc>
                <a:spcPct val="115000"/>
              </a:lnSpc>
              <a:buNone/>
            </a:pPr>
            <a:r>
              <a:rPr lang="en-US" sz="2000" dirty="0">
                <a:effectLst/>
                <a:latin typeface="Trebuchet MS" panose="020B0703020202090204" pitchFamily="34" charset="0"/>
                <a:ea typeface="Times New Roman" panose="02020603050405020304" pitchFamily="18" charset="0"/>
                <a:cs typeface="Times New Roman" panose="02020603050405020304" pitchFamily="18" charset="0"/>
              </a:rPr>
              <a:t>What is an API?</a:t>
            </a:r>
            <a:endParaRPr lang="en-CA" sz="2000" dirty="0">
              <a:effectLst/>
              <a:latin typeface="Trebuchet MS" panose="020B0703020202090204" pitchFamily="34" charset="0"/>
              <a:ea typeface="Times New Roman" panose="02020603050405020304" pitchFamily="18" charset="0"/>
              <a:cs typeface="Times New Roman" panose="02020603050405020304" pitchFamily="18" charset="0"/>
            </a:endParaRPr>
          </a:p>
          <a:p>
            <a:pPr marL="742950" lvl="1" indent="-285750">
              <a:lnSpc>
                <a:spcPct val="115000"/>
              </a:lnSpc>
              <a:buFont typeface="Arial" panose="020B0604020202020204" pitchFamily="34" charset="0"/>
              <a:buChar char="–"/>
            </a:pPr>
            <a:r>
              <a:rPr lang="en-US" sz="2000" dirty="0">
                <a:effectLst/>
                <a:latin typeface="Trebuchet MS" panose="020B0703020202090204" pitchFamily="34" charset="0"/>
                <a:ea typeface="Times New Roman" panose="02020603050405020304" pitchFamily="18" charset="0"/>
                <a:cs typeface="Times New Roman" panose="02020603050405020304" pitchFamily="18" charset="0"/>
              </a:rPr>
              <a:t>Application Programming Interface for software communication.</a:t>
            </a:r>
            <a:endParaRPr lang="en-CA" sz="2000" dirty="0">
              <a:effectLst/>
              <a:latin typeface="Trebuchet MS" panose="020B0703020202090204" pitchFamily="34" charset="0"/>
              <a:ea typeface="Times New Roman" panose="02020603050405020304" pitchFamily="18" charset="0"/>
              <a:cs typeface="Times New Roman" panose="02020603050405020304" pitchFamily="18" charset="0"/>
            </a:endParaRPr>
          </a:p>
          <a:p>
            <a:pPr marL="0" lvl="0" indent="0">
              <a:lnSpc>
                <a:spcPct val="115000"/>
              </a:lnSpc>
              <a:buNone/>
            </a:pPr>
            <a:r>
              <a:rPr lang="en-US" sz="2000" dirty="0">
                <a:effectLst/>
                <a:latin typeface="Trebuchet MS" panose="020B0703020202090204" pitchFamily="34" charset="0"/>
                <a:ea typeface="Times New Roman" panose="02020603050405020304" pitchFamily="18" charset="0"/>
                <a:cs typeface="Times New Roman" panose="02020603050405020304" pitchFamily="18" charset="0"/>
              </a:rPr>
              <a:t>How to use the Gemini API:</a:t>
            </a:r>
          </a:p>
          <a:p>
            <a:pPr marL="0" lvl="0" indent="0">
              <a:lnSpc>
                <a:spcPct val="115000"/>
              </a:lnSpc>
              <a:buNone/>
            </a:pPr>
            <a:r>
              <a:rPr lang="en-US" sz="2000" dirty="0">
                <a:latin typeface="Trebuchet MS" panose="020B0703020202090204" pitchFamily="34" charset="0"/>
                <a:ea typeface="Times New Roman" panose="02020603050405020304" pitchFamily="18" charset="0"/>
                <a:cs typeface="Times New Roman" panose="02020603050405020304" pitchFamily="18" charset="0"/>
              </a:rPr>
              <a:t>	</a:t>
            </a:r>
            <a:r>
              <a:rPr lang="en-US" sz="2000" dirty="0">
                <a:latin typeface="Trebuchet MS" panose="020B0703020202090204" pitchFamily="34" charset="0"/>
                <a:ea typeface="Times New Roman" panose="02020603050405020304" pitchFamily="18" charset="0"/>
                <a:cs typeface="Times New Roman" panose="02020603050405020304" pitchFamily="18" charset="0"/>
                <a:hlinkClick r:id="rId3"/>
              </a:rPr>
              <a:t>get an API Key (need a Google login)</a:t>
            </a:r>
            <a:endParaRPr lang="en-CA" sz="2000" dirty="0">
              <a:effectLst/>
              <a:latin typeface="Trebuchet MS" panose="020B0703020202090204" pitchFamily="34" charset="0"/>
              <a:ea typeface="Times New Roman" panose="02020603050405020304" pitchFamily="18" charset="0"/>
              <a:cs typeface="Times New Roman" panose="02020603050405020304" pitchFamily="18" charset="0"/>
            </a:endParaRPr>
          </a:p>
          <a:p>
            <a:pPr marL="742950" lvl="1" indent="-285750">
              <a:lnSpc>
                <a:spcPct val="115000"/>
              </a:lnSpc>
              <a:buFont typeface="Arial" panose="020B0604020202020204" pitchFamily="34" charset="0"/>
              <a:buChar char="–"/>
            </a:pPr>
            <a:r>
              <a:rPr lang="en-US" sz="2000" dirty="0">
                <a:effectLst/>
                <a:latin typeface="Trebuchet MS" panose="020B0703020202090204" pitchFamily="34" charset="0"/>
                <a:ea typeface="Times New Roman" panose="02020603050405020304" pitchFamily="18" charset="0"/>
                <a:cs typeface="Times New Roman" panose="02020603050405020304" pitchFamily="18" charset="0"/>
              </a:rPr>
              <a:t>Prepare a prompt and pass the API the prompt and the data</a:t>
            </a:r>
            <a:endParaRPr lang="en-CA" sz="2000" dirty="0">
              <a:effectLst/>
              <a:latin typeface="Trebuchet MS" panose="020B0703020202090204" pitchFamily="34" charset="0"/>
              <a:ea typeface="Times New Roman" panose="02020603050405020304" pitchFamily="18" charset="0"/>
              <a:cs typeface="Times New Roman" panose="02020603050405020304" pitchFamily="18" charset="0"/>
            </a:endParaRPr>
          </a:p>
          <a:p>
            <a:pPr marL="0" indent="0">
              <a:lnSpc>
                <a:spcPct val="115000"/>
              </a:lnSpc>
              <a:spcBef>
                <a:spcPts val="1000"/>
              </a:spcBef>
              <a:buNone/>
            </a:pPr>
            <a:r>
              <a:rPr lang="en-US" sz="2000" b="1" dirty="0">
                <a:solidFill>
                  <a:srgbClr val="F09415"/>
                </a:solidFill>
                <a:effectLst/>
                <a:latin typeface="Trebuchet MS" panose="020B0703020202090204" pitchFamily="34" charset="0"/>
                <a:ea typeface="Times New Roman" panose="02020603050405020304" pitchFamily="18" charset="0"/>
                <a:cs typeface="Times New Roman" panose="02020603050405020304" pitchFamily="18" charset="0"/>
              </a:rPr>
              <a:t>Google </a:t>
            </a:r>
            <a:r>
              <a:rPr lang="en-US" sz="2000" b="1" dirty="0" err="1">
                <a:solidFill>
                  <a:srgbClr val="F09415"/>
                </a:solidFill>
                <a:effectLst/>
                <a:latin typeface="Trebuchet MS" panose="020B0703020202090204" pitchFamily="34" charset="0"/>
                <a:ea typeface="Times New Roman" panose="02020603050405020304" pitchFamily="18" charset="0"/>
                <a:cs typeface="Times New Roman" panose="02020603050405020304" pitchFamily="18" charset="0"/>
              </a:rPr>
              <a:t>Colab</a:t>
            </a:r>
            <a:endParaRPr lang="en-CA" sz="2000" b="1" dirty="0">
              <a:solidFill>
                <a:srgbClr val="F09415"/>
              </a:solidFill>
              <a:effectLst/>
              <a:latin typeface="Trebuchet MS" panose="020B070302020209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Arial" panose="020B0604020202020204" pitchFamily="34" charset="0"/>
              <a:buChar char="•"/>
            </a:pPr>
            <a:r>
              <a:rPr lang="en-US" sz="2000" dirty="0">
                <a:effectLst/>
                <a:latin typeface="Trebuchet MS" panose="020B0703020202090204" pitchFamily="34" charset="0"/>
                <a:ea typeface="Times New Roman" panose="02020603050405020304" pitchFamily="18" charset="0"/>
                <a:cs typeface="Times New Roman" panose="02020603050405020304" pitchFamily="18" charset="0"/>
              </a:rPr>
              <a:t>Free </a:t>
            </a:r>
            <a:r>
              <a:rPr lang="en-US" sz="2000" dirty="0" err="1">
                <a:effectLst/>
                <a:latin typeface="Trebuchet MS" panose="020B0703020202090204" pitchFamily="34" charset="0"/>
                <a:ea typeface="Times New Roman" panose="02020603050405020304" pitchFamily="18" charset="0"/>
                <a:cs typeface="Times New Roman" panose="02020603050405020304" pitchFamily="18" charset="0"/>
              </a:rPr>
              <a:t>Jupyter</a:t>
            </a:r>
            <a:r>
              <a:rPr lang="en-US" sz="2000" dirty="0">
                <a:effectLst/>
                <a:latin typeface="Trebuchet MS" panose="020B0703020202090204" pitchFamily="34" charset="0"/>
                <a:ea typeface="Times New Roman" panose="02020603050405020304" pitchFamily="18" charset="0"/>
                <a:cs typeface="Times New Roman" panose="02020603050405020304" pitchFamily="18" charset="0"/>
              </a:rPr>
              <a:t> notebook environment– with cloud-based resources.</a:t>
            </a:r>
            <a:endParaRPr lang="en-CA" sz="2000" dirty="0">
              <a:effectLst/>
              <a:latin typeface="Trebuchet MS" panose="020B070302020209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Arial" panose="020B0604020202020204" pitchFamily="34" charset="0"/>
              <a:buChar char="•"/>
            </a:pPr>
            <a:r>
              <a:rPr lang="en-US" sz="2000" dirty="0">
                <a:effectLst/>
                <a:latin typeface="Trebuchet MS" panose="020B0703020202090204" pitchFamily="34" charset="0"/>
                <a:ea typeface="Times New Roman" panose="02020603050405020304" pitchFamily="18" charset="0"/>
                <a:cs typeface="Times New Roman" panose="02020603050405020304" pitchFamily="18" charset="0"/>
              </a:rPr>
              <a:t>Seamless integration with Gemini API–.</a:t>
            </a:r>
            <a:endParaRPr lang="en-CA" sz="2000" dirty="0">
              <a:effectLst/>
              <a:latin typeface="Trebuchet MS" panose="020B070302020209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Arial" panose="020B0604020202020204" pitchFamily="34" charset="0"/>
              <a:buChar char="•"/>
            </a:pPr>
            <a:r>
              <a:rPr lang="en-US" sz="2000" dirty="0">
                <a:effectLst/>
                <a:latin typeface="Trebuchet MS" panose="020B0703020202090204" pitchFamily="34" charset="0"/>
                <a:ea typeface="Times New Roman" panose="02020603050405020304" pitchFamily="18" charset="0"/>
                <a:cs typeface="Times New Roman" panose="02020603050405020304" pitchFamily="18" charset="0"/>
              </a:rPr>
              <a:t>Benefits: easy to use, powerful computing, collaboration features.</a:t>
            </a:r>
          </a:p>
          <a:p>
            <a:pPr marL="0" lvl="0" indent="0">
              <a:lnSpc>
                <a:spcPct val="115000"/>
              </a:lnSpc>
              <a:buNone/>
            </a:pPr>
            <a:r>
              <a:rPr lang="en-CA" sz="2000" dirty="0">
                <a:effectLst/>
                <a:latin typeface="Trebuchet MS" panose="020B0703020202090204" pitchFamily="34" charset="0"/>
                <a:ea typeface="Times New Roman" panose="02020603050405020304" pitchFamily="18" charset="0"/>
                <a:cs typeface="Times New Roman" panose="02020603050405020304" pitchFamily="18" charset="0"/>
                <a:hlinkClick r:id="rId4"/>
              </a:rPr>
              <a:t>Example</a:t>
            </a:r>
            <a:r>
              <a:rPr lang="en-CA" sz="2000" dirty="0">
                <a:effectLst/>
                <a:latin typeface="Trebuchet MS" panose="020B0703020202090204" pitchFamily="34" charset="0"/>
                <a:ea typeface="Times New Roman" panose="02020603050405020304" pitchFamily="18" charset="0"/>
                <a:cs typeface="Times New Roman" panose="02020603050405020304" pitchFamily="18" charset="0"/>
              </a:rPr>
              <a:t> </a:t>
            </a:r>
            <a:r>
              <a:rPr lang="en-CA" sz="2000" dirty="0">
                <a:effectLst/>
                <a:latin typeface="Trebuchet MS" panose="020B0703020202090204" pitchFamily="34" charset="0"/>
                <a:ea typeface="Times New Roman" panose="02020603050405020304" pitchFamily="18" charset="0"/>
                <a:cs typeface="Times New Roman" panose="02020603050405020304" pitchFamily="18" charset="0"/>
                <a:hlinkClick r:id="rId5"/>
              </a:rPr>
              <a:t>files available on gitHub</a:t>
            </a:r>
            <a:endParaRPr lang="en-CA" sz="2000" dirty="0">
              <a:effectLst/>
              <a:latin typeface="Trebuchet MS" panose="020B070302020209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1852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B0D1A96-E5A9-06E4-8A98-3A1DF197DDE3}"/>
              </a:ext>
            </a:extLst>
          </p:cNvPr>
          <p:cNvSpPr>
            <a:spLocks noGrp="1"/>
          </p:cNvSpPr>
          <p:nvPr>
            <p:ph type="title"/>
          </p:nvPr>
        </p:nvSpPr>
        <p:spPr>
          <a:xfrm>
            <a:off x="838200" y="253397"/>
            <a:ext cx="10515600" cy="1273233"/>
          </a:xfrm>
        </p:spPr>
        <p:txBody>
          <a:bodyPr>
            <a:normAutofit/>
          </a:bodyPr>
          <a:lstStyle/>
          <a:p>
            <a:r>
              <a:rPr lang="en-US" sz="4000" b="1">
                <a:effectLst/>
                <a:latin typeface="Trebuchet MS" panose="020B0703020202090204" pitchFamily="34" charset="0"/>
                <a:ea typeface="Times New Roman" panose="02020603050405020304" pitchFamily="18" charset="0"/>
                <a:cs typeface="Times New Roman" panose="02020603050405020304" pitchFamily="18" charset="0"/>
              </a:rPr>
              <a:t>Updates to reportRmd</a:t>
            </a:r>
            <a:endParaRPr lang="en-US" sz="4000"/>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493FE3B-08FE-C579-8FAC-5EF41395EDF1}"/>
              </a:ext>
            </a:extLst>
          </p:cNvPr>
          <p:cNvSpPr>
            <a:spLocks noGrp="1"/>
          </p:cNvSpPr>
          <p:nvPr>
            <p:ph idx="1"/>
          </p:nvPr>
        </p:nvSpPr>
        <p:spPr>
          <a:xfrm>
            <a:off x="838200" y="2478024"/>
            <a:ext cx="10515600" cy="3694176"/>
          </a:xfrm>
        </p:spPr>
        <p:txBody>
          <a:bodyPr>
            <a:normAutofit/>
          </a:bodyPr>
          <a:lstStyle/>
          <a:p>
            <a:pPr marL="0" indent="0">
              <a:spcBef>
                <a:spcPts val="900"/>
              </a:spcBef>
              <a:spcAft>
                <a:spcPts val="900"/>
              </a:spcAft>
              <a:buNone/>
            </a:pPr>
            <a:r>
              <a:rPr lang="en-US" sz="2200">
                <a:effectLst/>
                <a:latin typeface="Trebuchet MS" panose="020B0703020202090204" pitchFamily="34" charset="0"/>
                <a:ea typeface="Times New Roman" panose="02020603050405020304" pitchFamily="18" charset="0"/>
                <a:cs typeface="Times New Roman" panose="02020603050405020304" pitchFamily="18" charset="0"/>
              </a:rPr>
              <a:t>New Function: </a:t>
            </a:r>
            <a:r>
              <a:rPr lang="en-US" sz="2200" b="1">
                <a:effectLst/>
                <a:latin typeface="Consolas" panose="020B0609020204030204" pitchFamily="49" charset="0"/>
                <a:ea typeface="Times New Roman" panose="02020603050405020304" pitchFamily="18" charset="0"/>
                <a:cs typeface="Times New Roman" panose="02020603050405020304" pitchFamily="18" charset="0"/>
              </a:rPr>
              <a:t>rm_compactsum</a:t>
            </a:r>
            <a:endParaRPr lang="en-CA" sz="2200">
              <a:effectLst/>
              <a:latin typeface="Trebuchet MS" panose="020B0703020202090204" pitchFamily="34" charset="0"/>
              <a:ea typeface="Times New Roman" panose="02020603050405020304" pitchFamily="18" charset="0"/>
              <a:cs typeface="Times New Roman" panose="02020603050405020304" pitchFamily="18" charset="0"/>
            </a:endParaRPr>
          </a:p>
          <a:p>
            <a:pPr marL="0" indent="0">
              <a:spcBef>
                <a:spcPts val="900"/>
              </a:spcBef>
              <a:spcAft>
                <a:spcPts val="900"/>
              </a:spcAft>
              <a:buNone/>
            </a:pPr>
            <a:r>
              <a:rPr lang="en-US" sz="2200">
                <a:effectLst/>
                <a:latin typeface="Trebuchet MS" panose="020B0703020202090204" pitchFamily="34" charset="0"/>
                <a:ea typeface="Times New Roman" panose="02020603050405020304" pitchFamily="18" charset="0"/>
                <a:cs typeface="Times New Roman" panose="02020603050405020304" pitchFamily="18" charset="0"/>
              </a:rPr>
              <a:t>Temporary Functions: </a:t>
            </a:r>
            <a:r>
              <a:rPr lang="en-US" sz="2200" b="1">
                <a:effectLst/>
                <a:latin typeface="Consolas" panose="020B0609020204030204" pitchFamily="49" charset="0"/>
                <a:ea typeface="Times New Roman" panose="02020603050405020304" pitchFamily="18" charset="0"/>
                <a:cs typeface="Times New Roman" panose="02020603050405020304" pitchFamily="18" charset="0"/>
              </a:rPr>
              <a:t>rm_uvsum2</a:t>
            </a:r>
            <a:r>
              <a:rPr lang="en-US" sz="2200">
                <a:effectLst/>
                <a:latin typeface="Trebuchet MS" panose="020B0703020202090204" pitchFamily="34" charset="0"/>
                <a:ea typeface="Times New Roman" panose="02020603050405020304" pitchFamily="18" charset="0"/>
                <a:cs typeface="Times New Roman" panose="02020603050405020304" pitchFamily="18" charset="0"/>
              </a:rPr>
              <a:t> , </a:t>
            </a:r>
            <a:r>
              <a:rPr lang="en-US" sz="2200" b="1">
                <a:effectLst/>
                <a:latin typeface="Consolas" panose="020B0609020204030204" pitchFamily="49" charset="0"/>
                <a:ea typeface="Times New Roman" panose="02020603050405020304" pitchFamily="18" charset="0"/>
                <a:cs typeface="Times New Roman" panose="02020603050405020304" pitchFamily="18" charset="0"/>
              </a:rPr>
              <a:t>rm_mvsum2</a:t>
            </a:r>
          </a:p>
          <a:p>
            <a:pPr marL="0" indent="0">
              <a:spcBef>
                <a:spcPts val="900"/>
              </a:spcBef>
              <a:spcAft>
                <a:spcPts val="900"/>
              </a:spcAft>
              <a:buNone/>
            </a:pPr>
            <a:r>
              <a:rPr lang="en-US" sz="2200" b="1">
                <a:effectLst/>
                <a:latin typeface="Consolas" panose="020B0609020204030204" pitchFamily="49" charset="0"/>
                <a:ea typeface="Times New Roman" panose="02020603050405020304" pitchFamily="18" charset="0"/>
                <a:cs typeface="Times New Roman" panose="02020603050405020304" pitchFamily="18" charset="0"/>
              </a:rPr>
              <a:t>-&gt; These will be removed when testing is complete</a:t>
            </a:r>
            <a:endParaRPr lang="en-CA" sz="2200">
              <a:effectLst/>
              <a:latin typeface="Trebuchet MS" panose="020B0703020202090204" pitchFamily="34" charset="0"/>
              <a:ea typeface="Times New Roman" panose="02020603050405020304" pitchFamily="18" charset="0"/>
              <a:cs typeface="Times New Roman" panose="02020603050405020304" pitchFamily="18" charset="0"/>
            </a:endParaRPr>
          </a:p>
          <a:p>
            <a:pPr marL="0" indent="0" latinLnBrk="1">
              <a:spcAft>
                <a:spcPts val="1000"/>
              </a:spcAft>
              <a:buNone/>
            </a:pPr>
            <a:r>
              <a:rPr lang="en-US" sz="2200" b="0" i="1">
                <a:effectLst/>
                <a:latin typeface="Consolas" panose="020B0609020204030204" pitchFamily="49" charset="0"/>
                <a:ea typeface="Times New Roman" panose="02020603050405020304" pitchFamily="18" charset="0"/>
                <a:cs typeface="Times New Roman" panose="02020603050405020304" pitchFamily="18" charset="0"/>
              </a:rPr>
              <a:t># To install the latest changes</a:t>
            </a:r>
            <a:br>
              <a:rPr lang="en-US" sz="2200" b="1">
                <a:effectLst/>
                <a:latin typeface="Consolas" panose="020B0609020204030204" pitchFamily="49" charset="0"/>
                <a:ea typeface="Times New Roman" panose="02020603050405020304" pitchFamily="18" charset="0"/>
                <a:cs typeface="Times New Roman" panose="02020603050405020304" pitchFamily="18" charset="0"/>
              </a:rPr>
            </a:br>
            <a:r>
              <a:rPr lang="en-US" sz="2200" b="0">
                <a:effectLst/>
                <a:latin typeface="Consolas" panose="020B0609020204030204" pitchFamily="49" charset="0"/>
                <a:ea typeface="Times New Roman" panose="02020603050405020304" pitchFamily="18" charset="0"/>
                <a:cs typeface="Times New Roman" panose="02020603050405020304" pitchFamily="18" charset="0"/>
              </a:rPr>
              <a:t>devtools::install_github("biostatsPMH/reportRmd", ref="summer2024")</a:t>
            </a:r>
            <a:endParaRPr lang="en-CA" sz="2200" b="1">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2200"/>
          </a:p>
        </p:txBody>
      </p:sp>
    </p:spTree>
    <p:extLst>
      <p:ext uri="{BB962C8B-B14F-4D97-AF65-F5344CB8AC3E}">
        <p14:creationId xmlns:p14="http://schemas.microsoft.com/office/powerpoint/2010/main" val="101774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9D66B-2E4A-33F3-E575-B4890A5E7DCA}"/>
              </a:ext>
            </a:extLst>
          </p:cNvPr>
          <p:cNvSpPr>
            <a:spLocks noGrp="1"/>
          </p:cNvSpPr>
          <p:nvPr>
            <p:ph type="title"/>
          </p:nvPr>
        </p:nvSpPr>
        <p:spPr>
          <a:xfrm>
            <a:off x="522298" y="253273"/>
            <a:ext cx="10515600" cy="831147"/>
          </a:xfrm>
        </p:spPr>
        <p:txBody>
          <a:bodyPr>
            <a:normAutofit/>
          </a:bodyPr>
          <a:lstStyle/>
          <a:p>
            <a:r>
              <a:rPr lang="en-US" sz="3000" b="1" dirty="0">
                <a:solidFill>
                  <a:srgbClr val="F09415"/>
                </a:solidFill>
                <a:effectLst/>
                <a:latin typeface="Trebuchet MS" panose="020B0703020202090204" pitchFamily="34" charset="0"/>
                <a:ea typeface="Times New Roman" panose="02020603050405020304" pitchFamily="18" charset="0"/>
                <a:cs typeface="Times New Roman" panose="02020603050405020304" pitchFamily="18" charset="0"/>
              </a:rPr>
              <a:t>Compact Table One</a:t>
            </a:r>
            <a:endParaRPr lang="en-US" sz="3000" dirty="0"/>
          </a:p>
        </p:txBody>
      </p:sp>
      <p:sp>
        <p:nvSpPr>
          <p:cNvPr id="5" name="Rectangle 1">
            <a:extLst>
              <a:ext uri="{FF2B5EF4-FFF2-40B4-BE49-F238E27FC236}">
                <a16:creationId xmlns:a16="http://schemas.microsoft.com/office/drawing/2014/main" id="{E2435C05-DB73-0DDE-D152-9A2E83B83B12}"/>
              </a:ext>
            </a:extLst>
          </p:cNvPr>
          <p:cNvSpPr>
            <a:spLocks noChangeArrowheads="1"/>
          </p:cNvSpPr>
          <p:nvPr/>
        </p:nvSpPr>
        <p:spPr bwMode="auto">
          <a:xfrm>
            <a:off x="585216" y="1842603"/>
            <a:ext cx="10917936" cy="2339102"/>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library</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kumimoji="0" lang="en-US" altLang="en-US" sz="1100" b="0" i="0" u="none" strike="noStrike" cap="none" normalizeH="0" baseline="0" dirty="0" err="1">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reportRmd</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br>
              <a:rPr kumimoji="0" lang="en-US" altLang="en-US" sz="1100" b="1"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kumimoji="0" lang="en-US" altLang="en-US" sz="11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data</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kumimoji="0" lang="en-US" altLang="en-US" sz="1100" b="0" i="0" u="none" strike="noStrike" cap="none" normalizeH="0" baseline="0" dirty="0">
                <a:ln>
                  <a:noFill/>
                </a:ln>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"pembrolizumab"</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br>
              <a:rPr kumimoji="0" lang="en-US" altLang="en-US" sz="1100" b="1"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kumimoji="0" lang="en-US" altLang="en-US" sz="1100"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rm_compactsum</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kumimoji="0" lang="en-US" altLang="en-US" sz="1100" b="0" i="0" u="none" strike="noStrike" cap="none" normalizeH="0" baseline="0" dirty="0">
                <a:ln>
                  <a:noFill/>
                </a:ln>
                <a:solidFill>
                  <a:srgbClr val="C4A000"/>
                </a:solidFill>
                <a:effectLst/>
                <a:latin typeface="Consolas" panose="020B0609020204030204" pitchFamily="49" charset="0"/>
                <a:ea typeface="Times New Roman" panose="02020603050405020304" pitchFamily="18" charset="0"/>
                <a:cs typeface="Times New Roman" panose="02020603050405020304" pitchFamily="18" charset="0"/>
              </a:rPr>
              <a:t>data =</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pembrolizumab, </a:t>
            </a:r>
            <a:r>
              <a:rPr kumimoji="0" lang="en-US" altLang="en-US" sz="1100" b="0" i="0" u="none" strike="noStrike" cap="none" normalizeH="0" baseline="0" dirty="0" err="1">
                <a:ln>
                  <a:noFill/>
                </a:ln>
                <a:solidFill>
                  <a:srgbClr val="C4A000"/>
                </a:solidFill>
                <a:effectLst/>
                <a:latin typeface="Consolas" panose="020B0609020204030204" pitchFamily="49" charset="0"/>
                <a:ea typeface="Times New Roman" panose="02020603050405020304" pitchFamily="18" charset="0"/>
                <a:cs typeface="Times New Roman" panose="02020603050405020304" pitchFamily="18" charset="0"/>
              </a:rPr>
              <a:t>xvars</a:t>
            </a:r>
            <a:r>
              <a:rPr kumimoji="0" lang="en-US" altLang="en-US" sz="1100" b="0" i="0" u="none" strike="noStrike" cap="none" normalizeH="0" baseline="0" dirty="0">
                <a:ln>
                  <a:noFill/>
                </a:ln>
                <a:solidFill>
                  <a:srgbClr val="C4A000"/>
                </a:solidFill>
                <a:effectLst/>
                <a:latin typeface="Consolas" panose="020B0609020204030204" pitchFamily="49" charset="0"/>
                <a:ea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c</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kumimoji="0" lang="en-US" altLang="en-US" sz="1100" b="0" i="0" u="none" strike="noStrike" cap="none" normalizeH="0" baseline="0" dirty="0">
                <a:ln>
                  <a:noFill/>
                </a:ln>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"age"</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kumimoji="0" lang="en-US" altLang="en-US" sz="1100" b="0" i="0" u="none" strike="noStrike" cap="none" normalizeH="0" baseline="0" dirty="0">
                <a:ln>
                  <a:noFill/>
                </a:ln>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t>
            </a:r>
            <a:r>
              <a:rPr kumimoji="0" lang="en-US" altLang="en-US" sz="1100" b="0" i="0" u="none" strike="noStrike" cap="none" normalizeH="0" baseline="0" dirty="0" err="1">
                <a:ln>
                  <a:noFill/>
                </a:ln>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change_ctdna_group</a:t>
            </a:r>
            <a:r>
              <a:rPr kumimoji="0" lang="en-US" altLang="en-US" sz="1100" b="0" i="0" u="none" strike="noStrike" cap="none" normalizeH="0" baseline="0" dirty="0">
                <a:ln>
                  <a:noFill/>
                </a:ln>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t>
            </a:r>
            <a:r>
              <a:rPr kumimoji="0" lang="en-US" altLang="en-US" sz="1100" b="0" i="0" u="none" strike="noStrike" cap="none" normalizeH="0" baseline="0" dirty="0" err="1">
                <a:ln>
                  <a:noFill/>
                </a:ln>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l_size</a:t>
            </a:r>
            <a:r>
              <a:rPr kumimoji="0" lang="en-US" altLang="en-US" sz="1100" b="0" i="0" u="none" strike="noStrike" cap="none" normalizeH="0" baseline="0" dirty="0">
                <a:ln>
                  <a:noFill/>
                </a:ln>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"pdl1"</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kumimoji="0" lang="en-US" altLang="en-US" sz="1100" b="0" i="0" u="none" strike="noStrike" cap="none" normalizeH="0" baseline="0" dirty="0">
                <a:ln>
                  <a:noFill/>
                </a:ln>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"cohort"</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br>
              <a:rPr kumimoji="0" lang="en-US" altLang="en-US" sz="1100" b="1"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C4A000"/>
                </a:solidFill>
                <a:effectLst/>
                <a:latin typeface="Consolas" panose="020B0609020204030204" pitchFamily="49" charset="0"/>
                <a:ea typeface="Times New Roman" panose="02020603050405020304" pitchFamily="18" charset="0"/>
                <a:cs typeface="Times New Roman" panose="02020603050405020304" pitchFamily="18" charset="0"/>
              </a:rPr>
              <a:t>grp =</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"sex"</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kumimoji="0" lang="en-US" altLang="en-US" sz="1100" b="0" i="0" u="none" strike="noStrike" cap="none" normalizeH="0" baseline="0" dirty="0" err="1">
                <a:ln>
                  <a:noFill/>
                </a:ln>
                <a:solidFill>
                  <a:srgbClr val="C4A000"/>
                </a:solidFill>
                <a:effectLst/>
                <a:latin typeface="Consolas" panose="020B0609020204030204" pitchFamily="49" charset="0"/>
                <a:ea typeface="Times New Roman" panose="02020603050405020304" pitchFamily="18" charset="0"/>
                <a:cs typeface="Times New Roman" panose="02020603050405020304" pitchFamily="18" charset="0"/>
              </a:rPr>
              <a:t>use_mean</a:t>
            </a:r>
            <a:r>
              <a:rPr kumimoji="0" lang="en-US" altLang="en-US" sz="1100" b="0" i="0" u="none" strike="noStrike" cap="none" normalizeH="0" baseline="0" dirty="0">
                <a:ln>
                  <a:noFill/>
                </a:ln>
                <a:solidFill>
                  <a:srgbClr val="C4A000"/>
                </a:solidFill>
                <a:effectLst/>
                <a:latin typeface="Consolas" panose="020B0609020204030204" pitchFamily="49" charset="0"/>
                <a:ea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"age"</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br>
              <a:rPr kumimoji="0" lang="en-US" altLang="en-US" sz="1100" b="1"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C4A000"/>
                </a:solidFill>
                <a:effectLst/>
                <a:latin typeface="Consolas" panose="020B0609020204030204" pitchFamily="49" charset="0"/>
                <a:ea typeface="Times New Roman" panose="02020603050405020304" pitchFamily="18" charset="0"/>
                <a:cs typeface="Times New Roman" panose="02020603050405020304" pitchFamily="18" charset="0"/>
              </a:rPr>
              <a:t>digits =</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c</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kumimoji="0" lang="en-US" altLang="en-US" sz="1100" b="0" i="0" u="none" strike="noStrike" cap="none" normalizeH="0" baseline="0" dirty="0">
                <a:ln>
                  <a:noFill/>
                </a:ln>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"age"</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0000CF"/>
                </a:solidFill>
                <a:effectLst/>
                <a:latin typeface="Consolas" panose="020B0609020204030204" pitchFamily="49" charset="0"/>
                <a:ea typeface="Times New Roman" panose="02020603050405020304" pitchFamily="18" charset="0"/>
                <a:cs typeface="Times New Roman" panose="02020603050405020304" pitchFamily="18" charset="0"/>
              </a:rPr>
              <a:t>2</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t>
            </a:r>
            <a:r>
              <a:rPr kumimoji="0" lang="en-US" altLang="en-US" sz="1100" b="0" i="0" u="none" strike="noStrike" cap="none" normalizeH="0" baseline="0" dirty="0" err="1">
                <a:ln>
                  <a:noFill/>
                </a:ln>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l_size</a:t>
            </a:r>
            <a:r>
              <a:rPr kumimoji="0" lang="en-US" altLang="en-US" sz="1100" b="0" i="0" u="none" strike="noStrike" cap="none" normalizeH="0" baseline="0" dirty="0">
                <a:ln>
                  <a:noFill/>
                </a:ln>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0000CF"/>
                </a:solidFill>
                <a:effectLst/>
                <a:latin typeface="Consolas" panose="020B0609020204030204" pitchFamily="49" charset="0"/>
                <a:ea typeface="Times New Roman" panose="02020603050405020304" pitchFamily="18" charset="0"/>
                <a:cs typeface="Times New Roman" panose="02020603050405020304" pitchFamily="18" charset="0"/>
              </a:rPr>
              <a:t>3</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kumimoji="0" lang="en-US" altLang="en-US" sz="1100" b="0" i="0" u="none" strike="noStrike" cap="none" normalizeH="0" baseline="0" dirty="0" err="1">
                <a:ln>
                  <a:noFill/>
                </a:ln>
                <a:solidFill>
                  <a:srgbClr val="C4A000"/>
                </a:solidFill>
                <a:effectLst/>
                <a:latin typeface="Consolas" panose="020B0609020204030204" pitchFamily="49" charset="0"/>
                <a:ea typeface="Times New Roman" panose="02020603050405020304" pitchFamily="18" charset="0"/>
                <a:cs typeface="Times New Roman" panose="02020603050405020304" pitchFamily="18" charset="0"/>
              </a:rPr>
              <a:t>digits.cat</a:t>
            </a:r>
            <a:r>
              <a:rPr kumimoji="0" lang="en-US" altLang="en-US" sz="1100" b="0" i="0" u="none" strike="noStrike" cap="none" normalizeH="0" baseline="0" dirty="0">
                <a:ln>
                  <a:noFill/>
                </a:ln>
                <a:solidFill>
                  <a:srgbClr val="C4A000"/>
                </a:solidFill>
                <a:effectLst/>
                <a:latin typeface="Consolas" panose="020B0609020204030204" pitchFamily="49" charset="0"/>
                <a:ea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0000CF"/>
                </a:solidFill>
                <a:effectLst/>
                <a:latin typeface="Consolas" panose="020B0609020204030204" pitchFamily="49" charset="0"/>
                <a:ea typeface="Times New Roman" panose="02020603050405020304" pitchFamily="18" charset="0"/>
                <a:cs typeface="Times New Roman" panose="02020603050405020304" pitchFamily="18" charset="0"/>
              </a:rPr>
              <a:t>1</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library</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kumimoji="0" lang="en-US" altLang="en-US" sz="1100" b="0" i="0" u="none" strike="noStrike" cap="none" normalizeH="0" baseline="0" dirty="0" err="1">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reportRmd</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br>
              <a:rPr kumimoji="0" lang="en-US" altLang="en-US" sz="1100" b="1"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kumimoji="0" lang="en-US" altLang="en-US" sz="11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data</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kumimoji="0" lang="en-US" altLang="en-US" sz="1100" b="0" i="0" u="none" strike="noStrike" cap="none" normalizeH="0" baseline="0" dirty="0">
                <a:ln>
                  <a:noFill/>
                </a:ln>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"pembrolizumab"</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br>
              <a:rPr kumimoji="0" lang="en-US" altLang="en-US" sz="1100" b="1"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kumimoji="0" lang="en-US" altLang="en-US" sz="1100"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rm_compactsum</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kumimoji="0" lang="en-US" altLang="en-US" sz="1100" b="0" i="0" u="none" strike="noStrike" cap="none" normalizeH="0" baseline="0" dirty="0">
                <a:ln>
                  <a:noFill/>
                </a:ln>
                <a:solidFill>
                  <a:srgbClr val="C4A000"/>
                </a:solidFill>
                <a:effectLst/>
                <a:latin typeface="Consolas" panose="020B0609020204030204" pitchFamily="49" charset="0"/>
                <a:ea typeface="Times New Roman" panose="02020603050405020304" pitchFamily="18" charset="0"/>
                <a:cs typeface="Times New Roman" panose="02020603050405020304" pitchFamily="18" charset="0"/>
              </a:rPr>
              <a:t>data =</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pembrolizumab, </a:t>
            </a:r>
            <a:r>
              <a:rPr kumimoji="0" lang="en-US" altLang="en-US" sz="1100" b="0" i="0" u="none" strike="noStrike" cap="none" normalizeH="0" baseline="0" dirty="0" err="1">
                <a:ln>
                  <a:noFill/>
                </a:ln>
                <a:solidFill>
                  <a:srgbClr val="C4A000"/>
                </a:solidFill>
                <a:effectLst/>
                <a:latin typeface="Consolas" panose="020B0609020204030204" pitchFamily="49" charset="0"/>
                <a:ea typeface="Times New Roman" panose="02020603050405020304" pitchFamily="18" charset="0"/>
                <a:cs typeface="Times New Roman" panose="02020603050405020304" pitchFamily="18" charset="0"/>
              </a:rPr>
              <a:t>xvars</a:t>
            </a:r>
            <a:r>
              <a:rPr kumimoji="0" lang="en-US" altLang="en-US" sz="1100" b="0" i="0" u="none" strike="noStrike" cap="none" normalizeH="0" baseline="0" dirty="0">
                <a:ln>
                  <a:noFill/>
                </a:ln>
                <a:solidFill>
                  <a:srgbClr val="C4A000"/>
                </a:solidFill>
                <a:effectLst/>
                <a:latin typeface="Consolas" panose="020B0609020204030204" pitchFamily="49" charset="0"/>
                <a:ea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c</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kumimoji="0" lang="en-US" altLang="en-US" sz="1100" b="0" i="0" u="none" strike="noStrike" cap="none" normalizeH="0" baseline="0" dirty="0">
                <a:ln>
                  <a:noFill/>
                </a:ln>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"age"</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kumimoji="0" lang="en-US" altLang="en-US" sz="1100" b="0" i="0" u="none" strike="noStrike" cap="none" normalizeH="0" baseline="0" dirty="0">
                <a:ln>
                  <a:noFill/>
                </a:ln>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t>
            </a:r>
            <a:r>
              <a:rPr kumimoji="0" lang="en-US" altLang="en-US" sz="1100" b="0" i="0" u="none" strike="noStrike" cap="none" normalizeH="0" baseline="0" dirty="0" err="1">
                <a:ln>
                  <a:noFill/>
                </a:ln>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change_ctdna_group</a:t>
            </a:r>
            <a:r>
              <a:rPr kumimoji="0" lang="en-US" altLang="en-US" sz="1100" b="0" i="0" u="none" strike="noStrike" cap="none" normalizeH="0" baseline="0" dirty="0">
                <a:ln>
                  <a:noFill/>
                </a:ln>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t>
            </a:r>
            <a:r>
              <a:rPr kumimoji="0" lang="en-US" altLang="en-US" sz="1100" b="0" i="0" u="none" strike="noStrike" cap="none" normalizeH="0" baseline="0" dirty="0" err="1">
                <a:ln>
                  <a:noFill/>
                </a:ln>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l_size</a:t>
            </a:r>
            <a:r>
              <a:rPr kumimoji="0" lang="en-US" altLang="en-US" sz="1100" b="0" i="0" u="none" strike="noStrike" cap="none" normalizeH="0" baseline="0" dirty="0">
                <a:ln>
                  <a:noFill/>
                </a:ln>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"pdl1"</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kumimoji="0" lang="en-US" altLang="en-US" sz="1100" b="0" i="0" u="none" strike="noStrike" cap="none" normalizeH="0" baseline="0" dirty="0">
                <a:ln>
                  <a:noFill/>
                </a:ln>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"cohort"</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br>
              <a:rPr kumimoji="0" lang="en-US" altLang="en-US" sz="1100" b="1"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C4A000"/>
                </a:solidFill>
                <a:effectLst/>
                <a:latin typeface="Consolas" panose="020B0609020204030204" pitchFamily="49" charset="0"/>
                <a:ea typeface="Times New Roman" panose="02020603050405020304" pitchFamily="18" charset="0"/>
                <a:cs typeface="Times New Roman" panose="02020603050405020304" pitchFamily="18" charset="0"/>
              </a:rPr>
              <a:t>grp =</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"sex"</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kumimoji="0" lang="en-US" altLang="en-US" sz="1100" b="0" i="0" u="none" strike="noStrike" cap="none" normalizeH="0" baseline="0" dirty="0" err="1">
                <a:ln>
                  <a:noFill/>
                </a:ln>
                <a:solidFill>
                  <a:srgbClr val="C4A000"/>
                </a:solidFill>
                <a:effectLst/>
                <a:latin typeface="Consolas" panose="020B0609020204030204" pitchFamily="49" charset="0"/>
                <a:ea typeface="Times New Roman" panose="02020603050405020304" pitchFamily="18" charset="0"/>
                <a:cs typeface="Times New Roman" panose="02020603050405020304" pitchFamily="18" charset="0"/>
              </a:rPr>
              <a:t>use_mean</a:t>
            </a:r>
            <a:r>
              <a:rPr kumimoji="0" lang="en-US" altLang="en-US" sz="1100" b="0" i="0" u="none" strike="noStrike" cap="none" normalizeH="0" baseline="0" dirty="0">
                <a:ln>
                  <a:noFill/>
                </a:ln>
                <a:solidFill>
                  <a:srgbClr val="C4A000"/>
                </a:solidFill>
                <a:effectLst/>
                <a:latin typeface="Consolas" panose="020B0609020204030204" pitchFamily="49" charset="0"/>
                <a:ea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"age"</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br>
              <a:rPr kumimoji="0" lang="en-US" altLang="en-US" sz="1100" b="1"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b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C4A000"/>
                </a:solidFill>
                <a:effectLst/>
                <a:latin typeface="Consolas" panose="020B0609020204030204" pitchFamily="49" charset="0"/>
                <a:ea typeface="Times New Roman" panose="02020603050405020304" pitchFamily="18" charset="0"/>
                <a:cs typeface="Times New Roman" panose="02020603050405020304" pitchFamily="18" charset="0"/>
              </a:rPr>
              <a:t>digits =</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c</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kumimoji="0" lang="en-US" altLang="en-US" sz="1100" b="0" i="0" u="none" strike="noStrike" cap="none" normalizeH="0" baseline="0" dirty="0">
                <a:ln>
                  <a:noFill/>
                </a:ln>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"age"</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0000CF"/>
                </a:solidFill>
                <a:effectLst/>
                <a:latin typeface="Consolas" panose="020B0609020204030204" pitchFamily="49" charset="0"/>
                <a:ea typeface="Times New Roman" panose="02020603050405020304" pitchFamily="18" charset="0"/>
                <a:cs typeface="Times New Roman" panose="02020603050405020304" pitchFamily="18" charset="0"/>
              </a:rPr>
              <a:t>2</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t>
            </a:r>
            <a:r>
              <a:rPr kumimoji="0" lang="en-US" altLang="en-US" sz="1100" b="0" i="0" u="none" strike="noStrike" cap="none" normalizeH="0" baseline="0" dirty="0" err="1">
                <a:ln>
                  <a:noFill/>
                </a:ln>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l_size</a:t>
            </a:r>
            <a:r>
              <a:rPr kumimoji="0" lang="en-US" altLang="en-US" sz="1100" b="0" i="0" u="none" strike="noStrike" cap="none" normalizeH="0" baseline="0" dirty="0">
                <a:ln>
                  <a:noFill/>
                </a:ln>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8F5902"/>
                </a:solidFill>
                <a:effectLst/>
                <a:latin typeface="Consolas" panose="020B0609020204030204" pitchFamily="49" charset="0"/>
                <a:ea typeface="Times New Roman" panose="02020603050405020304" pitchFamily="18" charset="0"/>
                <a:cs typeface="Times New Roman" panose="02020603050405020304" pitchFamily="18" charset="0"/>
              </a:rPr>
              <a:t>=</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0000CF"/>
                </a:solidFill>
                <a:effectLst/>
                <a:latin typeface="Consolas" panose="020B0609020204030204" pitchFamily="49" charset="0"/>
                <a:ea typeface="Times New Roman" panose="02020603050405020304" pitchFamily="18" charset="0"/>
                <a:cs typeface="Times New Roman" panose="02020603050405020304" pitchFamily="18" charset="0"/>
              </a:rPr>
              <a:t>3</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kumimoji="0" lang="en-US" altLang="en-US" sz="1100" b="0" i="0" u="none" strike="noStrike" cap="none" normalizeH="0" baseline="0" dirty="0" err="1">
                <a:ln>
                  <a:noFill/>
                </a:ln>
                <a:solidFill>
                  <a:srgbClr val="C4A000"/>
                </a:solidFill>
                <a:effectLst/>
                <a:latin typeface="Consolas" panose="020B0609020204030204" pitchFamily="49" charset="0"/>
                <a:ea typeface="Times New Roman" panose="02020603050405020304" pitchFamily="18" charset="0"/>
                <a:cs typeface="Times New Roman" panose="02020603050405020304" pitchFamily="18" charset="0"/>
              </a:rPr>
              <a:t>digits.cat</a:t>
            </a:r>
            <a:r>
              <a:rPr kumimoji="0" lang="en-US" altLang="en-US" sz="1100" b="0" i="0" u="none" strike="noStrike" cap="none" normalizeH="0" baseline="0" dirty="0">
                <a:ln>
                  <a:noFill/>
                </a:ln>
                <a:solidFill>
                  <a:srgbClr val="C4A000"/>
                </a:solidFill>
                <a:effectLst/>
                <a:latin typeface="Consolas" panose="020B0609020204030204" pitchFamily="49" charset="0"/>
                <a:ea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0000CF"/>
                </a:solidFill>
                <a:effectLst/>
                <a:latin typeface="Consolas" panose="020B0609020204030204" pitchFamily="49" charset="0"/>
                <a:ea typeface="Times New Roman" panose="02020603050405020304" pitchFamily="18" charset="0"/>
                <a:cs typeface="Times New Roman" panose="02020603050405020304" pitchFamily="18" charset="0"/>
              </a:rPr>
              <a:t>1</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Descriptive statistics were calculated as mean (</a:t>
            </a:r>
            <a:r>
              <a:rPr kumimoji="0" lang="en-US" altLang="en-US" sz="1100" b="0" i="0" u="none" strike="noStrike" cap="none" normalizeH="0" baseline="0" dirty="0" err="1">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sd</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for age, counts (%) for </a:t>
            </a:r>
            <a:r>
              <a:rPr kumimoji="0" lang="en-US" altLang="en-US" sz="1100" b="0" i="0" u="none" strike="noStrike" cap="none" normalizeH="0" baseline="0" dirty="0" err="1">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change_ctdna_group</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and cohort,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and median (IQR) for </a:t>
            </a:r>
            <a:r>
              <a:rPr kumimoji="0" lang="en-US" altLang="en-US" sz="1100" b="0" i="0" u="none" strike="noStrike" cap="none" normalizeH="0" baseline="0" dirty="0" err="1">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l_size</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and pdl1. Between group comparisons were made using independent t-test for age,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chi-square test for </a:t>
            </a:r>
            <a:r>
              <a:rPr kumimoji="0" lang="en-US" altLang="en-US" sz="1100" b="0" i="0" u="none" strike="noStrike" cap="none" normalizeH="0" baseline="0" dirty="0" err="1">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change_ctdna_group</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Wilcoxon rank sum test for </a:t>
            </a:r>
            <a:r>
              <a:rPr kumimoji="0" lang="en-US" altLang="en-US" sz="1100" b="0" i="0" u="none" strike="noStrike" cap="none" normalizeH="0" baseline="0" dirty="0" err="1">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l_size</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and pdl1, and Fisher's Exact Test for </a:t>
            </a:r>
            <a:r>
              <a:rPr kumimoji="0" lang="en-US" altLang="en-US" sz="14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cohort</a:t>
            </a:r>
            <a:r>
              <a:rPr kumimoji="0" lang="en-US" altLang="en-US" sz="1100" b="0" i="0" u="none" strike="noStrike" cap="none" normalizeH="0" baseline="0" dirty="0">
                <a:ln>
                  <a:noFill/>
                </a:ln>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8" name="Table 7">
            <a:extLst>
              <a:ext uri="{FF2B5EF4-FFF2-40B4-BE49-F238E27FC236}">
                <a16:creationId xmlns:a16="http://schemas.microsoft.com/office/drawing/2014/main" id="{906679AC-D8C8-AA53-1715-B6E4EA114174}"/>
              </a:ext>
            </a:extLst>
          </p:cNvPr>
          <p:cNvGraphicFramePr>
            <a:graphicFrameLocks noGrp="1"/>
          </p:cNvGraphicFramePr>
          <p:nvPr>
            <p:extLst>
              <p:ext uri="{D42A27DB-BD31-4B8C-83A1-F6EECF244321}">
                <p14:modId xmlns:p14="http://schemas.microsoft.com/office/powerpoint/2010/main" val="195870987"/>
              </p:ext>
            </p:extLst>
          </p:nvPr>
        </p:nvGraphicFramePr>
        <p:xfrm>
          <a:off x="585216" y="4333621"/>
          <a:ext cx="10515600" cy="2192597"/>
        </p:xfrm>
        <a:graphic>
          <a:graphicData uri="http://schemas.openxmlformats.org/drawingml/2006/table">
            <a:tbl>
              <a:tblPr firstRow="1" bandRow="1" bandCol="1">
                <a:tableStyleId>{5C22544A-7EE6-4342-B048-85BDC9FD1C3A}</a:tableStyleId>
              </a:tblPr>
              <a:tblGrid>
                <a:gridCol w="2981550">
                  <a:extLst>
                    <a:ext uri="{9D8B030D-6E8A-4147-A177-3AD203B41FA5}">
                      <a16:colId xmlns:a16="http://schemas.microsoft.com/office/drawing/2014/main" val="3161738377"/>
                    </a:ext>
                  </a:extLst>
                </a:gridCol>
                <a:gridCol w="1506810">
                  <a:extLst>
                    <a:ext uri="{9D8B030D-6E8A-4147-A177-3AD203B41FA5}">
                      <a16:colId xmlns:a16="http://schemas.microsoft.com/office/drawing/2014/main" val="1057131843"/>
                    </a:ext>
                  </a:extLst>
                </a:gridCol>
                <a:gridCol w="1506810">
                  <a:extLst>
                    <a:ext uri="{9D8B030D-6E8A-4147-A177-3AD203B41FA5}">
                      <a16:colId xmlns:a16="http://schemas.microsoft.com/office/drawing/2014/main" val="3453613310"/>
                    </a:ext>
                  </a:extLst>
                </a:gridCol>
                <a:gridCol w="1506810">
                  <a:extLst>
                    <a:ext uri="{9D8B030D-6E8A-4147-A177-3AD203B41FA5}">
                      <a16:colId xmlns:a16="http://schemas.microsoft.com/office/drawing/2014/main" val="2684805000"/>
                    </a:ext>
                  </a:extLst>
                </a:gridCol>
                <a:gridCol w="1506810">
                  <a:extLst>
                    <a:ext uri="{9D8B030D-6E8A-4147-A177-3AD203B41FA5}">
                      <a16:colId xmlns:a16="http://schemas.microsoft.com/office/drawing/2014/main" val="717142294"/>
                    </a:ext>
                  </a:extLst>
                </a:gridCol>
                <a:gridCol w="1506810">
                  <a:extLst>
                    <a:ext uri="{9D8B030D-6E8A-4147-A177-3AD203B41FA5}">
                      <a16:colId xmlns:a16="http://schemas.microsoft.com/office/drawing/2014/main" val="2574286032"/>
                    </a:ext>
                  </a:extLst>
                </a:gridCol>
              </a:tblGrid>
              <a:tr h="0">
                <a:tc>
                  <a:txBody>
                    <a:bodyPr/>
                    <a:lstStyle/>
                    <a:p>
                      <a:pPr>
                        <a:lnSpc>
                          <a:spcPct val="115000"/>
                        </a:lnSpc>
                      </a:pPr>
                      <a:r>
                        <a:rPr lang="en-US" sz="1100">
                          <a:effectLst/>
                        </a:rPr>
                        <a:t> </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dirty="0">
                          <a:effectLst/>
                        </a:rPr>
                        <a:t>Full Sample (n=94)</a:t>
                      </a:r>
                      <a:endParaRPr lang="en-CA" sz="1100" dirty="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dirty="0">
                          <a:effectLst/>
                        </a:rPr>
                        <a:t>Female (n=58)</a:t>
                      </a:r>
                      <a:endParaRPr lang="en-CA" sz="1100" dirty="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dirty="0">
                          <a:effectLst/>
                        </a:rPr>
                        <a:t>Male (n=36)</a:t>
                      </a:r>
                      <a:endParaRPr lang="en-CA" sz="1100" dirty="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dirty="0">
                          <a:effectLst/>
                        </a:rPr>
                        <a:t>p-value</a:t>
                      </a:r>
                      <a:endParaRPr lang="en-CA" sz="1100" dirty="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Missing</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2279080"/>
                  </a:ext>
                </a:extLst>
              </a:tr>
              <a:tr h="0">
                <a:tc>
                  <a:txBody>
                    <a:bodyPr/>
                    <a:lstStyle/>
                    <a:p>
                      <a:pPr>
                        <a:lnSpc>
                          <a:spcPct val="115000"/>
                        </a:lnSpc>
                      </a:pPr>
                      <a:r>
                        <a:rPr lang="en-US" sz="1100">
                          <a:effectLst/>
                        </a:rPr>
                        <a:t>age</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57.86 (12.75)</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dirty="0">
                          <a:effectLst/>
                        </a:rPr>
                        <a:t>56.95 (12.59)</a:t>
                      </a:r>
                      <a:endParaRPr lang="en-CA" sz="1100" dirty="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dirty="0">
                          <a:effectLst/>
                        </a:rPr>
                        <a:t>59.32 (13.05)</a:t>
                      </a:r>
                      <a:endParaRPr lang="en-CA" sz="1100" dirty="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dirty="0">
                          <a:effectLst/>
                        </a:rPr>
                        <a:t>0.39</a:t>
                      </a:r>
                      <a:endParaRPr lang="en-CA" sz="1100" dirty="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dirty="0">
                          <a:effectLst/>
                        </a:rPr>
                        <a:t>0</a:t>
                      </a:r>
                      <a:endParaRPr lang="en-CA" sz="1100" dirty="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1838491"/>
                  </a:ext>
                </a:extLst>
              </a:tr>
              <a:tr h="0">
                <a:tc>
                  <a:txBody>
                    <a:bodyPr/>
                    <a:lstStyle/>
                    <a:p>
                      <a:pPr>
                        <a:lnSpc>
                          <a:spcPct val="115000"/>
                        </a:lnSpc>
                      </a:pPr>
                      <a:r>
                        <a:rPr lang="en-US" sz="1100">
                          <a:effectLst/>
                        </a:rPr>
                        <a:t>change ctdna group - Increase from baseline</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40 (54.8%)</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21 (52.5%)</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19 (57.6%)</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0.84</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dirty="0">
                          <a:effectLst/>
                        </a:rPr>
                        <a:t>21</a:t>
                      </a:r>
                      <a:endParaRPr lang="en-CA" sz="1100" dirty="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74810958"/>
                  </a:ext>
                </a:extLst>
              </a:tr>
              <a:tr h="0">
                <a:tc>
                  <a:txBody>
                    <a:bodyPr/>
                    <a:lstStyle/>
                    <a:p>
                      <a:pPr>
                        <a:lnSpc>
                          <a:spcPct val="115000"/>
                        </a:lnSpc>
                      </a:pPr>
                      <a:r>
                        <a:rPr lang="en-US" sz="1100" dirty="0">
                          <a:effectLst/>
                        </a:rPr>
                        <a:t>l size</a:t>
                      </a:r>
                      <a:endParaRPr lang="en-CA" sz="1100" dirty="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73.500 (49.250-108.750)</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68.000 (44.250-97.750)</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93.000 (65.500-121.000)</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0.066</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dirty="0">
                          <a:effectLst/>
                        </a:rPr>
                        <a:t>0</a:t>
                      </a:r>
                      <a:endParaRPr lang="en-CA" sz="1100" dirty="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86258504"/>
                  </a:ext>
                </a:extLst>
              </a:tr>
              <a:tr h="0">
                <a:tc>
                  <a:txBody>
                    <a:bodyPr/>
                    <a:lstStyle/>
                    <a:p>
                      <a:pPr>
                        <a:lnSpc>
                          <a:spcPct val="115000"/>
                        </a:lnSpc>
                      </a:pPr>
                      <a:r>
                        <a:rPr lang="en-US" sz="1100">
                          <a:effectLst/>
                        </a:rPr>
                        <a:t>pdl1</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0.0 (0.0-10.0)</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0.5 (0.0-13.8)</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0.0 (0.0-4.5)</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0.76</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dirty="0">
                          <a:effectLst/>
                        </a:rPr>
                        <a:t>1</a:t>
                      </a:r>
                      <a:endParaRPr lang="en-CA" sz="1100" dirty="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19861547"/>
                  </a:ext>
                </a:extLst>
              </a:tr>
              <a:tr h="0">
                <a:tc>
                  <a:txBody>
                    <a:bodyPr/>
                    <a:lstStyle/>
                    <a:p>
                      <a:pPr>
                        <a:lnSpc>
                          <a:spcPct val="115000"/>
                        </a:lnSpc>
                      </a:pPr>
                      <a:r>
                        <a:rPr lang="en-US" sz="1100">
                          <a:effectLst/>
                        </a:rPr>
                        <a:t>cohort</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 </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 </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 </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&lt;0.001</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dirty="0">
                          <a:effectLst/>
                        </a:rPr>
                        <a:t>0</a:t>
                      </a:r>
                      <a:endParaRPr lang="en-CA" sz="1100" dirty="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55936312"/>
                  </a:ext>
                </a:extLst>
              </a:tr>
              <a:tr h="0">
                <a:tc>
                  <a:txBody>
                    <a:bodyPr/>
                    <a:lstStyle/>
                    <a:p>
                      <a:pPr>
                        <a:lnSpc>
                          <a:spcPct val="115000"/>
                        </a:lnSpc>
                      </a:pPr>
                      <a:r>
                        <a:rPr lang="en-US" sz="1100">
                          <a:effectLst/>
                        </a:rPr>
                        <a:t>   A</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16 (17.0%)</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3 (5.2%)</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13 (36.1%)</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 </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dirty="0">
                          <a:effectLst/>
                        </a:rPr>
                        <a:t> </a:t>
                      </a:r>
                      <a:endParaRPr lang="en-CA" sz="1100" dirty="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51002493"/>
                  </a:ext>
                </a:extLst>
              </a:tr>
              <a:tr h="0">
                <a:tc>
                  <a:txBody>
                    <a:bodyPr/>
                    <a:lstStyle/>
                    <a:p>
                      <a:pPr>
                        <a:lnSpc>
                          <a:spcPct val="115000"/>
                        </a:lnSpc>
                      </a:pPr>
                      <a:r>
                        <a:rPr lang="en-US" sz="1100">
                          <a:effectLst/>
                        </a:rPr>
                        <a:t>   B</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18 (19.1%)</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18 (31.0%)</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0 (0.0%)</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 </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dirty="0">
                          <a:effectLst/>
                        </a:rPr>
                        <a:t> </a:t>
                      </a:r>
                      <a:endParaRPr lang="en-CA" sz="1100" dirty="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81966522"/>
                  </a:ext>
                </a:extLst>
              </a:tr>
              <a:tr h="0">
                <a:tc>
                  <a:txBody>
                    <a:bodyPr/>
                    <a:lstStyle/>
                    <a:p>
                      <a:pPr>
                        <a:lnSpc>
                          <a:spcPct val="115000"/>
                        </a:lnSpc>
                      </a:pPr>
                      <a:r>
                        <a:rPr lang="en-US" sz="1100">
                          <a:effectLst/>
                        </a:rPr>
                        <a:t>   C</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18 (19.1%)</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18 (31.0%)</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0 (0.0%)</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 </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dirty="0">
                          <a:effectLst/>
                        </a:rPr>
                        <a:t> </a:t>
                      </a:r>
                      <a:endParaRPr lang="en-CA" sz="1100" dirty="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48461877"/>
                  </a:ext>
                </a:extLst>
              </a:tr>
              <a:tr h="0">
                <a:tc>
                  <a:txBody>
                    <a:bodyPr/>
                    <a:lstStyle/>
                    <a:p>
                      <a:pPr>
                        <a:lnSpc>
                          <a:spcPct val="115000"/>
                        </a:lnSpc>
                      </a:pPr>
                      <a:r>
                        <a:rPr lang="en-US" sz="1100">
                          <a:effectLst/>
                        </a:rPr>
                        <a:t>   D</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12 (12.8%)</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7 (12.1%)</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5 (13.9%)</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 </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dirty="0">
                          <a:effectLst/>
                        </a:rPr>
                        <a:t> </a:t>
                      </a:r>
                      <a:endParaRPr lang="en-CA" sz="1100" dirty="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46029306"/>
                  </a:ext>
                </a:extLst>
              </a:tr>
              <a:tr h="0">
                <a:tc>
                  <a:txBody>
                    <a:bodyPr/>
                    <a:lstStyle/>
                    <a:p>
                      <a:pPr>
                        <a:lnSpc>
                          <a:spcPct val="115000"/>
                        </a:lnSpc>
                      </a:pPr>
                      <a:r>
                        <a:rPr lang="en-US" sz="1100">
                          <a:effectLst/>
                        </a:rPr>
                        <a:t>   E</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30 (31.9%)</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12 (20.7%)</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18 (50.0%)</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 </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dirty="0">
                          <a:effectLst/>
                        </a:rPr>
                        <a:t> </a:t>
                      </a:r>
                      <a:endParaRPr lang="en-CA" sz="1100" dirty="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2097235"/>
                  </a:ext>
                </a:extLst>
              </a:tr>
            </a:tbl>
          </a:graphicData>
        </a:graphic>
      </p:graphicFrame>
      <p:sp>
        <p:nvSpPr>
          <p:cNvPr id="10" name="TextBox 9">
            <a:extLst>
              <a:ext uri="{FF2B5EF4-FFF2-40B4-BE49-F238E27FC236}">
                <a16:creationId xmlns:a16="http://schemas.microsoft.com/office/drawing/2014/main" id="{636CD466-8841-215F-2902-8F867F6DC948}"/>
              </a:ext>
            </a:extLst>
          </p:cNvPr>
          <p:cNvSpPr txBox="1"/>
          <p:nvPr/>
        </p:nvSpPr>
        <p:spPr>
          <a:xfrm>
            <a:off x="522298" y="1196272"/>
            <a:ext cx="6094990"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rebuchet MS" panose="020B0703020202090204" pitchFamily="34" charset="0"/>
                <a:ea typeface="Times New Roman" panose="02020603050405020304" pitchFamily="18" charset="0"/>
                <a:cs typeface="Times New Roman" panose="02020603050405020304" pitchFamily="18" charset="0"/>
              </a:rPr>
              <a:t>Similar to </a:t>
            </a:r>
            <a:r>
              <a:rPr kumimoji="0" lang="en-US" altLang="en-US" sz="1800" b="0" i="0" u="none" strike="noStrike" cap="none" normalizeH="0" baseline="0" dirty="0" err="1">
                <a:ln>
                  <a:noFill/>
                </a:ln>
                <a:solidFill>
                  <a:schemeClr val="tx1"/>
                </a:solidFill>
                <a:effectLst/>
                <a:latin typeface="Trebuchet MS" panose="020B0703020202090204" pitchFamily="34" charset="0"/>
                <a:ea typeface="Times New Roman" panose="02020603050405020304" pitchFamily="18" charset="0"/>
                <a:cs typeface="Times New Roman" panose="02020603050405020304" pitchFamily="18" charset="0"/>
              </a:rPr>
              <a:t>rm_covsum</a:t>
            </a:r>
            <a:r>
              <a:rPr kumimoji="0" lang="en-US" altLang="en-US" sz="1800" b="0" i="0" u="none" strike="noStrike" cap="none" normalizeH="0" baseline="0" dirty="0">
                <a:ln>
                  <a:noFill/>
                </a:ln>
                <a:solidFill>
                  <a:schemeClr val="tx1"/>
                </a:solidFill>
                <a:effectLst/>
                <a:latin typeface="Trebuchet MS" panose="020B0703020202090204" pitchFamily="34" charset="0"/>
                <a:ea typeface="Times New Roman" panose="02020603050405020304" pitchFamily="18" charset="0"/>
                <a:cs typeface="Times New Roman" panose="02020603050405020304" pitchFamily="18" charset="0"/>
              </a:rPr>
              <a:t>, but a more compact presentation. The guidance was taken from </a:t>
            </a:r>
            <a:r>
              <a:rPr kumimoji="0" lang="en-US" altLang="en-US" sz="1200" b="1" i="0" u="none" strike="noStrike" cap="none" normalizeH="0" baseline="0" dirty="0">
                <a:ln>
                  <a:noFill/>
                </a:ln>
                <a:solidFill>
                  <a:schemeClr val="tx1"/>
                </a:solidFill>
                <a:effectLst/>
                <a:latin typeface="Trebuchet MS" panose="020B0703020202090204" pitchFamily="34" charset="0"/>
                <a:ea typeface="Times New Roman" panose="02020603050405020304" pitchFamily="18" charset="0"/>
                <a:cs typeface="Times New Roman" panose="02020603050405020304" pitchFamily="18" charset="0"/>
                <a:hlinkClick r:id="rId2"/>
              </a:rPr>
              <a:t>Lancet Oncology</a:t>
            </a:r>
            <a:endParaRPr kumimoji="0" lang="en-US" altLang="en-US" sz="1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7962992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626FA6E-79C4-1EC9-D2FF-B61F43CEB39F}"/>
              </a:ext>
            </a:extLst>
          </p:cNvPr>
          <p:cNvSpPr>
            <a:spLocks noGrp="1"/>
          </p:cNvSpPr>
          <p:nvPr>
            <p:ph type="title"/>
          </p:nvPr>
        </p:nvSpPr>
        <p:spPr>
          <a:xfrm>
            <a:off x="838200" y="253397"/>
            <a:ext cx="10515600" cy="1273233"/>
          </a:xfrm>
        </p:spPr>
        <p:txBody>
          <a:bodyPr>
            <a:normAutofit/>
          </a:bodyPr>
          <a:lstStyle/>
          <a:p>
            <a:r>
              <a:rPr lang="en-US" sz="4000" b="1">
                <a:effectLst/>
                <a:latin typeface="Trebuchet MS" panose="020B0703020202090204" pitchFamily="34" charset="0"/>
                <a:ea typeface="Times New Roman" panose="02020603050405020304" pitchFamily="18" charset="0"/>
                <a:cs typeface="Times New Roman" panose="02020603050405020304" pitchFamily="18" charset="0"/>
              </a:rPr>
              <a:t>New Features</a:t>
            </a:r>
            <a:endParaRPr lang="en-US" sz="4000"/>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C09BAD64-E603-C3AF-5BC5-4B77E9FA304A}"/>
              </a:ext>
            </a:extLst>
          </p:cNvPr>
          <p:cNvSpPr>
            <a:spLocks noGrp="1"/>
          </p:cNvSpPr>
          <p:nvPr>
            <p:ph idx="1"/>
          </p:nvPr>
        </p:nvSpPr>
        <p:spPr>
          <a:xfrm>
            <a:off x="838200" y="2478024"/>
            <a:ext cx="10515600" cy="3694176"/>
          </a:xfrm>
        </p:spPr>
        <p:txBody>
          <a:bodyPr>
            <a:normAutofit/>
          </a:bodyPr>
          <a:lstStyle/>
          <a:p>
            <a:pPr marL="0" indent="0">
              <a:spcBef>
                <a:spcPts val="900"/>
              </a:spcBef>
              <a:spcAft>
                <a:spcPts val="900"/>
              </a:spcAft>
              <a:buNone/>
            </a:pPr>
            <a:r>
              <a:rPr lang="en-US" sz="1500">
                <a:effectLst/>
                <a:latin typeface="Trebuchet MS" panose="020B0703020202090204" pitchFamily="34" charset="0"/>
                <a:ea typeface="Times New Roman" panose="02020603050405020304" pitchFamily="18" charset="0"/>
                <a:cs typeface="Times New Roman" panose="02020603050405020304" pitchFamily="18" charset="0"/>
              </a:rPr>
              <a:t>For the lousy typists amongst us, the functions are now pipeable</a:t>
            </a:r>
            <a:endParaRPr lang="en-CA" sz="1500">
              <a:effectLst/>
              <a:latin typeface="Trebuchet MS" panose="020B0703020202090204" pitchFamily="34" charset="0"/>
              <a:ea typeface="Times New Roman" panose="02020603050405020304" pitchFamily="18" charset="0"/>
              <a:cs typeface="Times New Roman" panose="02020603050405020304" pitchFamily="18" charset="0"/>
            </a:endParaRPr>
          </a:p>
          <a:p>
            <a:pPr marL="0" indent="0" latinLnBrk="1">
              <a:spcAft>
                <a:spcPts val="1000"/>
              </a:spcAft>
              <a:buNone/>
            </a:pPr>
            <a:r>
              <a:rPr lang="en-US" sz="1500" b="0">
                <a:effectLst/>
                <a:latin typeface="Consolas" panose="020B0609020204030204" pitchFamily="49" charset="0"/>
                <a:ea typeface="Times New Roman" panose="02020603050405020304" pitchFamily="18" charset="0"/>
                <a:cs typeface="Times New Roman" panose="02020603050405020304" pitchFamily="18" charset="0"/>
              </a:rPr>
              <a:t> pembrolizumab |&gt; rm_compactsum(xvars = c(age,change_ctdna_group,cohort),grp=sex)</a:t>
            </a:r>
            <a:endParaRPr lang="en-CA" sz="1500" b="1">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spcBef>
                <a:spcPts val="900"/>
              </a:spcBef>
              <a:spcAft>
                <a:spcPts val="900"/>
              </a:spcAft>
              <a:buNone/>
            </a:pPr>
            <a:r>
              <a:rPr lang="en-US" sz="1500">
                <a:effectLst/>
                <a:latin typeface="Trebuchet MS" panose="020B0703020202090204" pitchFamily="34" charset="0"/>
                <a:ea typeface="Times New Roman" panose="02020603050405020304" pitchFamily="18" charset="0"/>
                <a:cs typeface="Times New Roman" panose="02020603050405020304" pitchFamily="18" charset="0"/>
              </a:rPr>
              <a:t>The description is stored in the “description” attribute</a:t>
            </a:r>
            <a:endParaRPr lang="en-CA" sz="1500">
              <a:effectLst/>
              <a:latin typeface="Trebuchet MS" panose="020B0703020202090204" pitchFamily="34" charset="0"/>
              <a:ea typeface="Times New Roman" panose="02020603050405020304" pitchFamily="18" charset="0"/>
              <a:cs typeface="Times New Roman" panose="02020603050405020304" pitchFamily="18" charset="0"/>
            </a:endParaRPr>
          </a:p>
          <a:p>
            <a:pPr marL="0" indent="0" latinLnBrk="1">
              <a:spcAft>
                <a:spcPts val="1000"/>
              </a:spcAft>
              <a:buNone/>
            </a:pPr>
            <a:r>
              <a:rPr lang="en-US" sz="1500" b="0">
                <a:effectLst/>
                <a:latin typeface="Consolas" panose="020B0609020204030204" pitchFamily="49" charset="0"/>
                <a:ea typeface="Times New Roman" panose="02020603050405020304" pitchFamily="18" charset="0"/>
                <a:cs typeface="Times New Roman" panose="02020603050405020304" pitchFamily="18" charset="0"/>
              </a:rPr>
              <a:t> tab &lt;- pembrolizumab |&gt; rm_compactsum(xvars = c(age,change_ctdna_group,cohort),grp=sex)</a:t>
            </a:r>
            <a:endParaRPr lang="en-CA" sz="1500" b="1">
              <a:effectLst/>
              <a:latin typeface="Consolas" panose="020B0609020204030204" pitchFamily="49" charset="0"/>
              <a:ea typeface="Times New Roman" panose="02020603050405020304" pitchFamily="18" charset="0"/>
              <a:cs typeface="Times New Roman" panose="02020603050405020304" pitchFamily="18" charset="0"/>
            </a:endParaRPr>
          </a:p>
          <a:p>
            <a:pPr marL="0" indent="0" latinLnBrk="1">
              <a:spcAft>
                <a:spcPts val="1000"/>
              </a:spcAft>
              <a:buNone/>
            </a:pPr>
            <a:r>
              <a:rPr lang="en-US" sz="1500" b="0">
                <a:effectLst/>
                <a:latin typeface="Consolas" panose="020B0609020204030204" pitchFamily="49" charset="0"/>
                <a:ea typeface="Times New Roman" panose="02020603050405020304" pitchFamily="18" charset="0"/>
                <a:cs typeface="Times New Roman" panose="02020603050405020304" pitchFamily="18" charset="0"/>
              </a:rPr>
              <a:t>attr(tab,"description")</a:t>
            </a:r>
            <a:endParaRPr lang="en-CA" sz="1500" b="1">
              <a:effectLst/>
              <a:latin typeface="Consolas" panose="020B0609020204030204" pitchFamily="49" charset="0"/>
              <a:ea typeface="Times New Roman" panose="02020603050405020304" pitchFamily="18" charset="0"/>
              <a:cs typeface="Times New Roman" panose="02020603050405020304" pitchFamily="18" charset="0"/>
            </a:endParaRPr>
          </a:p>
          <a:p>
            <a:pPr marL="0" indent="0" latinLnBrk="1">
              <a:spcAft>
                <a:spcPts val="1000"/>
              </a:spcAft>
              <a:buNone/>
            </a:pPr>
            <a:r>
              <a:rPr lang="en-US" sz="1500" b="0">
                <a:effectLst/>
                <a:latin typeface="Consolas" panose="020B0609020204030204" pitchFamily="49" charset="0"/>
                <a:ea typeface="Times New Roman" panose="02020603050405020304" pitchFamily="18" charset="0"/>
                <a:cs typeface="Times New Roman" panose="02020603050405020304" pitchFamily="18" charset="0"/>
              </a:rPr>
              <a:t>[1] "Descriptive statistics were calculated as median (IQR) for age and counts (%) for change_ctdna_group and cohort. Between group comparisons were made using Wilcoxon rank sum test for age, chi-square test for change_ctdna_group, and Fisher's Exact Test for cohort."</a:t>
            </a:r>
            <a:br>
              <a:rPr lang="en-US" sz="1500">
                <a:effectLst/>
                <a:latin typeface="Trebuchet MS" panose="020B0703020202090204" pitchFamily="34" charset="0"/>
                <a:ea typeface="Times New Roman" panose="02020603050405020304" pitchFamily="18" charset="0"/>
                <a:cs typeface="Times New Roman" panose="02020603050405020304" pitchFamily="18" charset="0"/>
              </a:rPr>
            </a:br>
            <a:r>
              <a:rPr lang="en-US" sz="1500">
                <a:effectLst/>
                <a:latin typeface="Trebuchet MS" panose="020B0703020202090204" pitchFamily="34" charset="0"/>
                <a:ea typeface="Times New Roman" panose="02020603050405020304" pitchFamily="18" charset="0"/>
                <a:cs typeface="Times New Roman" panose="02020603050405020304" pitchFamily="18" charset="0"/>
              </a:rPr>
              <a:t> </a:t>
            </a:r>
            <a:endParaRPr lang="en-CA" sz="1500">
              <a:effectLst/>
              <a:latin typeface="Trebuchet MS" panose="020B0703020202090204" pitchFamily="34" charset="0"/>
              <a:ea typeface="Times New Roman" panose="02020603050405020304" pitchFamily="18" charset="0"/>
              <a:cs typeface="Times New Roman" panose="02020603050405020304" pitchFamily="18" charset="0"/>
            </a:endParaRPr>
          </a:p>
          <a:p>
            <a:pPr marL="0" indent="0">
              <a:buNone/>
            </a:pPr>
            <a:endParaRPr lang="en-US" sz="1500"/>
          </a:p>
        </p:txBody>
      </p:sp>
    </p:spTree>
    <p:extLst>
      <p:ext uri="{BB962C8B-B14F-4D97-AF65-F5344CB8AC3E}">
        <p14:creationId xmlns:p14="http://schemas.microsoft.com/office/powerpoint/2010/main" val="5363768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B83F3-76B2-8DD2-9643-691E3CE3FD90}"/>
              </a:ext>
            </a:extLst>
          </p:cNvPr>
          <p:cNvSpPr>
            <a:spLocks noGrp="1"/>
          </p:cNvSpPr>
          <p:nvPr>
            <p:ph type="title"/>
          </p:nvPr>
        </p:nvSpPr>
        <p:spPr>
          <a:xfrm>
            <a:off x="838200" y="365126"/>
            <a:ext cx="10515600" cy="755954"/>
          </a:xfrm>
        </p:spPr>
        <p:txBody>
          <a:bodyPr>
            <a:normAutofit/>
          </a:bodyPr>
          <a:lstStyle/>
          <a:p>
            <a:r>
              <a:rPr lang="en-US" sz="3000" b="1" dirty="0">
                <a:solidFill>
                  <a:srgbClr val="F09415"/>
                </a:solidFill>
                <a:effectLst/>
                <a:latin typeface="Trebuchet MS" panose="020B0703020202090204" pitchFamily="34" charset="0"/>
                <a:ea typeface="Times New Roman" panose="02020603050405020304" pitchFamily="18" charset="0"/>
                <a:cs typeface="Times New Roman" panose="02020603050405020304" pitchFamily="18" charset="0"/>
              </a:rPr>
              <a:t>Effect Sizes</a:t>
            </a:r>
            <a:endParaRPr lang="en-US" sz="3000" dirty="0"/>
          </a:p>
        </p:txBody>
      </p:sp>
      <p:sp>
        <p:nvSpPr>
          <p:cNvPr id="3" name="Content Placeholder 2">
            <a:extLst>
              <a:ext uri="{FF2B5EF4-FFF2-40B4-BE49-F238E27FC236}">
                <a16:creationId xmlns:a16="http://schemas.microsoft.com/office/drawing/2014/main" id="{8D8BE36D-018A-0190-E3D3-994A8EE5331F}"/>
              </a:ext>
            </a:extLst>
          </p:cNvPr>
          <p:cNvSpPr>
            <a:spLocks noGrp="1"/>
          </p:cNvSpPr>
          <p:nvPr>
            <p:ph idx="1"/>
          </p:nvPr>
        </p:nvSpPr>
        <p:spPr>
          <a:xfrm>
            <a:off x="749300" y="1253331"/>
            <a:ext cx="10515600" cy="3496469"/>
          </a:xfrm>
        </p:spPr>
        <p:txBody>
          <a:bodyPr>
            <a:normAutofit fontScale="92500" lnSpcReduction="20000"/>
          </a:bodyPr>
          <a:lstStyle/>
          <a:p>
            <a:pPr marL="0" indent="0">
              <a:lnSpc>
                <a:spcPct val="115000"/>
              </a:lnSpc>
              <a:spcBef>
                <a:spcPts val="900"/>
              </a:spcBef>
              <a:spcAft>
                <a:spcPts val="900"/>
              </a:spcAft>
              <a:buNone/>
            </a:pPr>
            <a:r>
              <a:rPr lang="en-US" sz="1800" dirty="0">
                <a:effectLst/>
                <a:latin typeface="Trebuchet MS" panose="020B0703020202090204" pitchFamily="34" charset="0"/>
                <a:ea typeface="Times New Roman" panose="02020603050405020304" pitchFamily="18" charset="0"/>
                <a:cs typeface="Times New Roman" panose="02020603050405020304" pitchFamily="18" charset="0"/>
              </a:rPr>
              <a:t>Effect sizes are calculated with 95% bootstrap CIs</a:t>
            </a:r>
            <a:endParaRPr lang="en-CA" sz="1800" dirty="0">
              <a:effectLst/>
              <a:latin typeface="Trebuchet MS" panose="020B0703020202090204" pitchFamily="34" charset="0"/>
              <a:ea typeface="Times New Roman" panose="02020603050405020304" pitchFamily="18" charset="0"/>
              <a:cs typeface="Times New Roman" panose="02020603050405020304" pitchFamily="18" charset="0"/>
            </a:endParaRPr>
          </a:p>
          <a:p>
            <a:pPr marL="0" indent="0" latinLnBrk="1">
              <a:lnSpc>
                <a:spcPct val="115000"/>
              </a:lnSpc>
              <a:spcAft>
                <a:spcPts val="1000"/>
              </a:spcAft>
              <a:buNone/>
            </a:pP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pembrolizumab </a:t>
            </a:r>
            <a:r>
              <a:rPr lang="en-US" sz="1800" b="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|&gt;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rm_compactsum</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err="1">
                <a:solidFill>
                  <a:srgbClr val="C4A000"/>
                </a:solidFill>
                <a:effectLst/>
                <a:latin typeface="Consolas" panose="020B0609020204030204" pitchFamily="49" charset="0"/>
                <a:ea typeface="Times New Roman" panose="02020603050405020304" pitchFamily="18" charset="0"/>
                <a:cs typeface="Times New Roman" panose="02020603050405020304" pitchFamily="18" charset="0"/>
              </a:rPr>
              <a:t>xvars</a:t>
            </a:r>
            <a:r>
              <a:rPr lang="en-US" sz="1800" b="0" dirty="0">
                <a:solidFill>
                  <a:srgbClr val="C4A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c</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age,change_ctdna_group,cohort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p>
          <a:p>
            <a:pPr marL="0" indent="0" latinLnBrk="1">
              <a:lnSpc>
                <a:spcPct val="115000"/>
              </a:lnSpc>
              <a:spcAft>
                <a:spcPts val="1000"/>
              </a:spcAft>
              <a:buNone/>
            </a:pPr>
            <a:r>
              <a:rPr lang="en-US" sz="1800" b="0" dirty="0">
                <a:solidFill>
                  <a:srgbClr val="C4A000"/>
                </a:solidFill>
                <a:effectLst/>
                <a:latin typeface="Consolas" panose="020B0609020204030204" pitchFamily="49" charset="0"/>
                <a:ea typeface="Times New Roman" panose="02020603050405020304" pitchFamily="18" charset="0"/>
                <a:cs typeface="Times New Roman" panose="02020603050405020304" pitchFamily="18" charset="0"/>
              </a:rPr>
              <a:t>grp=</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sex,</a:t>
            </a:r>
            <a:r>
              <a:rPr lang="en-US" sz="1800" b="0" dirty="0" err="1">
                <a:solidFill>
                  <a:srgbClr val="C4A000"/>
                </a:solidFill>
                <a:effectLst/>
                <a:latin typeface="Consolas" panose="020B0609020204030204" pitchFamily="49" charset="0"/>
                <a:ea typeface="Times New Roman" panose="02020603050405020304" pitchFamily="18" charset="0"/>
                <a:cs typeface="Times New Roman" panose="02020603050405020304" pitchFamily="18" charset="0"/>
              </a:rPr>
              <a:t>effSize</a:t>
            </a:r>
            <a:r>
              <a:rPr lang="en-US" sz="1800" b="0" dirty="0">
                <a:solidFill>
                  <a:srgbClr val="C4A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T)</a:t>
            </a:r>
            <a:endParaRPr lang="en-CA"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0" indent="0" latinLnBrk="1">
              <a:lnSpc>
                <a:spcPct val="115000"/>
              </a:lnSpc>
              <a:spcAft>
                <a:spcPts val="1000"/>
              </a:spcAft>
              <a:buNone/>
            </a:pPr>
            <a:r>
              <a:rPr lang="en-US" sz="1800" b="0" dirty="0">
                <a:solidFill>
                  <a:schemeClr val="bg1">
                    <a:lumMod val="50000"/>
                  </a:schemeClr>
                </a:solidFill>
                <a:effectLst/>
                <a:latin typeface="Consolas" panose="020B0609020204030204" pitchFamily="49" charset="0"/>
                <a:ea typeface="Times New Roman" panose="02020603050405020304" pitchFamily="18" charset="0"/>
                <a:cs typeface="Times New Roman" panose="02020603050405020304" pitchFamily="18" charset="0"/>
              </a:rPr>
              <a:t>Descriptive statistics were calculated as median (IQR) for age and counts (%) for </a:t>
            </a:r>
          </a:p>
          <a:p>
            <a:pPr marL="0" indent="0" latinLnBrk="1">
              <a:lnSpc>
                <a:spcPct val="115000"/>
              </a:lnSpc>
              <a:spcAft>
                <a:spcPts val="1000"/>
              </a:spcAft>
              <a:buNone/>
            </a:pPr>
            <a:r>
              <a:rPr lang="en-US" sz="1800" b="0" dirty="0" err="1">
                <a:solidFill>
                  <a:schemeClr val="bg1">
                    <a:lumMod val="50000"/>
                  </a:schemeClr>
                </a:solidFill>
                <a:effectLst/>
                <a:latin typeface="Consolas" panose="020B0609020204030204" pitchFamily="49" charset="0"/>
                <a:ea typeface="Times New Roman" panose="02020603050405020304" pitchFamily="18" charset="0"/>
                <a:cs typeface="Times New Roman" panose="02020603050405020304" pitchFamily="18" charset="0"/>
              </a:rPr>
              <a:t>change_ctdna_group</a:t>
            </a:r>
            <a:r>
              <a:rPr lang="en-US" sz="1800" b="0" dirty="0">
                <a:solidFill>
                  <a:schemeClr val="bg1">
                    <a:lumMod val="50000"/>
                  </a:schemeClr>
                </a:solidFill>
                <a:effectLst/>
                <a:latin typeface="Consolas" panose="020B0609020204030204" pitchFamily="49" charset="0"/>
                <a:ea typeface="Times New Roman" panose="02020603050405020304" pitchFamily="18" charset="0"/>
                <a:cs typeface="Times New Roman" panose="02020603050405020304" pitchFamily="18" charset="0"/>
              </a:rPr>
              <a:t> and cohort. Between group comparisons were made using Wilcoxon rank sum test for age, chi-square test for </a:t>
            </a:r>
            <a:r>
              <a:rPr lang="en-US" sz="1800" b="0" dirty="0" err="1">
                <a:solidFill>
                  <a:schemeClr val="bg1">
                    <a:lumMod val="50000"/>
                  </a:schemeClr>
                </a:solidFill>
                <a:effectLst/>
                <a:latin typeface="Consolas" panose="020B0609020204030204" pitchFamily="49" charset="0"/>
                <a:ea typeface="Times New Roman" panose="02020603050405020304" pitchFamily="18" charset="0"/>
                <a:cs typeface="Times New Roman" panose="02020603050405020304" pitchFamily="18" charset="0"/>
              </a:rPr>
              <a:t>change_ctdna_group</a:t>
            </a:r>
            <a:r>
              <a:rPr lang="en-US" sz="1800" b="0" dirty="0">
                <a:solidFill>
                  <a:schemeClr val="bg1">
                    <a:lumMod val="50000"/>
                  </a:schemeClr>
                </a:solidFill>
                <a:effectLst/>
                <a:latin typeface="Consolas" panose="020B0609020204030204" pitchFamily="49" charset="0"/>
                <a:ea typeface="Times New Roman" panose="02020603050405020304" pitchFamily="18" charset="0"/>
                <a:cs typeface="Times New Roman" panose="02020603050405020304" pitchFamily="18" charset="0"/>
              </a:rPr>
              <a:t>, and Fisher's Exact Test for cohort. Reported effect sizes are Wilcoxon R for age and Cramer's V for </a:t>
            </a:r>
            <a:r>
              <a:rPr lang="en-US" sz="1800" b="0" dirty="0" err="1">
                <a:solidFill>
                  <a:schemeClr val="bg1">
                    <a:lumMod val="50000"/>
                  </a:schemeClr>
                </a:solidFill>
                <a:effectLst/>
                <a:latin typeface="Consolas" panose="020B0609020204030204" pitchFamily="49" charset="0"/>
                <a:ea typeface="Times New Roman" panose="02020603050405020304" pitchFamily="18" charset="0"/>
                <a:cs typeface="Times New Roman" panose="02020603050405020304" pitchFamily="18" charset="0"/>
              </a:rPr>
              <a:t>change_ctdna_group</a:t>
            </a:r>
            <a:r>
              <a:rPr lang="en-US" sz="1800" b="0" dirty="0">
                <a:solidFill>
                  <a:schemeClr val="bg1">
                    <a:lumMod val="50000"/>
                  </a:schemeClr>
                </a:solidFill>
                <a:effectLst/>
                <a:latin typeface="Consolas" panose="020B0609020204030204" pitchFamily="49" charset="0"/>
                <a:ea typeface="Times New Roman" panose="02020603050405020304" pitchFamily="18" charset="0"/>
                <a:cs typeface="Times New Roman" panose="02020603050405020304" pitchFamily="18" charset="0"/>
              </a:rPr>
              <a:t> and cohort. 1000 bootstrap samples were used to calculate effect size confidence intervals.</a:t>
            </a:r>
            <a:endParaRPr lang="en-CA" sz="1800" b="1" dirty="0">
              <a:solidFill>
                <a:schemeClr val="bg1">
                  <a:lumMod val="50000"/>
                </a:schemeClr>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dirty="0"/>
          </a:p>
        </p:txBody>
      </p:sp>
      <p:graphicFrame>
        <p:nvGraphicFramePr>
          <p:cNvPr id="4" name="Table 3">
            <a:extLst>
              <a:ext uri="{FF2B5EF4-FFF2-40B4-BE49-F238E27FC236}">
                <a16:creationId xmlns:a16="http://schemas.microsoft.com/office/drawing/2014/main" id="{BA09CABE-B076-26AD-1752-0F7A89D786D6}"/>
              </a:ext>
            </a:extLst>
          </p:cNvPr>
          <p:cNvGraphicFramePr>
            <a:graphicFrameLocks noGrp="1"/>
          </p:cNvGraphicFramePr>
          <p:nvPr>
            <p:extLst>
              <p:ext uri="{D42A27DB-BD31-4B8C-83A1-F6EECF244321}">
                <p14:modId xmlns:p14="http://schemas.microsoft.com/office/powerpoint/2010/main" val="3874694649"/>
              </p:ext>
            </p:extLst>
          </p:nvPr>
        </p:nvGraphicFramePr>
        <p:xfrm>
          <a:off x="838200" y="4663880"/>
          <a:ext cx="10515599" cy="1828995"/>
        </p:xfrm>
        <a:graphic>
          <a:graphicData uri="http://schemas.openxmlformats.org/drawingml/2006/table">
            <a:tbl>
              <a:tblPr firstRow="1" bandRow="1" bandCol="1">
                <a:tableStyleId>{5C22544A-7EE6-4342-B048-85BDC9FD1C3A}</a:tableStyleId>
              </a:tblPr>
              <a:tblGrid>
                <a:gridCol w="1805749">
                  <a:extLst>
                    <a:ext uri="{9D8B030D-6E8A-4147-A177-3AD203B41FA5}">
                      <a16:colId xmlns:a16="http://schemas.microsoft.com/office/drawing/2014/main" val="995410602"/>
                    </a:ext>
                  </a:extLst>
                </a:gridCol>
                <a:gridCol w="1486853">
                  <a:extLst>
                    <a:ext uri="{9D8B030D-6E8A-4147-A177-3AD203B41FA5}">
                      <a16:colId xmlns:a16="http://schemas.microsoft.com/office/drawing/2014/main" val="1200630240"/>
                    </a:ext>
                  </a:extLst>
                </a:gridCol>
                <a:gridCol w="1700779">
                  <a:extLst>
                    <a:ext uri="{9D8B030D-6E8A-4147-A177-3AD203B41FA5}">
                      <a16:colId xmlns:a16="http://schemas.microsoft.com/office/drawing/2014/main" val="3290434375"/>
                    </a:ext>
                  </a:extLst>
                </a:gridCol>
                <a:gridCol w="1486853">
                  <a:extLst>
                    <a:ext uri="{9D8B030D-6E8A-4147-A177-3AD203B41FA5}">
                      <a16:colId xmlns:a16="http://schemas.microsoft.com/office/drawing/2014/main" val="3113560275"/>
                    </a:ext>
                  </a:extLst>
                </a:gridCol>
                <a:gridCol w="1380555">
                  <a:extLst>
                    <a:ext uri="{9D8B030D-6E8A-4147-A177-3AD203B41FA5}">
                      <a16:colId xmlns:a16="http://schemas.microsoft.com/office/drawing/2014/main" val="3123739293"/>
                    </a:ext>
                  </a:extLst>
                </a:gridCol>
                <a:gridCol w="1593152">
                  <a:extLst>
                    <a:ext uri="{9D8B030D-6E8A-4147-A177-3AD203B41FA5}">
                      <a16:colId xmlns:a16="http://schemas.microsoft.com/office/drawing/2014/main" val="2744128993"/>
                    </a:ext>
                  </a:extLst>
                </a:gridCol>
                <a:gridCol w="1061658">
                  <a:extLst>
                    <a:ext uri="{9D8B030D-6E8A-4147-A177-3AD203B41FA5}">
                      <a16:colId xmlns:a16="http://schemas.microsoft.com/office/drawing/2014/main" val="3192603179"/>
                    </a:ext>
                  </a:extLst>
                </a:gridCol>
              </a:tblGrid>
              <a:tr h="0">
                <a:tc>
                  <a:txBody>
                    <a:bodyPr/>
                    <a:lstStyle/>
                    <a:p>
                      <a:pPr>
                        <a:lnSpc>
                          <a:spcPct val="115000"/>
                        </a:lnSpc>
                      </a:pPr>
                      <a:r>
                        <a:rPr lang="en-US" sz="1100">
                          <a:effectLst/>
                        </a:rPr>
                        <a:t> </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Full Sample (n=94)</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Female (n=58)</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Male (n=36)</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p-value</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Effect Size (95% CI)</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Missing</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72410653"/>
                  </a:ext>
                </a:extLst>
              </a:tr>
              <a:tr h="0">
                <a:tc>
                  <a:txBody>
                    <a:bodyPr/>
                    <a:lstStyle/>
                    <a:p>
                      <a:pPr>
                        <a:lnSpc>
                          <a:spcPct val="115000"/>
                        </a:lnSpc>
                      </a:pPr>
                      <a:r>
                        <a:rPr lang="en-US" sz="1100">
                          <a:effectLst/>
                        </a:rPr>
                        <a:t>age</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59.1 (49.5-68.7)</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56.6 (45.8-67.8)</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61.2 (52.0-69.4)</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0.30</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0.11 (-0.09, 0.21)</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0</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33900893"/>
                  </a:ext>
                </a:extLst>
              </a:tr>
              <a:tr h="0">
                <a:tc>
                  <a:txBody>
                    <a:bodyPr/>
                    <a:lstStyle/>
                    <a:p>
                      <a:pPr>
                        <a:lnSpc>
                          <a:spcPct val="115000"/>
                        </a:lnSpc>
                      </a:pPr>
                      <a:r>
                        <a:rPr lang="en-US" sz="1100">
                          <a:effectLst/>
                        </a:rPr>
                        <a:t>change ctdna group - Increase from baseline</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40 (55%)</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21 (52%)</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19 (58%)</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0.84</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0.02 (-0.19, 0.05)</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21</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08208796"/>
                  </a:ext>
                </a:extLst>
              </a:tr>
              <a:tr h="0">
                <a:tc>
                  <a:txBody>
                    <a:bodyPr/>
                    <a:lstStyle/>
                    <a:p>
                      <a:pPr>
                        <a:lnSpc>
                          <a:spcPct val="115000"/>
                        </a:lnSpc>
                      </a:pPr>
                      <a:r>
                        <a:rPr lang="en-US" sz="1100">
                          <a:effectLst/>
                        </a:rPr>
                        <a:t>cohort</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 </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 </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 </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&lt;0.001</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0.66 (0.97, 1.24)</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0</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99085954"/>
                  </a:ext>
                </a:extLst>
              </a:tr>
              <a:tr h="0">
                <a:tc>
                  <a:txBody>
                    <a:bodyPr/>
                    <a:lstStyle/>
                    <a:p>
                      <a:pPr>
                        <a:lnSpc>
                          <a:spcPct val="115000"/>
                        </a:lnSpc>
                      </a:pPr>
                      <a:r>
                        <a:rPr lang="en-US" sz="1100">
                          <a:effectLst/>
                        </a:rPr>
                        <a:t>   A</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16 (17%)</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3 (5%)</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13 (36%)</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 </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 </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 </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96607501"/>
                  </a:ext>
                </a:extLst>
              </a:tr>
              <a:tr h="0">
                <a:tc>
                  <a:txBody>
                    <a:bodyPr/>
                    <a:lstStyle/>
                    <a:p>
                      <a:pPr>
                        <a:lnSpc>
                          <a:spcPct val="115000"/>
                        </a:lnSpc>
                      </a:pPr>
                      <a:r>
                        <a:rPr lang="en-US" sz="1100">
                          <a:effectLst/>
                        </a:rPr>
                        <a:t>   B</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18 (19%)</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18 (31%)</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0 (0%)</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 </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 </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 </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85875646"/>
                  </a:ext>
                </a:extLst>
              </a:tr>
              <a:tr h="0">
                <a:tc>
                  <a:txBody>
                    <a:bodyPr/>
                    <a:lstStyle/>
                    <a:p>
                      <a:pPr>
                        <a:lnSpc>
                          <a:spcPct val="115000"/>
                        </a:lnSpc>
                      </a:pPr>
                      <a:r>
                        <a:rPr lang="en-US" sz="1100">
                          <a:effectLst/>
                        </a:rPr>
                        <a:t>   C</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18 (19%)</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18 (31%)</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0 (0%)</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 </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 </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 </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96858284"/>
                  </a:ext>
                </a:extLst>
              </a:tr>
              <a:tr h="0">
                <a:tc>
                  <a:txBody>
                    <a:bodyPr/>
                    <a:lstStyle/>
                    <a:p>
                      <a:pPr>
                        <a:lnSpc>
                          <a:spcPct val="115000"/>
                        </a:lnSpc>
                      </a:pPr>
                      <a:r>
                        <a:rPr lang="en-US" sz="1100">
                          <a:effectLst/>
                        </a:rPr>
                        <a:t>   D</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12 (13%)</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7 (12%)</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5 (14%)</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 </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 </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 </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85342698"/>
                  </a:ext>
                </a:extLst>
              </a:tr>
              <a:tr h="0">
                <a:tc>
                  <a:txBody>
                    <a:bodyPr/>
                    <a:lstStyle/>
                    <a:p>
                      <a:pPr>
                        <a:lnSpc>
                          <a:spcPct val="115000"/>
                        </a:lnSpc>
                      </a:pPr>
                      <a:r>
                        <a:rPr lang="en-US" sz="1100">
                          <a:effectLst/>
                        </a:rPr>
                        <a:t>   E</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30 (32%)</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12 (21%)</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18 (50%)</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 </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 </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dirty="0">
                          <a:effectLst/>
                        </a:rPr>
                        <a:t> </a:t>
                      </a:r>
                      <a:endParaRPr lang="en-CA" sz="1100" dirty="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1154282"/>
                  </a:ext>
                </a:extLst>
              </a:tr>
            </a:tbl>
          </a:graphicData>
        </a:graphic>
      </p:graphicFrame>
    </p:spTree>
    <p:extLst>
      <p:ext uri="{BB962C8B-B14F-4D97-AF65-F5344CB8AC3E}">
        <p14:creationId xmlns:p14="http://schemas.microsoft.com/office/powerpoint/2010/main" val="2675439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D01200-0224-43C5-AB38-FB4D16B73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C15036-1121-B737-C63A-AD3C6BCC10A2}"/>
              </a:ext>
            </a:extLst>
          </p:cNvPr>
          <p:cNvSpPr>
            <a:spLocks noGrp="1"/>
          </p:cNvSpPr>
          <p:nvPr>
            <p:ph type="title"/>
          </p:nvPr>
        </p:nvSpPr>
        <p:spPr>
          <a:xfrm>
            <a:off x="612648" y="1078992"/>
            <a:ext cx="6268770" cy="1536192"/>
          </a:xfrm>
        </p:spPr>
        <p:txBody>
          <a:bodyPr anchor="b">
            <a:normAutofit/>
          </a:bodyPr>
          <a:lstStyle/>
          <a:p>
            <a:r>
              <a:rPr lang="en-US" sz="5200" b="1">
                <a:effectLst/>
                <a:latin typeface="Trebuchet MS" panose="020B0703020202090204" pitchFamily="34" charset="0"/>
                <a:ea typeface="Times New Roman" panose="02020603050405020304" pitchFamily="18" charset="0"/>
                <a:cs typeface="Times New Roman" panose="02020603050405020304" pitchFamily="18" charset="0"/>
              </a:rPr>
              <a:t>Use of ChatGPT</a:t>
            </a:r>
            <a:endParaRPr lang="en-US" sz="5200"/>
          </a:p>
        </p:txBody>
      </p:sp>
      <p:sp>
        <p:nvSpPr>
          <p:cNvPr id="11" name="Rectangle 10">
            <a:extLst>
              <a:ext uri="{FF2B5EF4-FFF2-40B4-BE49-F238E27FC236}">
                <a16:creationId xmlns:a16="http://schemas.microsoft.com/office/drawing/2014/main" id="{728A44A4-A002-4A88-9FC9-1D0566C97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3E7D5C7B-DD16-401B-85CE-4AAA2A4F5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D87BDCB3-36E3-FBD6-DCBC-A0876C45C161}"/>
              </a:ext>
            </a:extLst>
          </p:cNvPr>
          <p:cNvSpPr>
            <a:spLocks noGrp="1"/>
          </p:cNvSpPr>
          <p:nvPr>
            <p:ph idx="1"/>
          </p:nvPr>
        </p:nvSpPr>
        <p:spPr>
          <a:xfrm>
            <a:off x="612648" y="3355848"/>
            <a:ext cx="6268770" cy="2825496"/>
          </a:xfrm>
        </p:spPr>
        <p:txBody>
          <a:bodyPr>
            <a:normAutofit/>
          </a:bodyPr>
          <a:lstStyle/>
          <a:p>
            <a:pPr marL="0" indent="0">
              <a:spcBef>
                <a:spcPts val="900"/>
              </a:spcBef>
              <a:spcAft>
                <a:spcPts val="900"/>
              </a:spcAft>
              <a:buNone/>
            </a:pPr>
            <a:r>
              <a:rPr lang="en-US" sz="2200">
                <a:effectLst/>
                <a:latin typeface="Trebuchet MS" panose="020B0703020202090204" pitchFamily="34" charset="0"/>
                <a:ea typeface="Times New Roman" panose="02020603050405020304" pitchFamily="18" charset="0"/>
                <a:cs typeface="Times New Roman" panose="02020603050405020304" pitchFamily="18" charset="0"/>
              </a:rPr>
              <a:t>From The Economist, </a:t>
            </a:r>
            <a:r>
              <a:rPr lang="en-US" sz="2200" b="1">
                <a:effectLst/>
                <a:latin typeface="Trebuchet MS" panose="020B0703020202090204" pitchFamily="34" charset="0"/>
                <a:ea typeface="Times New Roman" panose="02020603050405020304" pitchFamily="18" charset="0"/>
                <a:cs typeface="Times New Roman" panose="02020603050405020304" pitchFamily="18" charset="0"/>
                <a:hlinkClick r:id="rId2"/>
              </a:rPr>
              <a:t>Why don’t women use artificial intelligence?</a:t>
            </a:r>
            <a:r>
              <a:rPr lang="en-US" sz="2200">
                <a:effectLst/>
                <a:latin typeface="Trebuchet MS" panose="020B0703020202090204" pitchFamily="34" charset="0"/>
                <a:ea typeface="Times New Roman" panose="02020603050405020304" pitchFamily="18" charset="0"/>
                <a:cs typeface="Times New Roman" panose="02020603050405020304" pitchFamily="18" charset="0"/>
              </a:rPr>
              <a:t> 21 Aug,2024</a:t>
            </a:r>
            <a:endParaRPr lang="en-CA" sz="2200">
              <a:effectLst/>
              <a:latin typeface="Trebuchet MS" panose="020B0703020202090204" pitchFamily="34" charset="0"/>
              <a:ea typeface="Times New Roman" panose="02020603050405020304" pitchFamily="18" charset="0"/>
              <a:cs typeface="Times New Roman" panose="02020603050405020304" pitchFamily="18" charset="0"/>
            </a:endParaRPr>
          </a:p>
          <a:p>
            <a:endParaRPr lang="en-US" sz="2200"/>
          </a:p>
        </p:txBody>
      </p:sp>
      <p:pic>
        <p:nvPicPr>
          <p:cNvPr id="4" name="Picture">
            <a:extLst>
              <a:ext uri="{FF2B5EF4-FFF2-40B4-BE49-F238E27FC236}">
                <a16:creationId xmlns:a16="http://schemas.microsoft.com/office/drawing/2014/main" id="{F9A69A1D-DF14-33BC-E1C4-ACEBB7456806}"/>
              </a:ext>
            </a:extLst>
          </p:cNvPr>
          <p:cNvPicPr/>
          <p:nvPr/>
        </p:nvPicPr>
        <p:blipFill>
          <a:blip r:embed="rId3"/>
          <a:stretch>
            <a:fillRect/>
          </a:stretch>
        </p:blipFill>
        <p:spPr bwMode="auto">
          <a:xfrm>
            <a:off x="7494066" y="612428"/>
            <a:ext cx="4237686" cy="5557620"/>
          </a:xfrm>
          <a:prstGeom prst="rect">
            <a:avLst/>
          </a:prstGeom>
          <a:noFill/>
        </p:spPr>
      </p:pic>
    </p:spTree>
    <p:extLst>
      <p:ext uri="{BB962C8B-B14F-4D97-AF65-F5344CB8AC3E}">
        <p14:creationId xmlns:p14="http://schemas.microsoft.com/office/powerpoint/2010/main" val="18892962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1D00D-57F1-4A9A-0B37-2F394361EF28}"/>
              </a:ext>
            </a:extLst>
          </p:cNvPr>
          <p:cNvSpPr>
            <a:spLocks noGrp="1"/>
          </p:cNvSpPr>
          <p:nvPr>
            <p:ph type="title"/>
          </p:nvPr>
        </p:nvSpPr>
        <p:spPr/>
        <p:txBody>
          <a:bodyPr/>
          <a:lstStyle/>
          <a:p>
            <a:r>
              <a:rPr lang="en-US" sz="1800" b="1" dirty="0">
                <a:solidFill>
                  <a:srgbClr val="F09415"/>
                </a:solidFill>
                <a:effectLst/>
                <a:latin typeface="Trebuchet MS" panose="020B0703020202090204" pitchFamily="34" charset="0"/>
                <a:ea typeface="Times New Roman" panose="02020603050405020304" pitchFamily="18" charset="0"/>
                <a:cs typeface="Times New Roman" panose="02020603050405020304" pitchFamily="18" charset="0"/>
              </a:rPr>
              <a:t>Regression Summaries</a:t>
            </a:r>
            <a:endParaRPr lang="en-US" dirty="0"/>
          </a:p>
        </p:txBody>
      </p:sp>
      <p:sp>
        <p:nvSpPr>
          <p:cNvPr id="3" name="Content Placeholder 2">
            <a:extLst>
              <a:ext uri="{FF2B5EF4-FFF2-40B4-BE49-F238E27FC236}">
                <a16:creationId xmlns:a16="http://schemas.microsoft.com/office/drawing/2014/main" id="{7384C229-3878-8193-6AF1-4C2413D457DC}"/>
              </a:ext>
            </a:extLst>
          </p:cNvPr>
          <p:cNvSpPr>
            <a:spLocks noGrp="1"/>
          </p:cNvSpPr>
          <p:nvPr>
            <p:ph idx="1"/>
          </p:nvPr>
        </p:nvSpPr>
        <p:spPr>
          <a:xfrm>
            <a:off x="838200" y="1579401"/>
            <a:ext cx="10515600" cy="1325563"/>
          </a:xfrm>
        </p:spPr>
        <p:txBody>
          <a:bodyPr/>
          <a:lstStyle/>
          <a:p>
            <a:pPr marL="0" indent="0">
              <a:lnSpc>
                <a:spcPct val="115000"/>
              </a:lnSpc>
              <a:spcBef>
                <a:spcPts val="900"/>
              </a:spcBef>
              <a:spcAft>
                <a:spcPts val="900"/>
              </a:spcAft>
              <a:buNone/>
            </a:pPr>
            <a:r>
              <a:rPr lang="en-US" sz="1800" dirty="0">
                <a:effectLst/>
                <a:latin typeface="Trebuchet MS" panose="020B0703020202090204" pitchFamily="34" charset="0"/>
                <a:ea typeface="Times New Roman" panose="02020603050405020304" pitchFamily="18" charset="0"/>
                <a:cs typeface="Times New Roman" panose="02020603050405020304" pitchFamily="18" charset="0"/>
              </a:rPr>
              <a:t>There are two new functions: </a:t>
            </a:r>
            <a: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rm_uvsum2</a:t>
            </a:r>
            <a:r>
              <a:rPr lang="en-US" sz="1800" dirty="0">
                <a:effectLst/>
                <a:latin typeface="Trebuchet MS" panose="020B0703020202090204" pitchFamily="34" charset="0"/>
                <a:ea typeface="Times New Roman" panose="02020603050405020304" pitchFamily="18" charset="0"/>
                <a:cs typeface="Times New Roman" panose="02020603050405020304" pitchFamily="18" charset="0"/>
              </a:rPr>
              <a:t> and </a:t>
            </a:r>
            <a:r>
              <a:rPr lang="en-US"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rm_mvsum2</a:t>
            </a:r>
            <a:r>
              <a:rPr lang="en-US" sz="1800" dirty="0">
                <a:effectLst/>
                <a:latin typeface="Trebuchet MS" panose="020B0703020202090204" pitchFamily="34" charset="0"/>
                <a:ea typeface="Times New Roman" panose="02020603050405020304" pitchFamily="18" charset="0"/>
                <a:cs typeface="Times New Roman" panose="02020603050405020304" pitchFamily="18" charset="0"/>
              </a:rPr>
              <a:t>, which duplicate the original functions</a:t>
            </a:r>
            <a:endParaRPr lang="en-CA" sz="1800" dirty="0">
              <a:effectLst/>
              <a:latin typeface="Trebuchet MS" panose="020B0703020202090204" pitchFamily="34" charset="0"/>
              <a:ea typeface="Times New Roman" panose="02020603050405020304" pitchFamily="18" charset="0"/>
              <a:cs typeface="Times New Roman" panose="02020603050405020304" pitchFamily="18" charset="0"/>
            </a:endParaRPr>
          </a:p>
          <a:p>
            <a:pPr marL="0" indent="0" latinLnBrk="1">
              <a:lnSpc>
                <a:spcPct val="115000"/>
              </a:lnSpc>
              <a:spcAft>
                <a:spcPts val="1000"/>
              </a:spcAft>
              <a:buNone/>
            </a:pPr>
            <a:r>
              <a:rPr lang="en-US" sz="1800" b="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rm_uvsum</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"age"</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err="1">
                <a:solidFill>
                  <a:srgbClr val="C4A000"/>
                </a:solidFill>
                <a:effectLst/>
                <a:latin typeface="Consolas" panose="020B0609020204030204" pitchFamily="49" charset="0"/>
                <a:ea typeface="Times New Roman" panose="02020603050405020304" pitchFamily="18" charset="0"/>
                <a:cs typeface="Times New Roman" panose="02020603050405020304" pitchFamily="18" charset="0"/>
              </a:rPr>
              <a:t>covs</a:t>
            </a:r>
            <a:r>
              <a:rPr lang="en-US" sz="1800" b="0" dirty="0">
                <a:solidFill>
                  <a:srgbClr val="C4A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c</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"sex"</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err="1">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l_size</a:t>
            </a:r>
            <a:r>
              <a:rPr lang="en-US" sz="1800" b="0" dirty="0">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C4A000"/>
                </a:solidFill>
                <a:effectLst/>
                <a:latin typeface="Consolas" panose="020B0609020204030204" pitchFamily="49" charset="0"/>
                <a:ea typeface="Times New Roman" panose="02020603050405020304" pitchFamily="18" charset="0"/>
                <a:cs typeface="Times New Roman" panose="02020603050405020304" pitchFamily="18" charset="0"/>
              </a:rPr>
              <a:t>data =</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pembrolizumab)</a:t>
            </a:r>
            <a:endParaRPr lang="en-CA"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dirty="0"/>
          </a:p>
        </p:txBody>
      </p:sp>
      <p:graphicFrame>
        <p:nvGraphicFramePr>
          <p:cNvPr id="4" name="Table 3">
            <a:extLst>
              <a:ext uri="{FF2B5EF4-FFF2-40B4-BE49-F238E27FC236}">
                <a16:creationId xmlns:a16="http://schemas.microsoft.com/office/drawing/2014/main" id="{E338089E-6F64-BAA3-59EB-3F15BD724468}"/>
              </a:ext>
            </a:extLst>
          </p:cNvPr>
          <p:cNvGraphicFramePr>
            <a:graphicFrameLocks noGrp="1"/>
          </p:cNvGraphicFramePr>
          <p:nvPr>
            <p:extLst>
              <p:ext uri="{D42A27DB-BD31-4B8C-83A1-F6EECF244321}">
                <p14:modId xmlns:p14="http://schemas.microsoft.com/office/powerpoint/2010/main" val="2134922178"/>
              </p:ext>
            </p:extLst>
          </p:nvPr>
        </p:nvGraphicFramePr>
        <p:xfrm>
          <a:off x="2296667" y="2904964"/>
          <a:ext cx="6940297" cy="909005"/>
        </p:xfrm>
        <a:graphic>
          <a:graphicData uri="http://schemas.openxmlformats.org/drawingml/2006/table">
            <a:tbl>
              <a:tblPr firstRow="1" bandRow="1" bandCol="1">
                <a:tableStyleId>{5C22544A-7EE6-4342-B048-85BDC9FD1C3A}</a:tableStyleId>
              </a:tblPr>
              <a:tblGrid>
                <a:gridCol w="2168843">
                  <a:extLst>
                    <a:ext uri="{9D8B030D-6E8A-4147-A177-3AD203B41FA5}">
                      <a16:colId xmlns:a16="http://schemas.microsoft.com/office/drawing/2014/main" val="2020618816"/>
                    </a:ext>
                  </a:extLst>
                </a:gridCol>
                <a:gridCol w="2602611">
                  <a:extLst>
                    <a:ext uri="{9D8B030D-6E8A-4147-A177-3AD203B41FA5}">
                      <a16:colId xmlns:a16="http://schemas.microsoft.com/office/drawing/2014/main" val="854872451"/>
                    </a:ext>
                  </a:extLst>
                </a:gridCol>
                <a:gridCol w="1445895">
                  <a:extLst>
                    <a:ext uri="{9D8B030D-6E8A-4147-A177-3AD203B41FA5}">
                      <a16:colId xmlns:a16="http://schemas.microsoft.com/office/drawing/2014/main" val="2912858781"/>
                    </a:ext>
                  </a:extLst>
                </a:gridCol>
                <a:gridCol w="722948">
                  <a:extLst>
                    <a:ext uri="{9D8B030D-6E8A-4147-A177-3AD203B41FA5}">
                      <a16:colId xmlns:a16="http://schemas.microsoft.com/office/drawing/2014/main" val="184117884"/>
                    </a:ext>
                  </a:extLst>
                </a:gridCol>
              </a:tblGrid>
              <a:tr h="0">
                <a:tc>
                  <a:txBody>
                    <a:bodyPr/>
                    <a:lstStyle/>
                    <a:p>
                      <a:pPr>
                        <a:lnSpc>
                          <a:spcPct val="115000"/>
                        </a:lnSpc>
                      </a:pPr>
                      <a:r>
                        <a:rPr lang="en-US" sz="1100">
                          <a:effectLst/>
                        </a:rPr>
                        <a:t> </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Estimate(95%CI)</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p-value</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N</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7351050"/>
                  </a:ext>
                </a:extLst>
              </a:tr>
              <a:tr h="0">
                <a:tc>
                  <a:txBody>
                    <a:bodyPr/>
                    <a:lstStyle/>
                    <a:p>
                      <a:pPr>
                        <a:lnSpc>
                          <a:spcPct val="115000"/>
                        </a:lnSpc>
                      </a:pPr>
                      <a:r>
                        <a:rPr lang="en-US" sz="1100">
                          <a:effectLst/>
                        </a:rPr>
                        <a:t>sex</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 </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0.38</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94</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82840773"/>
                  </a:ext>
                </a:extLst>
              </a:tr>
              <a:tr h="0">
                <a:tc>
                  <a:txBody>
                    <a:bodyPr/>
                    <a:lstStyle/>
                    <a:p>
                      <a:pPr>
                        <a:lnSpc>
                          <a:spcPct val="115000"/>
                        </a:lnSpc>
                      </a:pPr>
                      <a:r>
                        <a:rPr lang="en-US" sz="1100">
                          <a:effectLst/>
                        </a:rPr>
                        <a:t>   Female</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Reference</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 </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58</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97258214"/>
                  </a:ext>
                </a:extLst>
              </a:tr>
              <a:tr h="0">
                <a:tc>
                  <a:txBody>
                    <a:bodyPr/>
                    <a:lstStyle/>
                    <a:p>
                      <a:pPr>
                        <a:lnSpc>
                          <a:spcPct val="115000"/>
                        </a:lnSpc>
                      </a:pPr>
                      <a:r>
                        <a:rPr lang="en-US" sz="1100">
                          <a:effectLst/>
                        </a:rPr>
                        <a:t>   Male</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2.37 (-3.01, 7.75)</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 </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36</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46654734"/>
                  </a:ext>
                </a:extLst>
              </a:tr>
              <a:tr h="0">
                <a:tc>
                  <a:txBody>
                    <a:bodyPr/>
                    <a:lstStyle/>
                    <a:p>
                      <a:pPr>
                        <a:lnSpc>
                          <a:spcPct val="115000"/>
                        </a:lnSpc>
                      </a:pPr>
                      <a:r>
                        <a:rPr lang="en-US" sz="1100">
                          <a:effectLst/>
                        </a:rPr>
                        <a:t>l size</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-0.03 (-0.07, 0.02)</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0.23</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dirty="0">
                          <a:effectLst/>
                        </a:rPr>
                        <a:t>94</a:t>
                      </a:r>
                      <a:endParaRPr lang="en-CA" sz="1100" dirty="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53440431"/>
                  </a:ext>
                </a:extLst>
              </a:tr>
            </a:tbl>
          </a:graphicData>
        </a:graphic>
      </p:graphicFrame>
      <p:sp>
        <p:nvSpPr>
          <p:cNvPr id="6" name="TextBox 5">
            <a:extLst>
              <a:ext uri="{FF2B5EF4-FFF2-40B4-BE49-F238E27FC236}">
                <a16:creationId xmlns:a16="http://schemas.microsoft.com/office/drawing/2014/main" id="{85CD9ECE-DC06-597C-4A13-791140F4618A}"/>
              </a:ext>
            </a:extLst>
          </p:cNvPr>
          <p:cNvSpPr txBox="1"/>
          <p:nvPr/>
        </p:nvSpPr>
        <p:spPr>
          <a:xfrm>
            <a:off x="838199" y="4119240"/>
            <a:ext cx="8941641" cy="390620"/>
          </a:xfrm>
          <a:prstGeom prst="rect">
            <a:avLst/>
          </a:prstGeom>
          <a:noFill/>
        </p:spPr>
        <p:txBody>
          <a:bodyPr wrap="square">
            <a:spAutoFit/>
          </a:bodyPr>
          <a:lstStyle/>
          <a:p>
            <a:pPr latinLnBrk="1">
              <a:lnSpc>
                <a:spcPct val="115000"/>
              </a:lnSpc>
              <a:spcAft>
                <a:spcPts val="1000"/>
              </a:spcAft>
            </a:pPr>
            <a:r>
              <a:rPr lang="en-US" sz="1800" b="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rm_uvsum2</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"age"</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err="1">
                <a:solidFill>
                  <a:srgbClr val="C4A000"/>
                </a:solidFill>
                <a:effectLst/>
                <a:latin typeface="Consolas" panose="020B0609020204030204" pitchFamily="49" charset="0"/>
                <a:ea typeface="Times New Roman" panose="02020603050405020304" pitchFamily="18" charset="0"/>
                <a:cs typeface="Times New Roman" panose="02020603050405020304" pitchFamily="18" charset="0"/>
              </a:rPr>
              <a:t>covs</a:t>
            </a:r>
            <a:r>
              <a:rPr lang="en-US" sz="1800" b="0" dirty="0">
                <a:solidFill>
                  <a:srgbClr val="C4A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c</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"sex"</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err="1">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l_size</a:t>
            </a:r>
            <a:r>
              <a:rPr lang="en-US" sz="1800" b="0" dirty="0">
                <a:solidFill>
                  <a:srgbClr val="4E9A06"/>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C4A000"/>
                </a:solidFill>
                <a:effectLst/>
                <a:latin typeface="Consolas" panose="020B0609020204030204" pitchFamily="49" charset="0"/>
                <a:ea typeface="Times New Roman" panose="02020603050405020304" pitchFamily="18" charset="0"/>
                <a:cs typeface="Times New Roman" panose="02020603050405020304" pitchFamily="18" charset="0"/>
              </a:rPr>
              <a:t>data =</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pembrolizumab)</a:t>
            </a:r>
            <a:endParaRPr lang="en-CA"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endParaRPr>
          </a:p>
        </p:txBody>
      </p:sp>
      <p:graphicFrame>
        <p:nvGraphicFramePr>
          <p:cNvPr id="7" name="Table 6">
            <a:extLst>
              <a:ext uri="{FF2B5EF4-FFF2-40B4-BE49-F238E27FC236}">
                <a16:creationId xmlns:a16="http://schemas.microsoft.com/office/drawing/2014/main" id="{649DB770-989F-9A33-2311-42A7ECEE9043}"/>
              </a:ext>
            </a:extLst>
          </p:cNvPr>
          <p:cNvGraphicFramePr>
            <a:graphicFrameLocks noGrp="1"/>
          </p:cNvGraphicFramePr>
          <p:nvPr>
            <p:extLst>
              <p:ext uri="{D42A27DB-BD31-4B8C-83A1-F6EECF244321}">
                <p14:modId xmlns:p14="http://schemas.microsoft.com/office/powerpoint/2010/main" val="1301669312"/>
              </p:ext>
            </p:extLst>
          </p:nvPr>
        </p:nvGraphicFramePr>
        <p:xfrm>
          <a:off x="2422651" y="5133679"/>
          <a:ext cx="6940297" cy="909005"/>
        </p:xfrm>
        <a:graphic>
          <a:graphicData uri="http://schemas.openxmlformats.org/drawingml/2006/table">
            <a:tbl>
              <a:tblPr firstRow="1" bandRow="1" bandCol="1">
                <a:tableStyleId>{5C22544A-7EE6-4342-B048-85BDC9FD1C3A}</a:tableStyleId>
              </a:tblPr>
              <a:tblGrid>
                <a:gridCol w="2168843">
                  <a:extLst>
                    <a:ext uri="{9D8B030D-6E8A-4147-A177-3AD203B41FA5}">
                      <a16:colId xmlns:a16="http://schemas.microsoft.com/office/drawing/2014/main" val="3920805458"/>
                    </a:ext>
                  </a:extLst>
                </a:gridCol>
                <a:gridCol w="2602611">
                  <a:extLst>
                    <a:ext uri="{9D8B030D-6E8A-4147-A177-3AD203B41FA5}">
                      <a16:colId xmlns:a16="http://schemas.microsoft.com/office/drawing/2014/main" val="3414031156"/>
                    </a:ext>
                  </a:extLst>
                </a:gridCol>
                <a:gridCol w="1445895">
                  <a:extLst>
                    <a:ext uri="{9D8B030D-6E8A-4147-A177-3AD203B41FA5}">
                      <a16:colId xmlns:a16="http://schemas.microsoft.com/office/drawing/2014/main" val="3176767580"/>
                    </a:ext>
                  </a:extLst>
                </a:gridCol>
                <a:gridCol w="722948">
                  <a:extLst>
                    <a:ext uri="{9D8B030D-6E8A-4147-A177-3AD203B41FA5}">
                      <a16:colId xmlns:a16="http://schemas.microsoft.com/office/drawing/2014/main" val="3056964630"/>
                    </a:ext>
                  </a:extLst>
                </a:gridCol>
              </a:tblGrid>
              <a:tr h="0">
                <a:tc>
                  <a:txBody>
                    <a:bodyPr/>
                    <a:lstStyle/>
                    <a:p>
                      <a:pPr>
                        <a:lnSpc>
                          <a:spcPct val="115000"/>
                        </a:lnSpc>
                      </a:pPr>
                      <a:r>
                        <a:rPr lang="en-US" sz="1100">
                          <a:effectLst/>
                        </a:rPr>
                        <a:t> </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Estimate(95%CI)</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p-value</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N</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6286022"/>
                  </a:ext>
                </a:extLst>
              </a:tr>
              <a:tr h="0">
                <a:tc>
                  <a:txBody>
                    <a:bodyPr/>
                    <a:lstStyle/>
                    <a:p>
                      <a:pPr>
                        <a:lnSpc>
                          <a:spcPct val="115000"/>
                        </a:lnSpc>
                      </a:pPr>
                      <a:r>
                        <a:rPr lang="en-US" sz="1100">
                          <a:effectLst/>
                        </a:rPr>
                        <a:t>sex</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 </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 </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94</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61948098"/>
                  </a:ext>
                </a:extLst>
              </a:tr>
              <a:tr h="0">
                <a:tc>
                  <a:txBody>
                    <a:bodyPr/>
                    <a:lstStyle/>
                    <a:p>
                      <a:pPr>
                        <a:lnSpc>
                          <a:spcPct val="115000"/>
                        </a:lnSpc>
                      </a:pPr>
                      <a:r>
                        <a:rPr lang="en-US" sz="1100">
                          <a:effectLst/>
                        </a:rPr>
                        <a:t>   Female</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Reference</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 </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58</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55581622"/>
                  </a:ext>
                </a:extLst>
              </a:tr>
              <a:tr h="0">
                <a:tc>
                  <a:txBody>
                    <a:bodyPr/>
                    <a:lstStyle/>
                    <a:p>
                      <a:pPr>
                        <a:lnSpc>
                          <a:spcPct val="115000"/>
                        </a:lnSpc>
                      </a:pPr>
                      <a:r>
                        <a:rPr lang="en-US" sz="1100">
                          <a:effectLst/>
                        </a:rPr>
                        <a:t>   Male</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2.37 (-3.01, 7.75)</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0.38</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36</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29925191"/>
                  </a:ext>
                </a:extLst>
              </a:tr>
              <a:tr h="0">
                <a:tc>
                  <a:txBody>
                    <a:bodyPr/>
                    <a:lstStyle/>
                    <a:p>
                      <a:pPr>
                        <a:lnSpc>
                          <a:spcPct val="115000"/>
                        </a:lnSpc>
                      </a:pPr>
                      <a:r>
                        <a:rPr lang="en-US" sz="1100">
                          <a:effectLst/>
                        </a:rPr>
                        <a:t>l size</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-0.03 (-0.07, 0.02)</a:t>
                      </a:r>
                      <a:endParaRPr lang="en-CA" sz="1100" dirty="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0.23</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dirty="0">
                          <a:effectLst/>
                        </a:rPr>
                        <a:t>94</a:t>
                      </a:r>
                      <a:endParaRPr lang="en-CA" sz="1100" dirty="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47770769"/>
                  </a:ext>
                </a:extLst>
              </a:tr>
            </a:tbl>
          </a:graphicData>
        </a:graphic>
      </p:graphicFrame>
    </p:spTree>
    <p:extLst>
      <p:ext uri="{BB962C8B-B14F-4D97-AF65-F5344CB8AC3E}">
        <p14:creationId xmlns:p14="http://schemas.microsoft.com/office/powerpoint/2010/main" val="4043658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3C5768E-5093-9517-5FE2-64671D807D4A}"/>
              </a:ext>
            </a:extLst>
          </p:cNvPr>
          <p:cNvSpPr txBox="1"/>
          <p:nvPr/>
        </p:nvSpPr>
        <p:spPr>
          <a:xfrm>
            <a:off x="482600" y="736534"/>
            <a:ext cx="10668000" cy="824585"/>
          </a:xfrm>
          <a:prstGeom prst="rect">
            <a:avLst/>
          </a:prstGeom>
          <a:noFill/>
        </p:spPr>
        <p:txBody>
          <a:bodyPr wrap="square">
            <a:spAutoFit/>
          </a:bodyPr>
          <a:lstStyle/>
          <a:p>
            <a:pPr>
              <a:lnSpc>
                <a:spcPct val="115000"/>
              </a:lnSpc>
              <a:spcBef>
                <a:spcPts val="900"/>
              </a:spcBef>
              <a:spcAft>
                <a:spcPts val="900"/>
              </a:spcAft>
            </a:pPr>
            <a:r>
              <a:rPr lang="en-US" sz="1800" dirty="0">
                <a:effectLst/>
                <a:latin typeface="Trebuchet MS" panose="020B0703020202090204" pitchFamily="34" charset="0"/>
                <a:ea typeface="Times New Roman" panose="02020603050405020304" pitchFamily="18" charset="0"/>
                <a:cs typeface="Times New Roman" panose="02020603050405020304" pitchFamily="18" charset="0"/>
              </a:rPr>
              <a:t>rm_uvsum2 is also pipeable</a:t>
            </a:r>
            <a:endParaRPr lang="en-CA" sz="1800" dirty="0">
              <a:effectLst/>
              <a:latin typeface="Trebuchet MS" panose="020B0703020202090204" pitchFamily="34" charset="0"/>
              <a:ea typeface="Times New Roman" panose="02020603050405020304" pitchFamily="18" charset="0"/>
              <a:cs typeface="Times New Roman" panose="02020603050405020304" pitchFamily="18" charset="0"/>
            </a:endParaRPr>
          </a:p>
          <a:p>
            <a:pPr latinLnBrk="1">
              <a:lnSpc>
                <a:spcPct val="115000"/>
              </a:lnSpc>
              <a:spcAft>
                <a:spcPts val="1000"/>
              </a:spcAft>
            </a:pP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pembrolizumab </a:t>
            </a:r>
            <a:r>
              <a:rPr lang="en-US" sz="1800" b="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|&gt;</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rm_uvsum2</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C4A000"/>
                </a:solidFill>
                <a:effectLst/>
                <a:latin typeface="Consolas" panose="020B0609020204030204" pitchFamily="49" charset="0"/>
                <a:ea typeface="Times New Roman" panose="02020603050405020304" pitchFamily="18" charset="0"/>
                <a:cs typeface="Times New Roman" panose="02020603050405020304" pitchFamily="18" charset="0"/>
              </a:rPr>
              <a:t>response=</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age,</a:t>
            </a:r>
            <a:r>
              <a:rPr lang="en-US" sz="1800" b="0" dirty="0" err="1">
                <a:solidFill>
                  <a:srgbClr val="C4A000"/>
                </a:solidFill>
                <a:effectLst/>
                <a:latin typeface="Consolas" panose="020B0609020204030204" pitchFamily="49" charset="0"/>
                <a:ea typeface="Times New Roman" panose="02020603050405020304" pitchFamily="18" charset="0"/>
                <a:cs typeface="Times New Roman" panose="02020603050405020304" pitchFamily="18" charset="0"/>
              </a:rPr>
              <a:t>covs</a:t>
            </a:r>
            <a:r>
              <a:rPr lang="en-US" sz="1800" b="0" dirty="0">
                <a:solidFill>
                  <a:srgbClr val="C4A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c</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dirty="0" err="1">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sex,cohort,change_ctdna_group</a:t>
            </a:r>
            <a:r>
              <a:rPr lang="en-US" sz="1800" b="0"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CA" sz="1800" b="1" dirty="0">
              <a:solidFill>
                <a:srgbClr val="F09415"/>
              </a:solidFill>
              <a:effectLst/>
              <a:latin typeface="Consolas" panose="020B0609020204030204" pitchFamily="49" charset="0"/>
              <a:ea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D50B491B-392B-2777-D440-54294022A5A2}"/>
              </a:ext>
            </a:extLst>
          </p:cNvPr>
          <p:cNvGraphicFramePr>
            <a:graphicFrameLocks noGrp="1"/>
          </p:cNvGraphicFramePr>
          <p:nvPr>
            <p:extLst>
              <p:ext uri="{D42A27DB-BD31-4B8C-83A1-F6EECF244321}">
                <p14:modId xmlns:p14="http://schemas.microsoft.com/office/powerpoint/2010/main" val="266358517"/>
              </p:ext>
            </p:extLst>
          </p:nvPr>
        </p:nvGraphicFramePr>
        <p:xfrm>
          <a:off x="583184" y="1777524"/>
          <a:ext cx="7571231" cy="2363413"/>
        </p:xfrm>
        <a:graphic>
          <a:graphicData uri="http://schemas.openxmlformats.org/drawingml/2006/table">
            <a:tbl>
              <a:tblPr firstRow="1" bandRow="1" bandCol="1">
                <a:tableStyleId>{5C22544A-7EE6-4342-B048-85BDC9FD1C3A}</a:tableStyleId>
              </a:tblPr>
              <a:tblGrid>
                <a:gridCol w="2475210">
                  <a:extLst>
                    <a:ext uri="{9D8B030D-6E8A-4147-A177-3AD203B41FA5}">
                      <a16:colId xmlns:a16="http://schemas.microsoft.com/office/drawing/2014/main" val="3476308409"/>
                    </a:ext>
                  </a:extLst>
                </a:gridCol>
                <a:gridCol w="2620811">
                  <a:extLst>
                    <a:ext uri="{9D8B030D-6E8A-4147-A177-3AD203B41FA5}">
                      <a16:colId xmlns:a16="http://schemas.microsoft.com/office/drawing/2014/main" val="1380538245"/>
                    </a:ext>
                  </a:extLst>
                </a:gridCol>
                <a:gridCol w="1747207">
                  <a:extLst>
                    <a:ext uri="{9D8B030D-6E8A-4147-A177-3AD203B41FA5}">
                      <a16:colId xmlns:a16="http://schemas.microsoft.com/office/drawing/2014/main" val="37604395"/>
                    </a:ext>
                  </a:extLst>
                </a:gridCol>
                <a:gridCol w="728003">
                  <a:extLst>
                    <a:ext uri="{9D8B030D-6E8A-4147-A177-3AD203B41FA5}">
                      <a16:colId xmlns:a16="http://schemas.microsoft.com/office/drawing/2014/main" val="2475402009"/>
                    </a:ext>
                  </a:extLst>
                </a:gridCol>
              </a:tblGrid>
              <a:tr h="0">
                <a:tc>
                  <a:txBody>
                    <a:bodyPr/>
                    <a:lstStyle/>
                    <a:p>
                      <a:pPr>
                        <a:lnSpc>
                          <a:spcPct val="115000"/>
                        </a:lnSpc>
                      </a:pPr>
                      <a:r>
                        <a:rPr lang="en-US" sz="1100">
                          <a:effectLst/>
                        </a:rPr>
                        <a:t> </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Estimate(95%CI)</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p-value</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N</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68070232"/>
                  </a:ext>
                </a:extLst>
              </a:tr>
              <a:tr h="0">
                <a:tc>
                  <a:txBody>
                    <a:bodyPr/>
                    <a:lstStyle/>
                    <a:p>
                      <a:pPr>
                        <a:lnSpc>
                          <a:spcPct val="115000"/>
                        </a:lnSpc>
                      </a:pPr>
                      <a:r>
                        <a:rPr lang="en-US" sz="1100">
                          <a:effectLst/>
                        </a:rPr>
                        <a:t>sex</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 </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 </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94</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67968737"/>
                  </a:ext>
                </a:extLst>
              </a:tr>
              <a:tr h="0">
                <a:tc>
                  <a:txBody>
                    <a:bodyPr/>
                    <a:lstStyle/>
                    <a:p>
                      <a:pPr>
                        <a:lnSpc>
                          <a:spcPct val="115000"/>
                        </a:lnSpc>
                      </a:pPr>
                      <a:r>
                        <a:rPr lang="en-US" sz="1100">
                          <a:effectLst/>
                        </a:rPr>
                        <a:t>   Female</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Reference</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 </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58</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02818844"/>
                  </a:ext>
                </a:extLst>
              </a:tr>
              <a:tr h="0">
                <a:tc>
                  <a:txBody>
                    <a:bodyPr/>
                    <a:lstStyle/>
                    <a:p>
                      <a:pPr>
                        <a:lnSpc>
                          <a:spcPct val="115000"/>
                        </a:lnSpc>
                      </a:pPr>
                      <a:r>
                        <a:rPr lang="en-US" sz="1100">
                          <a:effectLst/>
                        </a:rPr>
                        <a:t>   Male</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2.37 (-3.01, 7.75)</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0.38</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36</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5875507"/>
                  </a:ext>
                </a:extLst>
              </a:tr>
              <a:tr h="0">
                <a:tc>
                  <a:txBody>
                    <a:bodyPr/>
                    <a:lstStyle/>
                    <a:p>
                      <a:pPr>
                        <a:lnSpc>
                          <a:spcPct val="115000"/>
                        </a:lnSpc>
                      </a:pPr>
                      <a:r>
                        <a:rPr lang="en-US" sz="1100">
                          <a:effectLst/>
                        </a:rPr>
                        <a:t>cohort</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 </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 </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94</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66109434"/>
                  </a:ext>
                </a:extLst>
              </a:tr>
              <a:tr h="0">
                <a:tc>
                  <a:txBody>
                    <a:bodyPr/>
                    <a:lstStyle/>
                    <a:p>
                      <a:pPr>
                        <a:lnSpc>
                          <a:spcPct val="115000"/>
                        </a:lnSpc>
                      </a:pPr>
                      <a:r>
                        <a:rPr lang="en-US" sz="1100">
                          <a:effectLst/>
                        </a:rPr>
                        <a:t>   A</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Reference</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 </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16</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66670180"/>
                  </a:ext>
                </a:extLst>
              </a:tr>
              <a:tr h="0">
                <a:tc>
                  <a:txBody>
                    <a:bodyPr/>
                    <a:lstStyle/>
                    <a:p>
                      <a:pPr>
                        <a:lnSpc>
                          <a:spcPct val="115000"/>
                        </a:lnSpc>
                      </a:pPr>
                      <a:r>
                        <a:rPr lang="en-US" sz="1100">
                          <a:effectLst/>
                        </a:rPr>
                        <a:t>   B</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-6.58 (-Inf, 1.90)</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0.13</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18</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98287658"/>
                  </a:ext>
                </a:extLst>
              </a:tr>
              <a:tr h="0">
                <a:tc>
                  <a:txBody>
                    <a:bodyPr/>
                    <a:lstStyle/>
                    <a:p>
                      <a:pPr>
                        <a:lnSpc>
                          <a:spcPct val="115000"/>
                        </a:lnSpc>
                      </a:pPr>
                      <a:r>
                        <a:rPr lang="en-US" sz="1100">
                          <a:effectLst/>
                        </a:rPr>
                        <a:t>   C</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-4.98 (-Inf, 3.50)</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0.25</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18</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7547805"/>
                  </a:ext>
                </a:extLst>
              </a:tr>
              <a:tr h="0">
                <a:tc>
                  <a:txBody>
                    <a:bodyPr/>
                    <a:lstStyle/>
                    <a:p>
                      <a:pPr>
                        <a:lnSpc>
                          <a:spcPct val="115000"/>
                        </a:lnSpc>
                      </a:pPr>
                      <a:r>
                        <a:rPr lang="en-US" sz="1100">
                          <a:effectLst/>
                        </a:rPr>
                        <a:t>   D</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0.97 (-8.46, 10.39)</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0.84</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12</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00867908"/>
                  </a:ext>
                </a:extLst>
              </a:tr>
              <a:tr h="0">
                <a:tc>
                  <a:txBody>
                    <a:bodyPr/>
                    <a:lstStyle/>
                    <a:p>
                      <a:pPr>
                        <a:lnSpc>
                          <a:spcPct val="115000"/>
                        </a:lnSpc>
                      </a:pPr>
                      <a:r>
                        <a:rPr lang="en-US" sz="1100">
                          <a:effectLst/>
                        </a:rPr>
                        <a:t>   E</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-9.18 (-Inf, -1.54)</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0.019</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30</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46073974"/>
                  </a:ext>
                </a:extLst>
              </a:tr>
              <a:tr h="0">
                <a:tc>
                  <a:txBody>
                    <a:bodyPr/>
                    <a:lstStyle/>
                    <a:p>
                      <a:pPr>
                        <a:lnSpc>
                          <a:spcPct val="115000"/>
                        </a:lnSpc>
                      </a:pPr>
                      <a:r>
                        <a:rPr lang="en-US" sz="1100">
                          <a:effectLst/>
                        </a:rPr>
                        <a:t>change ctdna group</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 </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 </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73</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68913924"/>
                  </a:ext>
                </a:extLst>
              </a:tr>
              <a:tr h="0">
                <a:tc>
                  <a:txBody>
                    <a:bodyPr/>
                    <a:lstStyle/>
                    <a:p>
                      <a:pPr>
                        <a:lnSpc>
                          <a:spcPct val="115000"/>
                        </a:lnSpc>
                      </a:pPr>
                      <a:r>
                        <a:rPr lang="en-US" sz="1100">
                          <a:effectLst/>
                        </a:rPr>
                        <a:t>   Decrease from baseline</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Reference</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 </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33</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41674985"/>
                  </a:ext>
                </a:extLst>
              </a:tr>
              <a:tr h="0">
                <a:tc>
                  <a:txBody>
                    <a:bodyPr/>
                    <a:lstStyle/>
                    <a:p>
                      <a:pPr>
                        <a:lnSpc>
                          <a:spcPct val="115000"/>
                        </a:lnSpc>
                      </a:pPr>
                      <a:r>
                        <a:rPr lang="en-US" sz="1100">
                          <a:effectLst/>
                        </a:rPr>
                        <a:t>   Increase from baseline</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-5.99 (-Inf, 0.18)</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a:effectLst/>
                        </a:rPr>
                        <a:t>0.057</a:t>
                      </a:r>
                      <a:endParaRPr lang="en-CA" sz="11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pPr>
                      <a:r>
                        <a:rPr lang="en-US" sz="1100" dirty="0">
                          <a:effectLst/>
                        </a:rPr>
                        <a:t>40</a:t>
                      </a:r>
                      <a:endParaRPr lang="en-CA" sz="1100" dirty="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34242522"/>
                  </a:ext>
                </a:extLst>
              </a:tr>
            </a:tbl>
          </a:graphicData>
        </a:graphic>
      </p:graphicFrame>
      <p:sp>
        <p:nvSpPr>
          <p:cNvPr id="8" name="TextBox 7">
            <a:extLst>
              <a:ext uri="{FF2B5EF4-FFF2-40B4-BE49-F238E27FC236}">
                <a16:creationId xmlns:a16="http://schemas.microsoft.com/office/drawing/2014/main" id="{18FB71E2-71F3-D9EA-738E-7A9B98456FBC}"/>
              </a:ext>
            </a:extLst>
          </p:cNvPr>
          <p:cNvSpPr txBox="1"/>
          <p:nvPr/>
        </p:nvSpPr>
        <p:spPr>
          <a:xfrm>
            <a:off x="583184" y="4778340"/>
            <a:ext cx="10757916" cy="818173"/>
          </a:xfrm>
          <a:prstGeom prst="rect">
            <a:avLst/>
          </a:prstGeom>
          <a:noFill/>
        </p:spPr>
        <p:txBody>
          <a:bodyPr wrap="square">
            <a:spAutoFit/>
          </a:bodyPr>
          <a:lstStyle/>
          <a:p>
            <a:pPr>
              <a:lnSpc>
                <a:spcPct val="115000"/>
              </a:lnSpc>
              <a:spcBef>
                <a:spcPts val="1000"/>
              </a:spcBef>
            </a:pPr>
            <a:r>
              <a:rPr lang="en-US" sz="1800" b="1" dirty="0">
                <a:solidFill>
                  <a:srgbClr val="F09415"/>
                </a:solidFill>
                <a:effectLst/>
                <a:latin typeface="Trebuchet MS" panose="020B0703020202090204" pitchFamily="34" charset="0"/>
                <a:ea typeface="Times New Roman" panose="02020603050405020304" pitchFamily="18" charset="0"/>
                <a:cs typeface="Times New Roman" panose="02020603050405020304" pitchFamily="18" charset="0"/>
              </a:rPr>
              <a:t>New Functions are Temporary!</a:t>
            </a:r>
            <a:endParaRPr lang="en-CA" sz="1800" b="1" dirty="0">
              <a:solidFill>
                <a:srgbClr val="F09415"/>
              </a:solidFill>
              <a:effectLst/>
              <a:latin typeface="Trebuchet MS" panose="020B0703020202090204" pitchFamily="34" charset="0"/>
              <a:ea typeface="Times New Roman" panose="02020603050405020304" pitchFamily="18" charset="0"/>
              <a:cs typeface="Times New Roman" panose="02020603050405020304" pitchFamily="18" charset="0"/>
            </a:endParaRPr>
          </a:p>
          <a:p>
            <a:pPr>
              <a:lnSpc>
                <a:spcPct val="115000"/>
              </a:lnSpc>
              <a:spcBef>
                <a:spcPts val="900"/>
              </a:spcBef>
              <a:spcAft>
                <a:spcPts val="900"/>
              </a:spcAft>
            </a:pPr>
            <a:r>
              <a:rPr lang="en-US" sz="1800" dirty="0">
                <a:effectLst/>
                <a:latin typeface="Trebuchet MS" panose="020B0703020202090204" pitchFamily="34" charset="0"/>
                <a:ea typeface="Times New Roman" panose="02020603050405020304" pitchFamily="18" charset="0"/>
                <a:cs typeface="Times New Roman" panose="02020603050405020304" pitchFamily="18" charset="0"/>
              </a:rPr>
              <a:t>Once testing is complete rm_mvsum2 will replace </a:t>
            </a:r>
            <a:r>
              <a:rPr lang="en-US" sz="1800" dirty="0" err="1">
                <a:effectLst/>
                <a:latin typeface="Trebuchet MS" panose="020B0703020202090204" pitchFamily="34" charset="0"/>
                <a:ea typeface="Times New Roman" panose="02020603050405020304" pitchFamily="18" charset="0"/>
                <a:cs typeface="Times New Roman" panose="02020603050405020304" pitchFamily="18" charset="0"/>
              </a:rPr>
              <a:t>rm_mvsum</a:t>
            </a:r>
            <a:r>
              <a:rPr lang="en-US" sz="1800" dirty="0">
                <a:effectLst/>
                <a:latin typeface="Trebuchet MS" panose="020B0703020202090204" pitchFamily="34" charset="0"/>
                <a:ea typeface="Times New Roman" panose="02020603050405020304" pitchFamily="18" charset="0"/>
                <a:cs typeface="Times New Roman" panose="02020603050405020304" pitchFamily="18" charset="0"/>
              </a:rPr>
              <a:t> and rm_uvsum2 will replace </a:t>
            </a:r>
            <a:r>
              <a:rPr lang="en-US" sz="1800" dirty="0" err="1">
                <a:effectLst/>
                <a:latin typeface="Trebuchet MS" panose="020B0703020202090204" pitchFamily="34" charset="0"/>
                <a:ea typeface="Times New Roman" panose="02020603050405020304" pitchFamily="18" charset="0"/>
                <a:cs typeface="Times New Roman" panose="02020603050405020304" pitchFamily="18" charset="0"/>
              </a:rPr>
              <a:t>rm_uvsum</a:t>
            </a:r>
            <a:endParaRPr lang="en-CA" sz="1800" dirty="0">
              <a:effectLst/>
              <a:latin typeface="Trebuchet MS" panose="020B070302020209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71323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D3C7D-339C-642C-3600-5A43B97D146F}"/>
              </a:ext>
            </a:extLst>
          </p:cNvPr>
          <p:cNvSpPr>
            <a:spLocks noGrp="1"/>
          </p:cNvSpPr>
          <p:nvPr>
            <p:ph type="title"/>
          </p:nvPr>
        </p:nvSpPr>
        <p:spPr>
          <a:xfrm>
            <a:off x="0" y="21667"/>
            <a:ext cx="10515600" cy="1325563"/>
          </a:xfrm>
        </p:spPr>
        <p:txBody>
          <a:bodyPr/>
          <a:lstStyle/>
          <a:p>
            <a:r>
              <a:rPr lang="en-US" dirty="0">
                <a:solidFill>
                  <a:srgbClr val="C00000"/>
                </a:solidFill>
              </a:rPr>
              <a:t>Extending </a:t>
            </a:r>
            <a:r>
              <a:rPr lang="en-US" dirty="0" err="1">
                <a:solidFill>
                  <a:srgbClr val="C00000"/>
                </a:solidFill>
              </a:rPr>
              <a:t>reportRmd</a:t>
            </a:r>
            <a:r>
              <a:rPr lang="en-US" dirty="0">
                <a:solidFill>
                  <a:srgbClr val="C00000"/>
                </a:solidFill>
              </a:rPr>
              <a:t>	</a:t>
            </a:r>
          </a:p>
        </p:txBody>
      </p:sp>
      <p:sp>
        <p:nvSpPr>
          <p:cNvPr id="3" name="Content Placeholder 2">
            <a:extLst>
              <a:ext uri="{FF2B5EF4-FFF2-40B4-BE49-F238E27FC236}">
                <a16:creationId xmlns:a16="http://schemas.microsoft.com/office/drawing/2014/main" id="{0F0469CE-AF44-C297-E802-1C42DA51374D}"/>
              </a:ext>
            </a:extLst>
          </p:cNvPr>
          <p:cNvSpPr>
            <a:spLocks noGrp="1"/>
          </p:cNvSpPr>
          <p:nvPr>
            <p:ph idx="1"/>
          </p:nvPr>
        </p:nvSpPr>
        <p:spPr>
          <a:xfrm>
            <a:off x="765533" y="1347230"/>
            <a:ext cx="10515600" cy="4351338"/>
          </a:xfrm>
        </p:spPr>
        <p:txBody>
          <a:bodyPr/>
          <a:lstStyle/>
          <a:p>
            <a:pPr marL="0" indent="0">
              <a:buNone/>
            </a:pPr>
            <a:r>
              <a:rPr lang="en-US" dirty="0"/>
              <a:t>There is an internal function, </a:t>
            </a:r>
            <a:r>
              <a:rPr lang="en-US" dirty="0" err="1">
                <a:solidFill>
                  <a:srgbClr val="FFC000"/>
                </a:solidFill>
              </a:rPr>
              <a:t>m_summary</a:t>
            </a:r>
            <a:r>
              <a:rPr lang="en-US" dirty="0">
                <a:solidFill>
                  <a:srgbClr val="FFC000"/>
                </a:solidFill>
              </a:rPr>
              <a:t> </a:t>
            </a:r>
            <a:r>
              <a:rPr lang="en-US" dirty="0"/>
              <a:t>which </a:t>
            </a:r>
            <a:r>
              <a:rPr lang="en-US" dirty="0" err="1"/>
              <a:t>summarises</a:t>
            </a:r>
            <a:r>
              <a:rPr lang="en-US" dirty="0"/>
              <a:t> diverse model types into a single common format</a:t>
            </a:r>
          </a:p>
          <a:p>
            <a:pPr marL="0" indent="0">
              <a:buNone/>
            </a:pP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fit_binom</a:t>
            </a:r>
            <a:r>
              <a:rPr lang="en-US" sz="1800" dirty="0">
                <a:solidFill>
                  <a:srgbClr val="000000"/>
                </a:solidFill>
                <a:latin typeface="Consolas" panose="020B0609020204030204" pitchFamily="49" charset="0"/>
                <a:ea typeface="Cambria" panose="02040503050406030204" pitchFamily="18" charset="0"/>
                <a:cs typeface="Times New Roman" panose="02020603050405020304" pitchFamily="18" charset="0"/>
              </a:rPr>
              <a:t>&lt;-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glm</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formula=</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as.formula</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orr~sex+age+cohort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p>
          <a:p>
            <a:pPr marL="0" indent="0">
              <a:buNone/>
            </a:pPr>
            <a:r>
              <a:rPr lang="en-US" sz="1800" dirty="0">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data=</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pembrolizumab,</a:t>
            </a:r>
          </a:p>
          <a:p>
            <a:pPr marL="0" indent="0">
              <a:buNone/>
            </a:pPr>
            <a:r>
              <a:rPr lang="en-US" sz="1800" dirty="0">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family=</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"binomial"</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p>
          <a:p>
            <a:pPr marL="0" indent="0">
              <a:buNone/>
            </a:pPr>
            <a:endPar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endParaRPr>
          </a:p>
          <a:p>
            <a:pPr marL="0" indent="0">
              <a:buNone/>
            </a:pP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reportRmd</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m_summary</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fit_binom,</a:t>
            </a:r>
            <a:r>
              <a:rPr lang="en-US" sz="1800" dirty="0" err="1">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for_plot</a:t>
            </a:r>
            <a:r>
              <a:rPr lang="en-US" sz="1800" dirty="0">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T)</a:t>
            </a:r>
            <a:endParaRPr lang="en-CA" sz="1800" dirty="0">
              <a:effectLst/>
              <a:latin typeface="Consolas" panose="020B0609020204030204" pitchFamily="49" charset="0"/>
              <a:ea typeface="Cambria" panose="02040503050406030204" pitchFamily="18" charset="0"/>
              <a:cs typeface="Times New Roman" panose="02020603050405020304" pitchFamily="18" charset="0"/>
            </a:endParaRPr>
          </a:p>
          <a:p>
            <a:pPr marL="0" indent="0">
              <a:buNone/>
            </a:pPr>
            <a:endParaRPr lang="en-US" dirty="0"/>
          </a:p>
        </p:txBody>
      </p:sp>
      <p:pic>
        <p:nvPicPr>
          <p:cNvPr id="4" name="Picture 3" descr="A number and numbers on a white background&#10;&#10;Description automatically generated">
            <a:extLst>
              <a:ext uri="{FF2B5EF4-FFF2-40B4-BE49-F238E27FC236}">
                <a16:creationId xmlns:a16="http://schemas.microsoft.com/office/drawing/2014/main" id="{6E4C9E94-8C15-A35B-7E71-08226CE13844}"/>
              </a:ext>
            </a:extLst>
          </p:cNvPr>
          <p:cNvPicPr>
            <a:picLocks noChangeAspect="1"/>
          </p:cNvPicPr>
          <p:nvPr/>
        </p:nvPicPr>
        <p:blipFill>
          <a:blip r:embed="rId2"/>
          <a:stretch>
            <a:fillRect/>
          </a:stretch>
        </p:blipFill>
        <p:spPr>
          <a:xfrm>
            <a:off x="1929349" y="4189570"/>
            <a:ext cx="7772400" cy="1794275"/>
          </a:xfrm>
          <a:prstGeom prst="rect">
            <a:avLst/>
          </a:prstGeom>
        </p:spPr>
      </p:pic>
    </p:spTree>
    <p:extLst>
      <p:ext uri="{BB962C8B-B14F-4D97-AF65-F5344CB8AC3E}">
        <p14:creationId xmlns:p14="http://schemas.microsoft.com/office/powerpoint/2010/main" val="3945890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Arc 10">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0B277E6-2256-F024-6372-24A24AF82136}"/>
              </a:ext>
            </a:extLst>
          </p:cNvPr>
          <p:cNvSpPr>
            <a:spLocks noGrp="1"/>
          </p:cNvSpPr>
          <p:nvPr>
            <p:ph type="title"/>
          </p:nvPr>
        </p:nvSpPr>
        <p:spPr>
          <a:xfrm>
            <a:off x="5894962" y="479493"/>
            <a:ext cx="5458838" cy="1325563"/>
          </a:xfrm>
        </p:spPr>
        <p:txBody>
          <a:bodyPr>
            <a:normAutofit/>
          </a:bodyPr>
          <a:lstStyle/>
          <a:p>
            <a:r>
              <a:rPr lang="en-US" sz="3700" b="1">
                <a:effectLst/>
                <a:latin typeface="Trebuchet MS" panose="020B0703020202090204" pitchFamily="34" charset="0"/>
                <a:ea typeface="Times New Roman" panose="02020603050405020304" pitchFamily="18" charset="0"/>
                <a:cs typeface="Times New Roman" panose="02020603050405020304" pitchFamily="18" charset="0"/>
              </a:rPr>
              <a:t>Why aren’t educated women using </a:t>
            </a:r>
            <a:r>
              <a:rPr lang="en-US" sz="3700" b="1" err="1">
                <a:effectLst/>
                <a:latin typeface="Trebuchet MS" panose="020B0703020202090204" pitchFamily="34" charset="0"/>
                <a:ea typeface="Times New Roman" panose="02020603050405020304" pitchFamily="18" charset="0"/>
                <a:cs typeface="Times New Roman" panose="02020603050405020304" pitchFamily="18" charset="0"/>
              </a:rPr>
              <a:t>chatGPT</a:t>
            </a:r>
            <a:r>
              <a:rPr lang="en-US" sz="3700" b="1">
                <a:effectLst/>
                <a:latin typeface="Trebuchet MS" panose="020B0703020202090204" pitchFamily="34" charset="0"/>
                <a:ea typeface="Times New Roman" panose="02020603050405020304" pitchFamily="18" charset="0"/>
                <a:cs typeface="Times New Roman" panose="02020603050405020304" pitchFamily="18" charset="0"/>
              </a:rPr>
              <a:t>?</a:t>
            </a:r>
            <a:endParaRPr lang="en-US" sz="3700"/>
          </a:p>
        </p:txBody>
      </p:sp>
      <p:sp>
        <p:nvSpPr>
          <p:cNvPr id="13" name="Freeform: Shape 12">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a:extLst>
              <a:ext uri="{FF2B5EF4-FFF2-40B4-BE49-F238E27FC236}">
                <a16:creationId xmlns:a16="http://schemas.microsoft.com/office/drawing/2014/main" id="{84B988B8-07C4-6394-E05B-827C5FC9020F}"/>
              </a:ext>
            </a:extLst>
          </p:cNvPr>
          <p:cNvPicPr/>
          <p:nvPr/>
        </p:nvPicPr>
        <p:blipFill>
          <a:blip r:embed="rId2"/>
          <a:stretch>
            <a:fillRect/>
          </a:stretch>
        </p:blipFill>
        <p:spPr bwMode="auto">
          <a:xfrm>
            <a:off x="703182" y="528135"/>
            <a:ext cx="4777381" cy="5631985"/>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p:spPr>
      </p:pic>
      <p:sp>
        <p:nvSpPr>
          <p:cNvPr id="3" name="Content Placeholder 2">
            <a:extLst>
              <a:ext uri="{FF2B5EF4-FFF2-40B4-BE49-F238E27FC236}">
                <a16:creationId xmlns:a16="http://schemas.microsoft.com/office/drawing/2014/main" id="{7B9DD812-CBB3-EF20-805E-690F1581C2F0}"/>
              </a:ext>
            </a:extLst>
          </p:cNvPr>
          <p:cNvSpPr>
            <a:spLocks noGrp="1"/>
          </p:cNvSpPr>
          <p:nvPr>
            <p:ph idx="1"/>
          </p:nvPr>
        </p:nvSpPr>
        <p:spPr>
          <a:xfrm>
            <a:off x="5894962" y="1984443"/>
            <a:ext cx="5458838" cy="4192520"/>
          </a:xfrm>
        </p:spPr>
        <p:txBody>
          <a:bodyPr>
            <a:normAutofit/>
          </a:bodyPr>
          <a:lstStyle/>
          <a:p>
            <a:pPr>
              <a:spcBef>
                <a:spcPts val="900"/>
              </a:spcBef>
              <a:spcAft>
                <a:spcPts val="900"/>
              </a:spcAft>
            </a:pPr>
            <a:r>
              <a:rPr lang="en-US" sz="2200">
                <a:effectLst/>
                <a:latin typeface="Trebuchet MS" panose="020B0703020202090204" pitchFamily="34" charset="0"/>
                <a:ea typeface="Times New Roman" panose="02020603050405020304" pitchFamily="18" charset="0"/>
                <a:cs typeface="Times New Roman" panose="02020603050405020304" pitchFamily="18" charset="0"/>
              </a:rPr>
              <a:t>The Economist attributed the </a:t>
            </a:r>
            <a:r>
              <a:rPr lang="en-US" sz="2200" err="1">
                <a:effectLst/>
                <a:latin typeface="Trebuchet MS" panose="020B0703020202090204" pitchFamily="34" charset="0"/>
                <a:ea typeface="Times New Roman" panose="02020603050405020304" pitchFamily="18" charset="0"/>
                <a:cs typeface="Times New Roman" panose="02020603050405020304" pitchFamily="18" charset="0"/>
              </a:rPr>
              <a:t>behaviour</a:t>
            </a:r>
            <a:r>
              <a:rPr lang="en-US" sz="2200">
                <a:effectLst/>
                <a:latin typeface="Trebuchet MS" panose="020B0703020202090204" pitchFamily="34" charset="0"/>
                <a:ea typeface="Times New Roman" panose="02020603050405020304" pitchFamily="18" charset="0"/>
                <a:cs typeface="Times New Roman" panose="02020603050405020304" pitchFamily="18" charset="0"/>
              </a:rPr>
              <a:t> to “good-girl” thinking, that high achieving women believe they need to </a:t>
            </a:r>
            <a:endParaRPr lang="en-CA" sz="2200">
              <a:effectLst/>
              <a:latin typeface="Trebuchet MS" panose="020B0703020202090204" pitchFamily="34" charset="0"/>
              <a:ea typeface="Times New Roman" panose="02020603050405020304" pitchFamily="18" charset="0"/>
              <a:cs typeface="Times New Roman" panose="02020603050405020304" pitchFamily="18" charset="0"/>
            </a:endParaRPr>
          </a:p>
          <a:p>
            <a:pPr>
              <a:spcBef>
                <a:spcPts val="900"/>
              </a:spcBef>
              <a:spcAft>
                <a:spcPts val="900"/>
              </a:spcAft>
            </a:pPr>
            <a:r>
              <a:rPr lang="en-US" sz="2200">
                <a:effectLst/>
                <a:latin typeface="Trebuchet MS" panose="020B0703020202090204" pitchFamily="34" charset="0"/>
                <a:ea typeface="Times New Roman" panose="02020603050405020304" pitchFamily="18" charset="0"/>
                <a:cs typeface="Times New Roman" panose="02020603050405020304" pitchFamily="18" charset="0"/>
              </a:rPr>
              <a:t>“do it on my own and I shouldn’t cheat and take short-cuts”</a:t>
            </a:r>
            <a:endParaRPr lang="en-CA" sz="2200">
              <a:effectLst/>
              <a:latin typeface="Trebuchet MS" panose="020B0703020202090204" pitchFamily="34" charset="0"/>
              <a:ea typeface="Times New Roman" panose="02020603050405020304" pitchFamily="18" charset="0"/>
              <a:cs typeface="Times New Roman" panose="02020603050405020304" pitchFamily="18" charset="0"/>
            </a:endParaRPr>
          </a:p>
          <a:p>
            <a:pPr>
              <a:spcBef>
                <a:spcPts val="900"/>
              </a:spcBef>
              <a:spcAft>
                <a:spcPts val="900"/>
              </a:spcAft>
            </a:pPr>
            <a:r>
              <a:rPr lang="en-US" sz="2200">
                <a:effectLst/>
                <a:latin typeface="Trebuchet MS" panose="020B0703020202090204" pitchFamily="34" charset="0"/>
                <a:ea typeface="Times New Roman" panose="02020603050405020304" pitchFamily="18" charset="0"/>
                <a:cs typeface="Times New Roman" panose="02020603050405020304" pitchFamily="18" charset="0"/>
              </a:rPr>
              <a:t>This is misguided!</a:t>
            </a:r>
            <a:endParaRPr lang="en-CA" sz="2200">
              <a:effectLst/>
              <a:latin typeface="Trebuchet MS" panose="020B0703020202090204" pitchFamily="34" charset="0"/>
              <a:ea typeface="Times New Roman" panose="02020603050405020304" pitchFamily="18" charset="0"/>
              <a:cs typeface="Times New Roman" panose="02020603050405020304" pitchFamily="18" charset="0"/>
            </a:endParaRPr>
          </a:p>
          <a:p>
            <a:pPr>
              <a:spcBef>
                <a:spcPts val="900"/>
              </a:spcBef>
              <a:spcAft>
                <a:spcPts val="900"/>
              </a:spcAft>
            </a:pPr>
            <a:r>
              <a:rPr lang="en-US" sz="2200">
                <a:effectLst/>
                <a:latin typeface="Trebuchet MS" panose="020B0703020202090204" pitchFamily="34" charset="0"/>
                <a:ea typeface="Times New Roman" panose="02020603050405020304" pitchFamily="18" charset="0"/>
                <a:cs typeface="Times New Roman" panose="02020603050405020304" pitchFamily="18" charset="0"/>
              </a:rPr>
              <a:t>The researchers did a follow-up survey and found that hiring managers put an 8% premium on high-performing women with AI experience.</a:t>
            </a:r>
            <a:endParaRPr lang="en-CA" sz="2200">
              <a:effectLst/>
              <a:latin typeface="Trebuchet MS" panose="020B0703020202090204" pitchFamily="34" charset="0"/>
              <a:ea typeface="Times New Roman" panose="02020603050405020304" pitchFamily="18" charset="0"/>
              <a:cs typeface="Times New Roman" panose="02020603050405020304" pitchFamily="18" charset="0"/>
            </a:endParaRPr>
          </a:p>
          <a:p>
            <a:pPr marL="0" indent="0">
              <a:buNone/>
            </a:pPr>
            <a:endParaRPr lang="en-US" sz="2200"/>
          </a:p>
        </p:txBody>
      </p:sp>
    </p:spTree>
    <p:extLst>
      <p:ext uri="{BB962C8B-B14F-4D97-AF65-F5344CB8AC3E}">
        <p14:creationId xmlns:p14="http://schemas.microsoft.com/office/powerpoint/2010/main" val="3103359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8239B-2CC0-E7BA-E5F2-C589D4E7F63C}"/>
              </a:ext>
            </a:extLst>
          </p:cNvPr>
          <p:cNvSpPr>
            <a:spLocks noGrp="1"/>
          </p:cNvSpPr>
          <p:nvPr>
            <p:ph type="title"/>
          </p:nvPr>
        </p:nvSpPr>
        <p:spPr/>
        <p:txBody>
          <a:bodyPr/>
          <a:lstStyle/>
          <a:p>
            <a:r>
              <a:rPr lang="en-US" sz="1800" b="1">
                <a:solidFill>
                  <a:srgbClr val="F09415"/>
                </a:solidFill>
                <a:effectLst/>
                <a:latin typeface="Trebuchet MS" panose="020B0703020202090204" pitchFamily="34" charset="0"/>
                <a:ea typeface="Times New Roman" panose="02020603050405020304" pitchFamily="18" charset="0"/>
                <a:cs typeface="Times New Roman" panose="02020603050405020304" pitchFamily="18" charset="0"/>
              </a:rPr>
              <a:t>Available AI Tools</a:t>
            </a:r>
            <a:endParaRPr lang="en-US" dirty="0"/>
          </a:p>
        </p:txBody>
      </p:sp>
      <p:sp>
        <p:nvSpPr>
          <p:cNvPr id="3" name="Content Placeholder 2">
            <a:extLst>
              <a:ext uri="{FF2B5EF4-FFF2-40B4-BE49-F238E27FC236}">
                <a16:creationId xmlns:a16="http://schemas.microsoft.com/office/drawing/2014/main" id="{FED10023-089E-FE01-33DA-B397719B5254}"/>
              </a:ext>
            </a:extLst>
          </p:cNvPr>
          <p:cNvSpPr>
            <a:spLocks noGrp="1"/>
          </p:cNvSpPr>
          <p:nvPr>
            <p:ph idx="1"/>
          </p:nvPr>
        </p:nvSpPr>
        <p:spPr/>
        <p:txBody>
          <a:bodyPr>
            <a:normAutofit fontScale="77500" lnSpcReduction="20000"/>
          </a:bodyPr>
          <a:lstStyle/>
          <a:p>
            <a:pPr>
              <a:lnSpc>
                <a:spcPct val="115000"/>
              </a:lnSpc>
              <a:spcBef>
                <a:spcPts val="1000"/>
              </a:spcBef>
            </a:pPr>
            <a:r>
              <a:rPr lang="en-US" sz="1800" b="1" dirty="0" err="1">
                <a:solidFill>
                  <a:srgbClr val="F09415"/>
                </a:solidFill>
                <a:effectLst/>
                <a:latin typeface="Trebuchet MS" panose="020B0703020202090204" pitchFamily="34" charset="0"/>
                <a:ea typeface="Times New Roman" panose="02020603050405020304" pitchFamily="18" charset="0"/>
                <a:cs typeface="Times New Roman" panose="02020603050405020304" pitchFamily="18" charset="0"/>
              </a:rPr>
              <a:t>chatGPT</a:t>
            </a:r>
            <a:endParaRPr lang="en-CA" sz="1800" b="1" dirty="0">
              <a:solidFill>
                <a:srgbClr val="F09415"/>
              </a:solidFill>
              <a:effectLst/>
              <a:latin typeface="Trebuchet MS" panose="020B070302020209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Arial" panose="020B0604020202020204" pitchFamily="34" charset="0"/>
              <a:buChar char="•"/>
            </a:pPr>
            <a:r>
              <a:rPr lang="en-US" sz="1800" dirty="0">
                <a:effectLst/>
                <a:latin typeface="Trebuchet MS" panose="020B0703020202090204" pitchFamily="34" charset="0"/>
                <a:ea typeface="Times New Roman" panose="02020603050405020304" pitchFamily="18" charset="0"/>
                <a:cs typeface="Times New Roman" panose="02020603050405020304" pitchFamily="18" charset="0"/>
              </a:rPr>
              <a:t>new free version is pretty good</a:t>
            </a:r>
            <a:endParaRPr lang="en-CA" sz="1800" dirty="0">
              <a:effectLst/>
              <a:latin typeface="Trebuchet MS" panose="020B070302020209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Arial" panose="020B0604020202020204" pitchFamily="34" charset="0"/>
              <a:buChar char="•"/>
            </a:pPr>
            <a:r>
              <a:rPr lang="en-US" sz="1800" dirty="0">
                <a:effectLst/>
                <a:latin typeface="Trebuchet MS" panose="020B0703020202090204" pitchFamily="34" charset="0"/>
                <a:ea typeface="Times New Roman" panose="02020603050405020304" pitchFamily="18" charset="0"/>
                <a:cs typeface="Times New Roman" panose="02020603050405020304" pitchFamily="18" charset="0"/>
              </a:rPr>
              <a:t>keeps a conversation history</a:t>
            </a:r>
            <a:endParaRPr lang="en-CA" sz="1800" dirty="0">
              <a:effectLst/>
              <a:latin typeface="Trebuchet MS" panose="020B070302020209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Arial" panose="020B0604020202020204" pitchFamily="34" charset="0"/>
              <a:buChar char="•"/>
            </a:pPr>
            <a:r>
              <a:rPr lang="en-US" sz="1800" dirty="0">
                <a:effectLst/>
                <a:latin typeface="Trebuchet MS" panose="020B0703020202090204" pitchFamily="34" charset="0"/>
                <a:ea typeface="Times New Roman" panose="02020603050405020304" pitchFamily="18" charset="0"/>
                <a:cs typeface="Times New Roman" panose="02020603050405020304" pitchFamily="18" charset="0"/>
              </a:rPr>
              <a:t>can’t be used for anything private</a:t>
            </a:r>
            <a:endParaRPr lang="en-CA" sz="1800" dirty="0">
              <a:effectLst/>
              <a:latin typeface="Trebuchet MS" panose="020B0703020202090204" pitchFamily="34" charset="0"/>
              <a:ea typeface="Times New Roman" panose="02020603050405020304" pitchFamily="18" charset="0"/>
              <a:cs typeface="Times New Roman" panose="02020603050405020304" pitchFamily="18" charset="0"/>
            </a:endParaRPr>
          </a:p>
          <a:p>
            <a:pPr>
              <a:lnSpc>
                <a:spcPct val="115000"/>
              </a:lnSpc>
              <a:spcBef>
                <a:spcPts val="1000"/>
              </a:spcBef>
            </a:pPr>
            <a:r>
              <a:rPr lang="en-US" sz="1800" b="1" dirty="0">
                <a:solidFill>
                  <a:srgbClr val="F09415"/>
                </a:solidFill>
                <a:effectLst/>
                <a:latin typeface="Trebuchet MS" panose="020B0703020202090204" pitchFamily="34" charset="0"/>
                <a:ea typeface="Times New Roman" panose="02020603050405020304" pitchFamily="18" charset="0"/>
                <a:cs typeface="Times New Roman" panose="02020603050405020304" pitchFamily="18" charset="0"/>
              </a:rPr>
              <a:t>Copilot</a:t>
            </a:r>
            <a:endParaRPr lang="en-CA" sz="1800" b="1" dirty="0">
              <a:solidFill>
                <a:srgbClr val="F09415"/>
              </a:solidFill>
              <a:effectLst/>
              <a:latin typeface="Trebuchet MS" panose="020B070302020209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Arial" panose="020B0604020202020204" pitchFamily="34" charset="0"/>
              <a:buChar char="•"/>
            </a:pPr>
            <a:r>
              <a:rPr lang="en-US" sz="1800" b="1" dirty="0">
                <a:solidFill>
                  <a:srgbClr val="F09415"/>
                </a:solidFill>
                <a:effectLst/>
                <a:latin typeface="Trebuchet MS" panose="020B0703020202090204" pitchFamily="34" charset="0"/>
                <a:ea typeface="Times New Roman" panose="02020603050405020304" pitchFamily="18" charset="0"/>
                <a:cs typeface="Times New Roman" panose="02020603050405020304" pitchFamily="18" charset="0"/>
                <a:hlinkClick r:id="rId2"/>
              </a:rPr>
              <a:t>Microsoft Copilot</a:t>
            </a:r>
            <a:r>
              <a:rPr lang="en-US" sz="1800" dirty="0">
                <a:effectLst/>
                <a:latin typeface="Trebuchet MS" panose="020B0703020202090204" pitchFamily="34" charset="0"/>
                <a:ea typeface="Times New Roman" panose="02020603050405020304" pitchFamily="18" charset="0"/>
                <a:cs typeface="Times New Roman" panose="02020603050405020304" pitchFamily="18" charset="0"/>
              </a:rPr>
              <a:t> login with your UHN email</a:t>
            </a:r>
            <a:endParaRPr lang="en-CA" sz="1800" dirty="0">
              <a:effectLst/>
              <a:latin typeface="Trebuchet MS" panose="020B070302020209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Arial" panose="020B0604020202020204" pitchFamily="34" charset="0"/>
              <a:buChar char="•"/>
            </a:pPr>
            <a:r>
              <a:rPr lang="en-US" sz="1800" dirty="0">
                <a:effectLst/>
                <a:latin typeface="Trebuchet MS" panose="020B0703020202090204" pitchFamily="34" charset="0"/>
                <a:ea typeface="Times New Roman" panose="02020603050405020304" pitchFamily="18" charset="0"/>
                <a:cs typeface="Times New Roman" panose="02020603050405020304" pitchFamily="18" charset="0"/>
              </a:rPr>
              <a:t>has a notebook feature, but nothing is saved - you need to save as you go</a:t>
            </a:r>
            <a:endParaRPr lang="en-CA" sz="1800" dirty="0">
              <a:effectLst/>
              <a:latin typeface="Trebuchet MS" panose="020B070302020209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Arial" panose="020B0604020202020204" pitchFamily="34" charset="0"/>
              <a:buChar char="•"/>
            </a:pPr>
            <a:r>
              <a:rPr lang="en-US" sz="1800" dirty="0">
                <a:effectLst/>
                <a:latin typeface="Trebuchet MS" panose="020B0703020202090204" pitchFamily="34" charset="0"/>
                <a:ea typeface="Times New Roman" panose="02020603050405020304" pitchFamily="18" charset="0"/>
                <a:cs typeface="Times New Roman" panose="02020603050405020304" pitchFamily="18" charset="0"/>
              </a:rPr>
              <a:t>has a degree of commercial data protection </a:t>
            </a:r>
            <a:r>
              <a:rPr lang="en-US" sz="1800" b="1" dirty="0">
                <a:solidFill>
                  <a:srgbClr val="F09415"/>
                </a:solidFill>
                <a:effectLst/>
                <a:latin typeface="Trebuchet MS" panose="020B0703020202090204" pitchFamily="34" charset="0"/>
                <a:ea typeface="Times New Roman" panose="02020603050405020304" pitchFamily="18" charset="0"/>
                <a:cs typeface="Times New Roman" panose="02020603050405020304" pitchFamily="18" charset="0"/>
                <a:hlinkClick r:id="rId3"/>
              </a:rPr>
              <a:t>info here</a:t>
            </a:r>
            <a:endParaRPr lang="en-CA" sz="1800" dirty="0">
              <a:effectLst/>
              <a:latin typeface="Trebuchet MS" panose="020B070302020209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Arial" panose="020B0604020202020204" pitchFamily="34" charset="0"/>
              <a:buChar char="•"/>
            </a:pPr>
            <a:r>
              <a:rPr lang="en-US" sz="1800" dirty="0">
                <a:effectLst/>
                <a:latin typeface="Trebuchet MS" panose="020B0703020202090204" pitchFamily="34" charset="0"/>
                <a:ea typeface="Times New Roman" panose="02020603050405020304" pitchFamily="18" charset="0"/>
                <a:cs typeface="Times New Roman" panose="02020603050405020304" pitchFamily="18" charset="0"/>
              </a:rPr>
              <a:t>… but that doesn’t ensure PHIPA compliant</a:t>
            </a:r>
            <a:endParaRPr lang="en-CA" sz="1800" dirty="0">
              <a:effectLst/>
              <a:latin typeface="Trebuchet MS" panose="020B0703020202090204" pitchFamily="34" charset="0"/>
              <a:ea typeface="Times New Roman" panose="02020603050405020304" pitchFamily="18" charset="0"/>
              <a:cs typeface="Times New Roman" panose="02020603050405020304" pitchFamily="18" charset="0"/>
            </a:endParaRPr>
          </a:p>
          <a:p>
            <a:pPr>
              <a:lnSpc>
                <a:spcPct val="115000"/>
              </a:lnSpc>
              <a:spcBef>
                <a:spcPts val="1000"/>
              </a:spcBef>
            </a:pPr>
            <a:r>
              <a:rPr lang="en-US" sz="1800" b="1" dirty="0">
                <a:solidFill>
                  <a:srgbClr val="F09415"/>
                </a:solidFill>
                <a:effectLst/>
                <a:latin typeface="Trebuchet MS" panose="020B0703020202090204" pitchFamily="34" charset="0"/>
                <a:ea typeface="Times New Roman" panose="02020603050405020304" pitchFamily="18" charset="0"/>
                <a:cs typeface="Times New Roman" panose="02020603050405020304" pitchFamily="18" charset="0"/>
              </a:rPr>
              <a:t>Google Gemini</a:t>
            </a:r>
            <a:endParaRPr lang="en-CA" sz="1800" b="1" dirty="0">
              <a:solidFill>
                <a:srgbClr val="F09415"/>
              </a:solidFill>
              <a:effectLst/>
              <a:latin typeface="Trebuchet MS" panose="020B070302020209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Arial" panose="020B0604020202020204" pitchFamily="34" charset="0"/>
              <a:buChar char="•"/>
            </a:pPr>
            <a:r>
              <a:rPr lang="en-US" sz="1800" dirty="0">
                <a:effectLst/>
                <a:latin typeface="Trebuchet MS" panose="020B0703020202090204" pitchFamily="34" charset="0"/>
                <a:ea typeface="Times New Roman" panose="02020603050405020304" pitchFamily="18" charset="0"/>
                <a:cs typeface="Times New Roman" panose="02020603050405020304" pitchFamily="18" charset="0"/>
              </a:rPr>
              <a:t>three ways to engage with Gemini</a:t>
            </a:r>
            <a:endParaRPr lang="en-CA" sz="1800" dirty="0">
              <a:effectLst/>
              <a:latin typeface="Trebuchet MS" panose="020B070302020209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Arial" panose="020B0604020202020204" pitchFamily="34" charset="0"/>
              <a:buChar char="•"/>
            </a:pPr>
            <a:r>
              <a:rPr lang="en-US" sz="1800" dirty="0">
                <a:effectLst/>
                <a:latin typeface="Trebuchet MS" panose="020B0703020202090204" pitchFamily="34" charset="0"/>
                <a:ea typeface="Times New Roman" panose="02020603050405020304" pitchFamily="18" charset="0"/>
                <a:cs typeface="Times New Roman" panose="02020603050405020304" pitchFamily="18" charset="0"/>
              </a:rPr>
              <a:t>now has a paid version as well</a:t>
            </a:r>
            <a:endParaRPr lang="en-CA" sz="1800" dirty="0">
              <a:effectLst/>
              <a:latin typeface="Trebuchet MS" panose="020B070302020209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Arial" panose="020B0604020202020204" pitchFamily="34" charset="0"/>
              <a:buChar char="•"/>
            </a:pPr>
            <a:r>
              <a:rPr lang="en-US" sz="1800" dirty="0">
                <a:effectLst/>
                <a:latin typeface="Trebuchet MS" panose="020B0703020202090204" pitchFamily="34" charset="0"/>
                <a:ea typeface="Times New Roman" panose="02020603050405020304" pitchFamily="18" charset="0"/>
                <a:cs typeface="Times New Roman" panose="02020603050405020304" pitchFamily="18" charset="0"/>
              </a:rPr>
              <a:t>easier to interactively code</a:t>
            </a:r>
            <a:endParaRPr lang="en-CA" sz="1800" dirty="0">
              <a:effectLst/>
              <a:latin typeface="Trebuchet MS" panose="020B0703020202090204" pitchFamily="34" charset="0"/>
              <a:ea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407010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82D37E-AFAE-DD57-349A-A776014CFA93}"/>
              </a:ext>
            </a:extLst>
          </p:cNvPr>
          <p:cNvSpPr>
            <a:spLocks noGrp="1"/>
          </p:cNvSpPr>
          <p:nvPr>
            <p:ph type="title"/>
          </p:nvPr>
        </p:nvSpPr>
        <p:spPr>
          <a:xfrm>
            <a:off x="1115568" y="548640"/>
            <a:ext cx="10168128" cy="1179576"/>
          </a:xfrm>
        </p:spPr>
        <p:txBody>
          <a:bodyPr>
            <a:normAutofit/>
          </a:bodyPr>
          <a:lstStyle/>
          <a:p>
            <a:r>
              <a:rPr lang="en-US" sz="4000" b="1">
                <a:effectLst/>
                <a:latin typeface="Trebuchet MS" panose="020B0703020202090204" pitchFamily="34" charset="0"/>
                <a:ea typeface="Times New Roman" panose="02020603050405020304" pitchFamily="18" charset="0"/>
                <a:cs typeface="Times New Roman" panose="02020603050405020304" pitchFamily="18" charset="0"/>
              </a:rPr>
              <a:t>Introduction to Gemini</a:t>
            </a:r>
            <a:endParaRPr lang="en-US" sz="400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462D43B-837A-3F38-1843-26E82BE75BC2}"/>
              </a:ext>
            </a:extLst>
          </p:cNvPr>
          <p:cNvSpPr>
            <a:spLocks noGrp="1"/>
          </p:cNvSpPr>
          <p:nvPr>
            <p:ph idx="1"/>
          </p:nvPr>
        </p:nvSpPr>
        <p:spPr>
          <a:xfrm>
            <a:off x="1115568" y="2481943"/>
            <a:ext cx="10168128" cy="3695020"/>
          </a:xfrm>
        </p:spPr>
        <p:txBody>
          <a:bodyPr>
            <a:normAutofit/>
          </a:bodyPr>
          <a:lstStyle/>
          <a:p>
            <a:pPr marL="0" lvl="0" indent="0">
              <a:buNone/>
            </a:pPr>
            <a:r>
              <a:rPr lang="en-US" sz="2200" dirty="0">
                <a:latin typeface="Trebuchet MS" panose="020B0703020202090204" pitchFamily="34" charset="0"/>
                <a:ea typeface="Times New Roman" panose="02020603050405020304" pitchFamily="18" charset="0"/>
                <a:cs typeface="Times New Roman" panose="02020603050405020304" pitchFamily="18" charset="0"/>
              </a:rPr>
              <a:t>What is it?  </a:t>
            </a:r>
          </a:p>
          <a:p>
            <a:pPr marL="0" lvl="0" indent="0">
              <a:buNone/>
            </a:pPr>
            <a:r>
              <a:rPr lang="en-US" sz="2200" dirty="0">
                <a:latin typeface="Trebuchet MS" panose="020B0703020202090204" pitchFamily="34" charset="0"/>
                <a:ea typeface="Times New Roman" panose="02020603050405020304" pitchFamily="18" charset="0"/>
                <a:cs typeface="Times New Roman" panose="02020603050405020304" pitchFamily="18" charset="0"/>
              </a:rPr>
              <a:t>A l</a:t>
            </a:r>
            <a:r>
              <a:rPr lang="en-US" sz="2200" dirty="0">
                <a:effectLst/>
                <a:latin typeface="Trebuchet MS" panose="020B0703020202090204" pitchFamily="34" charset="0"/>
                <a:ea typeface="Times New Roman" panose="02020603050405020304" pitchFamily="18" charset="0"/>
                <a:cs typeface="Times New Roman" panose="02020603050405020304" pitchFamily="18" charset="0"/>
              </a:rPr>
              <a:t>arge language model– capable of understanding, generating, and responding to text</a:t>
            </a:r>
            <a:endParaRPr lang="en-CA" sz="2200" dirty="0">
              <a:effectLst/>
              <a:latin typeface="Trebuchet MS" panose="020B0703020202090204" pitchFamily="34" charset="0"/>
              <a:ea typeface="Times New Roman" panose="02020603050405020304" pitchFamily="18" charset="0"/>
              <a:cs typeface="Times New Roman" panose="02020603050405020304" pitchFamily="18" charset="0"/>
            </a:endParaRPr>
          </a:p>
          <a:p>
            <a:pPr marL="0" lvl="0" indent="0">
              <a:buNone/>
            </a:pPr>
            <a:r>
              <a:rPr lang="en-US" sz="2200" b="1" dirty="0">
                <a:solidFill>
                  <a:srgbClr val="FF0000"/>
                </a:solidFill>
                <a:effectLst/>
                <a:latin typeface="Trebuchet MS" panose="020B0703020202090204" pitchFamily="34" charset="0"/>
                <a:ea typeface="Times New Roman" panose="02020603050405020304" pitchFamily="18" charset="0"/>
                <a:cs typeface="Times New Roman" panose="02020603050405020304" pitchFamily="18" charset="0"/>
              </a:rPr>
              <a:t>Requires a validated Google Account</a:t>
            </a:r>
            <a:endParaRPr lang="en-CA" sz="2200" dirty="0">
              <a:solidFill>
                <a:srgbClr val="FF0000"/>
              </a:solidFill>
              <a:effectLst/>
              <a:latin typeface="Trebuchet MS" panose="020B0703020202090204" pitchFamily="34" charset="0"/>
              <a:ea typeface="Times New Roman" panose="02020603050405020304" pitchFamily="18" charset="0"/>
              <a:cs typeface="Times New Roman" panose="02020603050405020304" pitchFamily="18" charset="0"/>
            </a:endParaRPr>
          </a:p>
          <a:p>
            <a:pPr marL="0" lvl="0" indent="0">
              <a:buNone/>
            </a:pPr>
            <a:r>
              <a:rPr lang="en-US" sz="2200" dirty="0">
                <a:effectLst/>
                <a:latin typeface="Trebuchet MS" panose="020B0703020202090204" pitchFamily="34" charset="0"/>
                <a:ea typeface="Times New Roman" panose="02020603050405020304" pitchFamily="18" charset="0"/>
                <a:cs typeface="Times New Roman" panose="02020603050405020304" pitchFamily="18" charset="0"/>
              </a:rPr>
              <a:t>The AI model can be used three ways:</a:t>
            </a:r>
            <a:endParaRPr lang="en-CA" sz="2200" dirty="0">
              <a:effectLst/>
              <a:latin typeface="Trebuchet MS" panose="020B0703020202090204" pitchFamily="34" charset="0"/>
              <a:ea typeface="Times New Roman" panose="02020603050405020304" pitchFamily="18" charset="0"/>
              <a:cs typeface="Times New Roman" panose="02020603050405020304" pitchFamily="18" charset="0"/>
            </a:endParaRPr>
          </a:p>
          <a:p>
            <a:pPr marL="457200" lvl="1" indent="0">
              <a:buNone/>
            </a:pPr>
            <a:r>
              <a:rPr lang="en-US" sz="2200" dirty="0">
                <a:effectLst/>
                <a:latin typeface="Trebuchet MS" panose="020B0703020202090204" pitchFamily="34" charset="0"/>
                <a:ea typeface="Times New Roman" panose="02020603050405020304" pitchFamily="18" charset="0"/>
                <a:cs typeface="Times New Roman" panose="02020603050405020304" pitchFamily="18" charset="0"/>
              </a:rPr>
              <a:t>1. as a stand alone chat (like ChatGPT)</a:t>
            </a:r>
            <a:endParaRPr lang="en-CA" sz="2200" dirty="0">
              <a:effectLst/>
              <a:latin typeface="Trebuchet MS" panose="020B0703020202090204" pitchFamily="34" charset="0"/>
              <a:ea typeface="Times New Roman" panose="02020603050405020304" pitchFamily="18" charset="0"/>
              <a:cs typeface="Times New Roman" panose="02020603050405020304" pitchFamily="18" charset="0"/>
            </a:endParaRPr>
          </a:p>
          <a:p>
            <a:pPr marL="457200" lvl="1" indent="0">
              <a:buNone/>
            </a:pPr>
            <a:r>
              <a:rPr lang="en-US" sz="2200" dirty="0">
                <a:effectLst/>
                <a:latin typeface="Trebuchet MS" panose="020B0703020202090204" pitchFamily="34" charset="0"/>
                <a:ea typeface="Times New Roman" panose="02020603050405020304" pitchFamily="18" charset="0"/>
                <a:cs typeface="Times New Roman" panose="02020603050405020304" pitchFamily="18" charset="0"/>
              </a:rPr>
              <a:t>2. within Google </a:t>
            </a:r>
            <a:r>
              <a:rPr lang="en-US" sz="2200" dirty="0" err="1">
                <a:effectLst/>
                <a:latin typeface="Trebuchet MS" panose="020B0703020202090204" pitchFamily="34" charset="0"/>
                <a:ea typeface="Times New Roman" panose="02020603050405020304" pitchFamily="18" charset="0"/>
                <a:cs typeface="Times New Roman" panose="02020603050405020304" pitchFamily="18" charset="0"/>
              </a:rPr>
              <a:t>Colab</a:t>
            </a:r>
            <a:endParaRPr lang="en-CA" sz="2200" dirty="0">
              <a:effectLst/>
              <a:latin typeface="Trebuchet MS" panose="020B0703020202090204" pitchFamily="34" charset="0"/>
              <a:ea typeface="Times New Roman" panose="02020603050405020304" pitchFamily="18" charset="0"/>
              <a:cs typeface="Times New Roman" panose="02020603050405020304" pitchFamily="18" charset="0"/>
            </a:endParaRPr>
          </a:p>
          <a:p>
            <a:pPr marL="457200" lvl="1" indent="0">
              <a:buNone/>
            </a:pPr>
            <a:r>
              <a:rPr lang="en-US" sz="2200" dirty="0">
                <a:effectLst/>
                <a:latin typeface="Trebuchet MS" panose="020B0703020202090204" pitchFamily="34" charset="0"/>
                <a:ea typeface="Times New Roman" panose="02020603050405020304" pitchFamily="18" charset="0"/>
                <a:cs typeface="Times New Roman" panose="02020603050405020304" pitchFamily="18" charset="0"/>
              </a:rPr>
              <a:t>3. using the API</a:t>
            </a:r>
            <a:endParaRPr lang="en-CA" sz="2200" dirty="0">
              <a:effectLst/>
              <a:latin typeface="Trebuchet MS" panose="020B0703020202090204" pitchFamily="34" charset="0"/>
              <a:ea typeface="Times New Roman" panose="02020603050405020304" pitchFamily="18" charset="0"/>
              <a:cs typeface="Times New Roman" panose="02020603050405020304" pitchFamily="18" charset="0"/>
            </a:endParaRPr>
          </a:p>
          <a:p>
            <a:pPr marL="0" indent="0">
              <a:buNone/>
            </a:pPr>
            <a:endParaRPr lang="en-US" sz="2200" dirty="0"/>
          </a:p>
        </p:txBody>
      </p:sp>
    </p:spTree>
    <p:extLst>
      <p:ext uri="{BB962C8B-B14F-4D97-AF65-F5344CB8AC3E}">
        <p14:creationId xmlns:p14="http://schemas.microsoft.com/office/powerpoint/2010/main" val="3059676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266B546-2F72-4793-A7BF-7E8B5F63ED65}"/>
              </a:ext>
            </a:extLst>
          </p:cNvPr>
          <p:cNvSpPr txBox="1"/>
          <p:nvPr/>
        </p:nvSpPr>
        <p:spPr>
          <a:xfrm>
            <a:off x="558800" y="385347"/>
            <a:ext cx="10807700" cy="4888069"/>
          </a:xfrm>
          <a:prstGeom prst="rect">
            <a:avLst/>
          </a:prstGeom>
          <a:noFill/>
        </p:spPr>
        <p:txBody>
          <a:bodyPr wrap="square">
            <a:spAutoFit/>
          </a:bodyPr>
          <a:lstStyle/>
          <a:p>
            <a:pPr>
              <a:lnSpc>
                <a:spcPct val="115000"/>
              </a:lnSpc>
              <a:spcBef>
                <a:spcPts val="1000"/>
              </a:spcBef>
            </a:pPr>
            <a:r>
              <a:rPr lang="en-CA" sz="2400" b="1" dirty="0">
                <a:solidFill>
                  <a:srgbClr val="F09415"/>
                </a:solidFill>
                <a:effectLst/>
                <a:latin typeface="Trebuchet MS" panose="020B0703020202090204" pitchFamily="34" charset="0"/>
                <a:ea typeface="Times New Roman" panose="02020603050405020304" pitchFamily="18" charset="0"/>
                <a:cs typeface="Times New Roman" panose="02020603050405020304" pitchFamily="18" charset="0"/>
              </a:rPr>
              <a:t>Gemini can write code in all the major languages</a:t>
            </a:r>
          </a:p>
          <a:p>
            <a:pPr lvl="0">
              <a:lnSpc>
                <a:spcPct val="115000"/>
              </a:lnSpc>
            </a:pPr>
            <a:r>
              <a:rPr lang="en-CA" dirty="0">
                <a:latin typeface="Trebuchet MS" panose="020B0703020202090204" pitchFamily="34" charset="0"/>
                <a:ea typeface="Times New Roman" panose="02020603050405020304" pitchFamily="18" charset="0"/>
                <a:cs typeface="Times New Roman" panose="02020603050405020304" pitchFamily="18" charset="0"/>
              </a:rPr>
              <a:t>The default language tends to be Python, but you can ask it to provide code in R</a:t>
            </a:r>
          </a:p>
          <a:p>
            <a:pPr lvl="0">
              <a:lnSpc>
                <a:spcPct val="115000"/>
              </a:lnSpc>
            </a:pPr>
            <a:r>
              <a:rPr lang="en-CA" sz="1800" dirty="0">
                <a:effectLst/>
                <a:latin typeface="Trebuchet MS" panose="020B0703020202090204" pitchFamily="34" charset="0"/>
                <a:ea typeface="Times New Roman" panose="02020603050405020304" pitchFamily="18" charset="0"/>
                <a:cs typeface="Times New Roman" panose="02020603050405020304" pitchFamily="18" charset="0"/>
              </a:rPr>
              <a:t>I haven’t tried SAS code – has anyone else?</a:t>
            </a:r>
            <a:endParaRPr lang="en-CA" dirty="0">
              <a:latin typeface="Trebuchet MS" panose="020B0703020202090204" pitchFamily="34" charset="0"/>
              <a:ea typeface="Times New Roman" panose="02020603050405020304" pitchFamily="18" charset="0"/>
              <a:cs typeface="Times New Roman" panose="02020603050405020304" pitchFamily="18" charset="0"/>
            </a:endParaRPr>
          </a:p>
          <a:p>
            <a:pPr lvl="0">
              <a:lnSpc>
                <a:spcPct val="115000"/>
              </a:lnSpc>
            </a:pPr>
            <a:endParaRPr lang="en-CA" sz="1800" dirty="0">
              <a:effectLst/>
              <a:latin typeface="Trebuchet MS" panose="020B0703020202090204" pitchFamily="34" charset="0"/>
              <a:ea typeface="Times New Roman" panose="02020603050405020304" pitchFamily="18" charset="0"/>
              <a:cs typeface="Times New Roman" panose="02020603050405020304" pitchFamily="18" charset="0"/>
            </a:endParaRPr>
          </a:p>
          <a:p>
            <a:pPr lvl="0">
              <a:lnSpc>
                <a:spcPct val="115000"/>
              </a:lnSpc>
            </a:pPr>
            <a:r>
              <a:rPr lang="en-CA" dirty="0">
                <a:latin typeface="Trebuchet MS" panose="020B0703020202090204" pitchFamily="34" charset="0"/>
                <a:ea typeface="Times New Roman" panose="02020603050405020304" pitchFamily="18" charset="0"/>
                <a:cs typeface="Times New Roman" panose="02020603050405020304" pitchFamily="18" charset="0"/>
              </a:rPr>
              <a:t>The benefit is code that is created very quickly, and well commented</a:t>
            </a:r>
          </a:p>
          <a:p>
            <a:pPr lvl="0">
              <a:lnSpc>
                <a:spcPct val="115000"/>
              </a:lnSpc>
            </a:pPr>
            <a:r>
              <a:rPr lang="en-CA" dirty="0">
                <a:latin typeface="Trebuchet MS" panose="020B0703020202090204" pitchFamily="34" charset="0"/>
                <a:ea typeface="Times New Roman" panose="02020603050405020304" pitchFamily="18" charset="0"/>
                <a:cs typeface="Times New Roman" panose="02020603050405020304" pitchFamily="18" charset="0"/>
              </a:rPr>
              <a:t>But it is rarely fully useful out of the box – you need to code the final 20%</a:t>
            </a:r>
          </a:p>
          <a:p>
            <a:pPr lvl="0">
              <a:lnSpc>
                <a:spcPct val="115000"/>
              </a:lnSpc>
            </a:pPr>
            <a:endParaRPr lang="en-CA" dirty="0">
              <a:latin typeface="Trebuchet MS" panose="020B0703020202090204" pitchFamily="34" charset="0"/>
              <a:ea typeface="Times New Roman" panose="02020603050405020304" pitchFamily="18" charset="0"/>
              <a:cs typeface="Times New Roman" panose="02020603050405020304" pitchFamily="18" charset="0"/>
            </a:endParaRPr>
          </a:p>
          <a:p>
            <a:pPr lvl="0">
              <a:lnSpc>
                <a:spcPct val="115000"/>
              </a:lnSpc>
            </a:pPr>
            <a:r>
              <a:rPr lang="en-CA" sz="1800" dirty="0">
                <a:solidFill>
                  <a:srgbClr val="FF0000"/>
                </a:solidFill>
                <a:effectLst/>
                <a:latin typeface="Trebuchet MS" panose="020B0703020202090204" pitchFamily="34" charset="0"/>
                <a:ea typeface="Times New Roman" panose="02020603050405020304" pitchFamily="18" charset="0"/>
                <a:cs typeface="Times New Roman" panose="02020603050405020304" pitchFamily="18" charset="0"/>
              </a:rPr>
              <a:t>Beware: You will probably not get the same results if you re-issue the prompt</a:t>
            </a:r>
          </a:p>
          <a:p>
            <a:pPr>
              <a:lnSpc>
                <a:spcPct val="115000"/>
              </a:lnSpc>
              <a:spcBef>
                <a:spcPts val="1000"/>
              </a:spcBef>
            </a:pPr>
            <a:r>
              <a:rPr lang="en-US" sz="1800" b="1" dirty="0">
                <a:solidFill>
                  <a:srgbClr val="F09415"/>
                </a:solidFill>
                <a:effectLst/>
                <a:latin typeface="Trebuchet MS" panose="020B0703020202090204" pitchFamily="34" charset="0"/>
                <a:ea typeface="Times New Roman" panose="02020603050405020304" pitchFamily="18" charset="0"/>
                <a:cs typeface="Times New Roman" panose="02020603050405020304" pitchFamily="18" charset="0"/>
              </a:rPr>
              <a:t>Prompt:</a:t>
            </a:r>
            <a:endParaRPr lang="en-CA" sz="1800" b="1" dirty="0">
              <a:solidFill>
                <a:srgbClr val="F09415"/>
              </a:solidFill>
              <a:effectLst/>
              <a:latin typeface="Trebuchet MS" panose="020B0703020202090204" pitchFamily="34" charset="0"/>
              <a:ea typeface="Times New Roman" panose="02020603050405020304" pitchFamily="18" charset="0"/>
              <a:cs typeface="Times New Roman" panose="02020603050405020304" pitchFamily="18" charset="0"/>
            </a:endParaRPr>
          </a:p>
          <a:p>
            <a:pPr marL="457200">
              <a:lnSpc>
                <a:spcPct val="115000"/>
              </a:lnSpc>
              <a:spcBef>
                <a:spcPts val="500"/>
              </a:spcBef>
              <a:spcAft>
                <a:spcPts val="500"/>
              </a:spcAft>
            </a:pPr>
            <a:r>
              <a:rPr lang="en-US" sz="1800" i="1" dirty="0">
                <a:effectLst/>
                <a:latin typeface="Trebuchet MS" panose="020B0703020202090204" pitchFamily="34" charset="0"/>
                <a:ea typeface="Times New Roman" panose="02020603050405020304" pitchFamily="18" charset="0"/>
                <a:cs typeface="Times New Roman" panose="02020603050405020304" pitchFamily="18" charset="0"/>
              </a:rPr>
              <a:t>I have a CSV file with patient data containing columns for age, gender, height, weight, and blood pressure. Some values are missing, others are inconsistent (e.g., age as text instead of numbers, height in inches and centimeters). How can I clean this data?</a:t>
            </a:r>
            <a:endParaRPr lang="en-CA" sz="1800" i="1" dirty="0">
              <a:effectLst/>
              <a:latin typeface="Trebuchet MS" panose="020B0703020202090204" pitchFamily="34" charset="0"/>
              <a:ea typeface="Times New Roman" panose="02020603050405020304" pitchFamily="18" charset="0"/>
              <a:cs typeface="Times New Roman" panose="02020603050405020304" pitchFamily="18" charset="0"/>
            </a:endParaRPr>
          </a:p>
          <a:p>
            <a:pPr>
              <a:lnSpc>
                <a:spcPct val="115000"/>
              </a:lnSpc>
              <a:spcAft>
                <a:spcPts val="1000"/>
              </a:spcAft>
            </a:pPr>
            <a:br>
              <a:rPr lang="en-US" sz="1800" dirty="0">
                <a:effectLst/>
                <a:latin typeface="Trebuchet MS" panose="020B0703020202090204" pitchFamily="34" charset="0"/>
                <a:ea typeface="Times New Roman" panose="02020603050405020304" pitchFamily="18" charset="0"/>
                <a:cs typeface="Times New Roman" panose="02020603050405020304" pitchFamily="18" charset="0"/>
              </a:rPr>
            </a:br>
            <a:r>
              <a:rPr lang="en-US" sz="1800" dirty="0">
                <a:effectLst/>
                <a:latin typeface="Trebuchet MS" panose="020B0703020202090204" pitchFamily="34" charset="0"/>
                <a:ea typeface="Times New Roman" panose="02020603050405020304" pitchFamily="18" charset="0"/>
                <a:cs typeface="Times New Roman" panose="02020603050405020304" pitchFamily="18" charset="0"/>
              </a:rPr>
              <a:t> </a:t>
            </a:r>
            <a:endParaRPr lang="en-CA" sz="1800" dirty="0">
              <a:effectLst/>
              <a:latin typeface="Trebuchet MS" panose="020B070302020209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2745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2A2A7C8-4EA5-9550-FE1A-FC32AEFE2246}"/>
              </a:ext>
            </a:extLst>
          </p:cNvPr>
          <p:cNvSpPr>
            <a:spLocks noGrp="1"/>
          </p:cNvSpPr>
          <p:nvPr>
            <p:ph type="title"/>
          </p:nvPr>
        </p:nvSpPr>
        <p:spPr>
          <a:xfrm>
            <a:off x="1115568" y="548640"/>
            <a:ext cx="10168128" cy="1179576"/>
          </a:xfrm>
        </p:spPr>
        <p:txBody>
          <a:bodyPr>
            <a:normAutofit/>
          </a:bodyPr>
          <a:lstStyle/>
          <a:p>
            <a:r>
              <a:rPr lang="en-US" sz="4000" b="1">
                <a:effectLst/>
                <a:latin typeface="Trebuchet MS" panose="020B0703020202090204" pitchFamily="34" charset="0"/>
                <a:ea typeface="Times New Roman" panose="02020603050405020304" pitchFamily="18" charset="0"/>
                <a:cs typeface="Times New Roman" panose="02020603050405020304" pitchFamily="18" charset="0"/>
              </a:rPr>
              <a:t>Data Cleaning Code</a:t>
            </a:r>
            <a:endParaRPr lang="en-US" sz="400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BD54D6DE-7E9F-DE3D-0B22-3FF6BE95F233}"/>
              </a:ext>
            </a:extLst>
          </p:cNvPr>
          <p:cNvSpPr>
            <a:spLocks noGrp="1"/>
          </p:cNvSpPr>
          <p:nvPr>
            <p:ph idx="1"/>
          </p:nvPr>
        </p:nvSpPr>
        <p:spPr>
          <a:xfrm>
            <a:off x="370726" y="2034551"/>
            <a:ext cx="10168128" cy="3695020"/>
          </a:xfrm>
        </p:spPr>
        <p:txBody>
          <a:bodyPr>
            <a:noAutofit/>
          </a:bodyPr>
          <a:lstStyle/>
          <a:p>
            <a:pPr marL="0" indent="0">
              <a:buNone/>
            </a:pPr>
            <a:r>
              <a:rPr lang="en-US" sz="1100" b="0" i="1" dirty="0">
                <a:effectLst/>
                <a:latin typeface="Consolas" panose="020B0609020204030204" pitchFamily="49" charset="0"/>
                <a:ea typeface="Times New Roman" panose="02020603050405020304" pitchFamily="18" charset="0"/>
                <a:cs typeface="Times New Roman" panose="02020603050405020304" pitchFamily="18" charset="0"/>
              </a:rPr>
              <a:t># Load required library</a:t>
            </a:r>
            <a:br>
              <a:rPr lang="en-US" sz="1100" b="1" dirty="0">
                <a:effectLst/>
                <a:latin typeface="Consolas" panose="020B0609020204030204" pitchFamily="49" charset="0"/>
                <a:ea typeface="Times New Roman" panose="02020603050405020304" pitchFamily="18" charset="0"/>
                <a:cs typeface="Times New Roman" panose="02020603050405020304" pitchFamily="18" charset="0"/>
              </a:rPr>
            </a:br>
            <a:r>
              <a:rPr lang="en-US" sz="1100" b="0" dirty="0">
                <a:effectLst/>
                <a:latin typeface="Consolas" panose="020B0609020204030204" pitchFamily="49" charset="0"/>
                <a:ea typeface="Times New Roman" panose="02020603050405020304" pitchFamily="18" charset="0"/>
                <a:cs typeface="Times New Roman" panose="02020603050405020304" pitchFamily="18" charset="0"/>
              </a:rPr>
              <a:t>library(</a:t>
            </a:r>
            <a:r>
              <a:rPr lang="en-US" sz="1100" b="0" dirty="0" err="1">
                <a:effectLst/>
                <a:latin typeface="Consolas" panose="020B0609020204030204" pitchFamily="49" charset="0"/>
                <a:ea typeface="Times New Roman" panose="02020603050405020304" pitchFamily="18" charset="0"/>
                <a:cs typeface="Times New Roman" panose="02020603050405020304" pitchFamily="18" charset="0"/>
              </a:rPr>
              <a:t>tidyverse</a:t>
            </a:r>
            <a:r>
              <a:rPr lang="en-US" sz="1100" b="0" dirty="0">
                <a:effectLst/>
                <a:latin typeface="Consolas" panose="020B0609020204030204" pitchFamily="49" charset="0"/>
                <a:ea typeface="Times New Roman" panose="02020603050405020304" pitchFamily="18" charset="0"/>
                <a:cs typeface="Times New Roman" panose="02020603050405020304" pitchFamily="18" charset="0"/>
              </a:rPr>
              <a:t>)</a:t>
            </a:r>
            <a:br>
              <a:rPr lang="en-US" sz="1100" b="1" dirty="0">
                <a:effectLst/>
                <a:latin typeface="Consolas" panose="020B0609020204030204" pitchFamily="49" charset="0"/>
                <a:ea typeface="Times New Roman" panose="02020603050405020304" pitchFamily="18" charset="0"/>
                <a:cs typeface="Times New Roman" panose="02020603050405020304" pitchFamily="18" charset="0"/>
              </a:rPr>
            </a:br>
            <a:br>
              <a:rPr lang="en-US" sz="1100" b="1" dirty="0">
                <a:effectLst/>
                <a:latin typeface="Consolas" panose="020B0609020204030204" pitchFamily="49" charset="0"/>
                <a:ea typeface="Times New Roman" panose="02020603050405020304" pitchFamily="18" charset="0"/>
                <a:cs typeface="Times New Roman" panose="02020603050405020304" pitchFamily="18" charset="0"/>
              </a:rPr>
            </a:br>
            <a:r>
              <a:rPr lang="en-US" sz="1100" b="0" i="1" dirty="0">
                <a:effectLst/>
                <a:latin typeface="Consolas" panose="020B0609020204030204" pitchFamily="49" charset="0"/>
                <a:ea typeface="Times New Roman" panose="02020603050405020304" pitchFamily="18" charset="0"/>
                <a:cs typeface="Times New Roman" panose="02020603050405020304" pitchFamily="18" charset="0"/>
              </a:rPr>
              <a:t># Sample data (replace with your data)</a:t>
            </a:r>
            <a:br>
              <a:rPr lang="en-US" sz="1100" b="1" dirty="0">
                <a:effectLst/>
                <a:latin typeface="Consolas" panose="020B0609020204030204" pitchFamily="49" charset="0"/>
                <a:ea typeface="Times New Roman" panose="02020603050405020304" pitchFamily="18" charset="0"/>
                <a:cs typeface="Times New Roman" panose="02020603050405020304" pitchFamily="18" charset="0"/>
              </a:rPr>
            </a:br>
            <a:r>
              <a:rPr lang="en-US" sz="1100" b="0" dirty="0" err="1">
                <a:effectLst/>
                <a:latin typeface="Consolas" panose="020B0609020204030204" pitchFamily="49" charset="0"/>
                <a:ea typeface="Times New Roman" panose="02020603050405020304" pitchFamily="18" charset="0"/>
                <a:cs typeface="Times New Roman" panose="02020603050405020304" pitchFamily="18" charset="0"/>
              </a:rPr>
              <a:t>patient_data</a:t>
            </a:r>
            <a:r>
              <a:rPr lang="en-US" sz="1100" b="0" dirty="0">
                <a:effectLst/>
                <a:latin typeface="Consolas" panose="020B0609020204030204" pitchFamily="49" charset="0"/>
                <a:ea typeface="Times New Roman" panose="02020603050405020304" pitchFamily="18" charset="0"/>
                <a:cs typeface="Times New Roman" panose="02020603050405020304" pitchFamily="18" charset="0"/>
              </a:rPr>
              <a:t> &lt;- </a:t>
            </a:r>
            <a:r>
              <a:rPr lang="en-US" sz="1100" b="0" dirty="0" err="1">
                <a:effectLst/>
                <a:latin typeface="Consolas" panose="020B0609020204030204" pitchFamily="49" charset="0"/>
                <a:ea typeface="Times New Roman" panose="02020603050405020304" pitchFamily="18" charset="0"/>
                <a:cs typeface="Times New Roman" panose="02020603050405020304" pitchFamily="18" charset="0"/>
              </a:rPr>
              <a:t>data.frame</a:t>
            </a:r>
            <a:r>
              <a:rPr lang="en-US" sz="1100" b="0" dirty="0">
                <a:effectLst/>
                <a:latin typeface="Consolas" panose="020B0609020204030204" pitchFamily="49" charset="0"/>
                <a:ea typeface="Times New Roman" panose="02020603050405020304" pitchFamily="18" charset="0"/>
                <a:cs typeface="Times New Roman" panose="02020603050405020304" pitchFamily="18" charset="0"/>
              </a:rPr>
              <a:t>(</a:t>
            </a:r>
            <a:br>
              <a:rPr lang="en-US" sz="1100" b="1" dirty="0">
                <a:effectLst/>
                <a:latin typeface="Consolas" panose="020B0609020204030204" pitchFamily="49" charset="0"/>
                <a:ea typeface="Times New Roman" panose="02020603050405020304" pitchFamily="18" charset="0"/>
                <a:cs typeface="Times New Roman" panose="02020603050405020304" pitchFamily="18" charset="0"/>
              </a:rPr>
            </a:br>
            <a:r>
              <a:rPr lang="en-US" sz="1100" b="0" dirty="0">
                <a:effectLst/>
                <a:latin typeface="Consolas" panose="020B0609020204030204" pitchFamily="49" charset="0"/>
                <a:ea typeface="Times New Roman" panose="02020603050405020304" pitchFamily="18" charset="0"/>
                <a:cs typeface="Times New Roman" panose="02020603050405020304" pitchFamily="18" charset="0"/>
              </a:rPr>
              <a:t>  age = c(25, "30", 42, NA, 51),</a:t>
            </a:r>
            <a:br>
              <a:rPr lang="en-US" sz="1100" b="1" dirty="0">
                <a:effectLst/>
                <a:latin typeface="Consolas" panose="020B0609020204030204" pitchFamily="49" charset="0"/>
                <a:ea typeface="Times New Roman" panose="02020603050405020304" pitchFamily="18" charset="0"/>
                <a:cs typeface="Times New Roman" panose="02020603050405020304" pitchFamily="18" charset="0"/>
              </a:rPr>
            </a:br>
            <a:r>
              <a:rPr lang="en-US" sz="1100" b="0" dirty="0">
                <a:effectLst/>
                <a:latin typeface="Consolas" panose="020B0609020204030204" pitchFamily="49" charset="0"/>
                <a:ea typeface="Times New Roman" panose="02020603050405020304" pitchFamily="18" charset="0"/>
                <a:cs typeface="Times New Roman" panose="02020603050405020304" pitchFamily="18" charset="0"/>
              </a:rPr>
              <a:t>  gender = c("Male", "Female", "Male", "Female", "Male"),</a:t>
            </a:r>
            <a:br>
              <a:rPr lang="en-US" sz="1100" b="1" dirty="0">
                <a:effectLst/>
                <a:latin typeface="Consolas" panose="020B0609020204030204" pitchFamily="49" charset="0"/>
                <a:ea typeface="Times New Roman" panose="02020603050405020304" pitchFamily="18" charset="0"/>
                <a:cs typeface="Times New Roman" panose="02020603050405020304" pitchFamily="18" charset="0"/>
              </a:rPr>
            </a:br>
            <a:r>
              <a:rPr lang="en-US" sz="1100" b="0" dirty="0">
                <a:effectLst/>
                <a:latin typeface="Consolas" panose="020B0609020204030204" pitchFamily="49" charset="0"/>
                <a:ea typeface="Times New Roman" panose="02020603050405020304" pitchFamily="18" charset="0"/>
                <a:cs typeface="Times New Roman" panose="02020603050405020304" pitchFamily="18" charset="0"/>
              </a:rPr>
              <a:t>  height = c(175, 162, NA, 180, 178),</a:t>
            </a:r>
            <a:br>
              <a:rPr lang="en-US" sz="1100" b="1" dirty="0">
                <a:effectLst/>
                <a:latin typeface="Consolas" panose="020B0609020204030204" pitchFamily="49" charset="0"/>
                <a:ea typeface="Times New Roman" panose="02020603050405020304" pitchFamily="18" charset="0"/>
                <a:cs typeface="Times New Roman" panose="02020603050405020304" pitchFamily="18" charset="0"/>
              </a:rPr>
            </a:br>
            <a:r>
              <a:rPr lang="en-US" sz="1100" b="0" dirty="0">
                <a:effectLst/>
                <a:latin typeface="Consolas" panose="020B0609020204030204" pitchFamily="49" charset="0"/>
                <a:ea typeface="Times New Roman" panose="02020603050405020304" pitchFamily="18" charset="0"/>
                <a:cs typeface="Times New Roman" panose="02020603050405020304" pitchFamily="18" charset="0"/>
              </a:rPr>
              <a:t>  weight = c(70, 55, 68, 72, 80),</a:t>
            </a:r>
            <a:br>
              <a:rPr lang="en-US" sz="1100" b="1" dirty="0">
                <a:effectLst/>
                <a:latin typeface="Consolas" panose="020B0609020204030204" pitchFamily="49" charset="0"/>
                <a:ea typeface="Times New Roman" panose="02020603050405020304" pitchFamily="18" charset="0"/>
                <a:cs typeface="Times New Roman" panose="02020603050405020304" pitchFamily="18" charset="0"/>
              </a:rPr>
            </a:br>
            <a:r>
              <a:rPr lang="en-US" sz="1100" b="0"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100" b="0" dirty="0" err="1">
                <a:effectLst/>
                <a:latin typeface="Consolas" panose="020B0609020204030204" pitchFamily="49" charset="0"/>
                <a:ea typeface="Times New Roman" panose="02020603050405020304" pitchFamily="18" charset="0"/>
                <a:cs typeface="Times New Roman" panose="02020603050405020304" pitchFamily="18" charset="0"/>
              </a:rPr>
              <a:t>blood_pressure</a:t>
            </a:r>
            <a:r>
              <a:rPr lang="en-US" sz="1100" b="0" dirty="0">
                <a:effectLst/>
                <a:latin typeface="Consolas" panose="020B0609020204030204" pitchFamily="49" charset="0"/>
                <a:ea typeface="Times New Roman" panose="02020603050405020304" pitchFamily="18" charset="0"/>
                <a:cs typeface="Times New Roman" panose="02020603050405020304" pitchFamily="18" charset="0"/>
              </a:rPr>
              <a:t> = c("120/80", "130/90", "115/75", NA, "140/95"),</a:t>
            </a:r>
            <a:br>
              <a:rPr lang="en-US" sz="1100" b="1" dirty="0">
                <a:effectLst/>
                <a:latin typeface="Consolas" panose="020B0609020204030204" pitchFamily="49" charset="0"/>
                <a:ea typeface="Times New Roman" panose="02020603050405020304" pitchFamily="18" charset="0"/>
                <a:cs typeface="Times New Roman" panose="02020603050405020304" pitchFamily="18" charset="0"/>
              </a:rPr>
            </a:br>
            <a:r>
              <a:rPr lang="en-US" sz="1100" b="0"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100" b="0" dirty="0" err="1">
                <a:effectLst/>
                <a:latin typeface="Consolas" panose="020B0609020204030204" pitchFamily="49" charset="0"/>
                <a:ea typeface="Times New Roman" panose="02020603050405020304" pitchFamily="18" charset="0"/>
                <a:cs typeface="Times New Roman" panose="02020603050405020304" pitchFamily="18" charset="0"/>
              </a:rPr>
              <a:t>stringsAsFactors</a:t>
            </a:r>
            <a:r>
              <a:rPr lang="en-US" sz="1100" b="0" dirty="0">
                <a:effectLst/>
                <a:latin typeface="Consolas" panose="020B0609020204030204" pitchFamily="49" charset="0"/>
                <a:ea typeface="Times New Roman" panose="02020603050405020304" pitchFamily="18" charset="0"/>
                <a:cs typeface="Times New Roman" panose="02020603050405020304" pitchFamily="18" charset="0"/>
              </a:rPr>
              <a:t> = FALSE</a:t>
            </a:r>
            <a:br>
              <a:rPr lang="en-US" sz="1100" b="1" dirty="0">
                <a:effectLst/>
                <a:latin typeface="Consolas" panose="020B0609020204030204" pitchFamily="49" charset="0"/>
                <a:ea typeface="Times New Roman" panose="02020603050405020304" pitchFamily="18" charset="0"/>
                <a:cs typeface="Times New Roman" panose="02020603050405020304" pitchFamily="18" charset="0"/>
              </a:rPr>
            </a:br>
            <a:r>
              <a:rPr lang="en-US" sz="1100" b="0" dirty="0">
                <a:effectLst/>
                <a:latin typeface="Consolas" panose="020B0609020204030204" pitchFamily="49" charset="0"/>
                <a:ea typeface="Times New Roman" panose="02020603050405020304" pitchFamily="18" charset="0"/>
                <a:cs typeface="Times New Roman" panose="02020603050405020304" pitchFamily="18" charset="0"/>
              </a:rPr>
              <a:t>)</a:t>
            </a:r>
            <a:br>
              <a:rPr lang="en-US" sz="1100" b="1" dirty="0">
                <a:effectLst/>
                <a:latin typeface="Consolas" panose="020B0609020204030204" pitchFamily="49" charset="0"/>
                <a:ea typeface="Times New Roman" panose="02020603050405020304" pitchFamily="18" charset="0"/>
                <a:cs typeface="Times New Roman" panose="02020603050405020304" pitchFamily="18" charset="0"/>
              </a:rPr>
            </a:br>
            <a:r>
              <a:rPr lang="en-US" sz="1100" b="0" i="1" dirty="0">
                <a:effectLst/>
                <a:latin typeface="Consolas" panose="020B0609020204030204" pitchFamily="49" charset="0"/>
                <a:ea typeface="Times New Roman" panose="02020603050405020304" pitchFamily="18" charset="0"/>
                <a:cs typeface="Times New Roman" panose="02020603050405020304" pitchFamily="18" charset="0"/>
              </a:rPr>
              <a:t># Data cleaning</a:t>
            </a:r>
            <a:br>
              <a:rPr lang="en-US" sz="1100" b="1" dirty="0">
                <a:effectLst/>
                <a:latin typeface="Consolas" panose="020B0609020204030204" pitchFamily="49" charset="0"/>
                <a:ea typeface="Times New Roman" panose="02020603050405020304" pitchFamily="18" charset="0"/>
                <a:cs typeface="Times New Roman" panose="02020603050405020304" pitchFamily="18" charset="0"/>
              </a:rPr>
            </a:br>
            <a:r>
              <a:rPr lang="en-US" sz="1100" b="0" dirty="0" err="1">
                <a:effectLst/>
                <a:latin typeface="Consolas" panose="020B0609020204030204" pitchFamily="49" charset="0"/>
                <a:ea typeface="Times New Roman" panose="02020603050405020304" pitchFamily="18" charset="0"/>
                <a:cs typeface="Times New Roman" panose="02020603050405020304" pitchFamily="18" charset="0"/>
              </a:rPr>
              <a:t>clean_data</a:t>
            </a:r>
            <a:r>
              <a:rPr lang="en-US" sz="1100" b="0" dirty="0">
                <a:effectLst/>
                <a:latin typeface="Consolas" panose="020B0609020204030204" pitchFamily="49" charset="0"/>
                <a:ea typeface="Times New Roman" panose="02020603050405020304" pitchFamily="18" charset="0"/>
                <a:cs typeface="Times New Roman" panose="02020603050405020304" pitchFamily="18" charset="0"/>
              </a:rPr>
              <a:t> &lt;- </a:t>
            </a:r>
            <a:r>
              <a:rPr lang="en-US" sz="1100" b="0" dirty="0" err="1">
                <a:effectLst/>
                <a:latin typeface="Consolas" panose="020B0609020204030204" pitchFamily="49" charset="0"/>
                <a:ea typeface="Times New Roman" panose="02020603050405020304" pitchFamily="18" charset="0"/>
                <a:cs typeface="Times New Roman" panose="02020603050405020304" pitchFamily="18" charset="0"/>
              </a:rPr>
              <a:t>patient_data</a:t>
            </a:r>
            <a:r>
              <a:rPr lang="en-US" sz="1100" b="0" dirty="0">
                <a:effectLst/>
                <a:latin typeface="Consolas" panose="020B0609020204030204" pitchFamily="49" charset="0"/>
                <a:ea typeface="Times New Roman" panose="02020603050405020304" pitchFamily="18" charset="0"/>
                <a:cs typeface="Times New Roman" panose="02020603050405020304" pitchFamily="18" charset="0"/>
              </a:rPr>
              <a:t> %&gt;%</a:t>
            </a:r>
            <a:br>
              <a:rPr lang="en-US" sz="1100" b="1" dirty="0">
                <a:effectLst/>
                <a:latin typeface="Consolas" panose="020B0609020204030204" pitchFamily="49" charset="0"/>
                <a:ea typeface="Times New Roman" panose="02020603050405020304" pitchFamily="18" charset="0"/>
                <a:cs typeface="Times New Roman" panose="02020603050405020304" pitchFamily="18" charset="0"/>
              </a:rPr>
            </a:br>
            <a:r>
              <a:rPr lang="en-US" sz="1100" b="0" dirty="0">
                <a:effectLst/>
                <a:latin typeface="Consolas" panose="020B0609020204030204" pitchFamily="49" charset="0"/>
                <a:ea typeface="Times New Roman" panose="02020603050405020304" pitchFamily="18" charset="0"/>
                <a:cs typeface="Times New Roman" panose="02020603050405020304" pitchFamily="18" charset="0"/>
              </a:rPr>
              <a:t>  mutate(</a:t>
            </a:r>
            <a:br>
              <a:rPr lang="en-US" sz="1100" b="1" dirty="0">
                <a:effectLst/>
                <a:latin typeface="Consolas" panose="020B0609020204030204" pitchFamily="49" charset="0"/>
                <a:ea typeface="Times New Roman" panose="02020603050405020304" pitchFamily="18" charset="0"/>
                <a:cs typeface="Times New Roman" panose="02020603050405020304" pitchFamily="18" charset="0"/>
              </a:rPr>
            </a:br>
            <a:r>
              <a:rPr lang="en-US" sz="1100" b="0" dirty="0">
                <a:effectLst/>
                <a:latin typeface="Consolas" panose="020B0609020204030204" pitchFamily="49" charset="0"/>
                <a:ea typeface="Times New Roman" panose="02020603050405020304" pitchFamily="18" charset="0"/>
                <a:cs typeface="Times New Roman" panose="02020603050405020304" pitchFamily="18" charset="0"/>
              </a:rPr>
              <a:t>    age = </a:t>
            </a:r>
            <a:r>
              <a:rPr lang="en-US" sz="1100" b="0" dirty="0" err="1">
                <a:effectLst/>
                <a:latin typeface="Consolas" panose="020B0609020204030204" pitchFamily="49" charset="0"/>
                <a:ea typeface="Times New Roman" panose="02020603050405020304" pitchFamily="18" charset="0"/>
                <a:cs typeface="Times New Roman" panose="02020603050405020304" pitchFamily="18" charset="0"/>
              </a:rPr>
              <a:t>as.numeric</a:t>
            </a:r>
            <a:r>
              <a:rPr lang="en-US" sz="1100" b="0" dirty="0">
                <a:effectLst/>
                <a:latin typeface="Consolas" panose="020B0609020204030204" pitchFamily="49" charset="0"/>
                <a:ea typeface="Times New Roman" panose="02020603050405020304" pitchFamily="18" charset="0"/>
                <a:cs typeface="Times New Roman" panose="02020603050405020304" pitchFamily="18" charset="0"/>
              </a:rPr>
              <a:t>(age),</a:t>
            </a:r>
            <a:br>
              <a:rPr lang="en-US" sz="1100" b="1" dirty="0">
                <a:effectLst/>
                <a:latin typeface="Consolas" panose="020B0609020204030204" pitchFamily="49" charset="0"/>
                <a:ea typeface="Times New Roman" panose="02020603050405020304" pitchFamily="18" charset="0"/>
                <a:cs typeface="Times New Roman" panose="02020603050405020304" pitchFamily="18" charset="0"/>
              </a:rPr>
            </a:br>
            <a:r>
              <a:rPr lang="en-US" sz="1100" b="0" dirty="0">
                <a:effectLst/>
                <a:latin typeface="Consolas" panose="020B0609020204030204" pitchFamily="49" charset="0"/>
                <a:ea typeface="Times New Roman" panose="02020603050405020304" pitchFamily="18" charset="0"/>
                <a:cs typeface="Times New Roman" panose="02020603050405020304" pitchFamily="18" charset="0"/>
              </a:rPr>
              <a:t>    height = </a:t>
            </a:r>
            <a:r>
              <a:rPr lang="en-US" sz="1100" b="0" dirty="0" err="1">
                <a:effectLst/>
                <a:latin typeface="Consolas" panose="020B0609020204030204" pitchFamily="49" charset="0"/>
                <a:ea typeface="Times New Roman" panose="02020603050405020304" pitchFamily="18" charset="0"/>
                <a:cs typeface="Times New Roman" panose="02020603050405020304" pitchFamily="18" charset="0"/>
              </a:rPr>
              <a:t>as.numeric</a:t>
            </a:r>
            <a:r>
              <a:rPr lang="en-US" sz="1100" b="0" dirty="0">
                <a:effectLst/>
                <a:latin typeface="Consolas" panose="020B0609020204030204" pitchFamily="49" charset="0"/>
                <a:ea typeface="Times New Roman" panose="02020603050405020304" pitchFamily="18" charset="0"/>
                <a:cs typeface="Times New Roman" panose="02020603050405020304" pitchFamily="18" charset="0"/>
              </a:rPr>
              <a:t>(height),</a:t>
            </a:r>
            <a:br>
              <a:rPr lang="en-US" sz="1100" b="1" dirty="0">
                <a:effectLst/>
                <a:latin typeface="Consolas" panose="020B0609020204030204" pitchFamily="49" charset="0"/>
                <a:ea typeface="Times New Roman" panose="02020603050405020304" pitchFamily="18" charset="0"/>
                <a:cs typeface="Times New Roman" panose="02020603050405020304" pitchFamily="18" charset="0"/>
              </a:rPr>
            </a:br>
            <a:r>
              <a:rPr lang="en-US" sz="1100" b="0"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100" b="0" dirty="0" err="1">
                <a:effectLst/>
                <a:latin typeface="Consolas" panose="020B0609020204030204" pitchFamily="49" charset="0"/>
                <a:ea typeface="Times New Roman" panose="02020603050405020304" pitchFamily="18" charset="0"/>
                <a:cs typeface="Times New Roman" panose="02020603050405020304" pitchFamily="18" charset="0"/>
              </a:rPr>
              <a:t>blood_pressure</a:t>
            </a:r>
            <a:r>
              <a:rPr lang="en-US" sz="1100" b="0" dirty="0">
                <a:effectLst/>
                <a:latin typeface="Consolas" panose="020B0609020204030204" pitchFamily="49" charset="0"/>
                <a:ea typeface="Times New Roman" panose="02020603050405020304" pitchFamily="18" charset="0"/>
                <a:cs typeface="Times New Roman" panose="02020603050405020304" pitchFamily="18" charset="0"/>
              </a:rPr>
              <a:t> = </a:t>
            </a:r>
            <a:r>
              <a:rPr lang="en-US" sz="1100" b="0" dirty="0" err="1">
                <a:effectLst/>
                <a:latin typeface="Consolas" panose="020B0609020204030204" pitchFamily="49" charset="0"/>
                <a:ea typeface="Times New Roman" panose="02020603050405020304" pitchFamily="18" charset="0"/>
                <a:cs typeface="Times New Roman" panose="02020603050405020304" pitchFamily="18" charset="0"/>
              </a:rPr>
              <a:t>gsub</a:t>
            </a:r>
            <a:r>
              <a:rPr lang="en-US" sz="1100" b="0" dirty="0">
                <a:effectLst/>
                <a:latin typeface="Consolas" panose="020B0609020204030204" pitchFamily="49" charset="0"/>
                <a:ea typeface="Times New Roman" panose="02020603050405020304" pitchFamily="18" charset="0"/>
                <a:cs typeface="Times New Roman" panose="02020603050405020304" pitchFamily="18" charset="0"/>
              </a:rPr>
              <a:t>("/", ".", </a:t>
            </a:r>
            <a:r>
              <a:rPr lang="en-US" sz="1100" b="0" dirty="0" err="1">
                <a:effectLst/>
                <a:latin typeface="Consolas" panose="020B0609020204030204" pitchFamily="49" charset="0"/>
                <a:ea typeface="Times New Roman" panose="02020603050405020304" pitchFamily="18" charset="0"/>
                <a:cs typeface="Times New Roman" panose="02020603050405020304" pitchFamily="18" charset="0"/>
              </a:rPr>
              <a:t>blood_pressure</a:t>
            </a:r>
            <a:r>
              <a:rPr lang="en-US" sz="1100" b="0" dirty="0">
                <a:effectLst/>
                <a:latin typeface="Consolas" panose="020B0609020204030204" pitchFamily="49" charset="0"/>
                <a:ea typeface="Times New Roman" panose="02020603050405020304" pitchFamily="18" charset="0"/>
                <a:cs typeface="Times New Roman" panose="02020603050405020304" pitchFamily="18" charset="0"/>
              </a:rPr>
              <a:t>)</a:t>
            </a:r>
            <a:br>
              <a:rPr lang="en-US" sz="1100" b="1" dirty="0">
                <a:effectLst/>
                <a:latin typeface="Consolas" panose="020B0609020204030204" pitchFamily="49" charset="0"/>
                <a:ea typeface="Times New Roman" panose="02020603050405020304" pitchFamily="18" charset="0"/>
                <a:cs typeface="Times New Roman" panose="02020603050405020304" pitchFamily="18" charset="0"/>
              </a:rPr>
            </a:br>
            <a:r>
              <a:rPr lang="en-US" sz="1100" b="0" dirty="0">
                <a:effectLst/>
                <a:latin typeface="Consolas" panose="020B0609020204030204" pitchFamily="49" charset="0"/>
                <a:ea typeface="Times New Roman" panose="02020603050405020304" pitchFamily="18" charset="0"/>
                <a:cs typeface="Times New Roman" panose="02020603050405020304" pitchFamily="18" charset="0"/>
              </a:rPr>
              <a:t>  ) %&gt;%</a:t>
            </a:r>
            <a:br>
              <a:rPr lang="en-US" sz="1100" b="1" dirty="0">
                <a:effectLst/>
                <a:latin typeface="Consolas" panose="020B0609020204030204" pitchFamily="49" charset="0"/>
                <a:ea typeface="Times New Roman" panose="02020603050405020304" pitchFamily="18" charset="0"/>
                <a:cs typeface="Times New Roman" panose="02020603050405020304" pitchFamily="18" charset="0"/>
              </a:rPr>
            </a:br>
            <a:r>
              <a:rPr lang="en-US" sz="1100" b="0" dirty="0">
                <a:effectLst/>
                <a:latin typeface="Consolas" panose="020B0609020204030204" pitchFamily="49" charset="0"/>
                <a:ea typeface="Times New Roman" panose="02020603050405020304" pitchFamily="18" charset="0"/>
                <a:cs typeface="Times New Roman" panose="02020603050405020304" pitchFamily="18" charset="0"/>
              </a:rPr>
              <a:t>  separate(</a:t>
            </a:r>
            <a:r>
              <a:rPr lang="en-US" sz="1100" b="0" dirty="0" err="1">
                <a:effectLst/>
                <a:latin typeface="Consolas" panose="020B0609020204030204" pitchFamily="49" charset="0"/>
                <a:ea typeface="Times New Roman" panose="02020603050405020304" pitchFamily="18" charset="0"/>
                <a:cs typeface="Times New Roman" panose="02020603050405020304" pitchFamily="18" charset="0"/>
              </a:rPr>
              <a:t>blood_pressure</a:t>
            </a:r>
            <a:r>
              <a:rPr lang="en-US" sz="1100" b="0" dirty="0">
                <a:effectLst/>
                <a:latin typeface="Consolas" panose="020B0609020204030204" pitchFamily="49" charset="0"/>
                <a:ea typeface="Times New Roman" panose="02020603050405020304" pitchFamily="18" charset="0"/>
                <a:cs typeface="Times New Roman" panose="02020603050405020304" pitchFamily="18" charset="0"/>
              </a:rPr>
              <a:t>, into = c("systolic", "diastolic"), </a:t>
            </a:r>
            <a:r>
              <a:rPr lang="en-US" sz="1100" b="0" dirty="0" err="1">
                <a:effectLst/>
                <a:latin typeface="Consolas" panose="020B0609020204030204" pitchFamily="49" charset="0"/>
                <a:ea typeface="Times New Roman" panose="02020603050405020304" pitchFamily="18" charset="0"/>
                <a:cs typeface="Times New Roman" panose="02020603050405020304" pitchFamily="18" charset="0"/>
              </a:rPr>
              <a:t>sep</a:t>
            </a:r>
            <a:r>
              <a:rPr lang="en-US" sz="1100" b="0" dirty="0">
                <a:effectLst/>
                <a:latin typeface="Consolas" panose="020B0609020204030204" pitchFamily="49" charset="0"/>
                <a:ea typeface="Times New Roman" panose="02020603050405020304" pitchFamily="18" charset="0"/>
                <a:cs typeface="Times New Roman" panose="02020603050405020304" pitchFamily="18" charset="0"/>
              </a:rPr>
              <a:t> = "\\.") %&gt;%</a:t>
            </a:r>
            <a:br>
              <a:rPr lang="en-US" sz="1100" b="1" dirty="0">
                <a:effectLst/>
                <a:latin typeface="Consolas" panose="020B0609020204030204" pitchFamily="49" charset="0"/>
                <a:ea typeface="Times New Roman" panose="02020603050405020304" pitchFamily="18" charset="0"/>
                <a:cs typeface="Times New Roman" panose="02020603050405020304" pitchFamily="18" charset="0"/>
              </a:rPr>
            </a:br>
            <a:r>
              <a:rPr lang="en-US" sz="1100" b="0" dirty="0">
                <a:effectLst/>
                <a:latin typeface="Consolas" panose="020B0609020204030204" pitchFamily="49" charset="0"/>
                <a:ea typeface="Times New Roman" panose="02020603050405020304" pitchFamily="18" charset="0"/>
                <a:cs typeface="Times New Roman" panose="02020603050405020304" pitchFamily="18" charset="0"/>
              </a:rPr>
              <a:t>  mutate(</a:t>
            </a:r>
            <a:br>
              <a:rPr lang="en-US" sz="1100" b="1" dirty="0">
                <a:effectLst/>
                <a:latin typeface="Consolas" panose="020B0609020204030204" pitchFamily="49" charset="0"/>
                <a:ea typeface="Times New Roman" panose="02020603050405020304" pitchFamily="18" charset="0"/>
                <a:cs typeface="Times New Roman" panose="02020603050405020304" pitchFamily="18" charset="0"/>
              </a:rPr>
            </a:br>
            <a:r>
              <a:rPr lang="en-US" sz="1100" b="0" dirty="0">
                <a:effectLst/>
                <a:latin typeface="Consolas" panose="020B0609020204030204" pitchFamily="49" charset="0"/>
                <a:ea typeface="Times New Roman" panose="02020603050405020304" pitchFamily="18" charset="0"/>
                <a:cs typeface="Times New Roman" panose="02020603050405020304" pitchFamily="18" charset="0"/>
              </a:rPr>
              <a:t>    systolic = </a:t>
            </a:r>
            <a:r>
              <a:rPr lang="en-US" sz="1100" b="0" dirty="0" err="1">
                <a:effectLst/>
                <a:latin typeface="Consolas" panose="020B0609020204030204" pitchFamily="49" charset="0"/>
                <a:ea typeface="Times New Roman" panose="02020603050405020304" pitchFamily="18" charset="0"/>
                <a:cs typeface="Times New Roman" panose="02020603050405020304" pitchFamily="18" charset="0"/>
              </a:rPr>
              <a:t>as.numeric</a:t>
            </a:r>
            <a:r>
              <a:rPr lang="en-US" sz="1100" b="0" dirty="0">
                <a:effectLst/>
                <a:latin typeface="Consolas" panose="020B0609020204030204" pitchFamily="49" charset="0"/>
                <a:ea typeface="Times New Roman" panose="02020603050405020304" pitchFamily="18" charset="0"/>
                <a:cs typeface="Times New Roman" panose="02020603050405020304" pitchFamily="18" charset="0"/>
              </a:rPr>
              <a:t>(systolic),</a:t>
            </a:r>
            <a:br>
              <a:rPr lang="en-US" sz="1100" b="1" dirty="0">
                <a:effectLst/>
                <a:latin typeface="Consolas" panose="020B0609020204030204" pitchFamily="49" charset="0"/>
                <a:ea typeface="Times New Roman" panose="02020603050405020304" pitchFamily="18" charset="0"/>
                <a:cs typeface="Times New Roman" panose="02020603050405020304" pitchFamily="18" charset="0"/>
              </a:rPr>
            </a:br>
            <a:r>
              <a:rPr lang="en-US" sz="1100" b="0" dirty="0">
                <a:effectLst/>
                <a:latin typeface="Consolas" panose="020B0609020204030204" pitchFamily="49" charset="0"/>
                <a:ea typeface="Times New Roman" panose="02020603050405020304" pitchFamily="18" charset="0"/>
                <a:cs typeface="Times New Roman" panose="02020603050405020304" pitchFamily="18" charset="0"/>
              </a:rPr>
              <a:t>    diastolic = </a:t>
            </a:r>
            <a:r>
              <a:rPr lang="en-US" sz="1100" b="0" dirty="0" err="1">
                <a:effectLst/>
                <a:latin typeface="Consolas" panose="020B0609020204030204" pitchFamily="49" charset="0"/>
                <a:ea typeface="Times New Roman" panose="02020603050405020304" pitchFamily="18" charset="0"/>
                <a:cs typeface="Times New Roman" panose="02020603050405020304" pitchFamily="18" charset="0"/>
              </a:rPr>
              <a:t>as.numeric</a:t>
            </a:r>
            <a:r>
              <a:rPr lang="en-US" sz="1100" b="0" dirty="0">
                <a:effectLst/>
                <a:latin typeface="Consolas" panose="020B0609020204030204" pitchFamily="49" charset="0"/>
                <a:ea typeface="Times New Roman" panose="02020603050405020304" pitchFamily="18" charset="0"/>
                <a:cs typeface="Times New Roman" panose="02020603050405020304" pitchFamily="18" charset="0"/>
              </a:rPr>
              <a:t>(diastolic)</a:t>
            </a:r>
            <a:br>
              <a:rPr lang="en-US" sz="1100" b="1" dirty="0">
                <a:effectLst/>
                <a:latin typeface="Consolas" panose="020B0609020204030204" pitchFamily="49" charset="0"/>
                <a:ea typeface="Times New Roman" panose="02020603050405020304" pitchFamily="18" charset="0"/>
                <a:cs typeface="Times New Roman" panose="02020603050405020304" pitchFamily="18" charset="0"/>
              </a:rPr>
            </a:br>
            <a:r>
              <a:rPr lang="en-US" sz="1100" b="0" dirty="0">
                <a:effectLst/>
                <a:latin typeface="Consolas" panose="020B0609020204030204" pitchFamily="49" charset="0"/>
                <a:ea typeface="Times New Roman" panose="02020603050405020304" pitchFamily="18" charset="0"/>
                <a:cs typeface="Times New Roman" panose="02020603050405020304" pitchFamily="18" charset="0"/>
              </a:rPr>
              <a:t>  ) %&gt;%</a:t>
            </a:r>
            <a:br>
              <a:rPr lang="en-US" sz="1100" b="1" dirty="0">
                <a:effectLst/>
                <a:latin typeface="Consolas" panose="020B0609020204030204" pitchFamily="49" charset="0"/>
                <a:ea typeface="Times New Roman" panose="02020603050405020304" pitchFamily="18" charset="0"/>
                <a:cs typeface="Times New Roman" panose="02020603050405020304" pitchFamily="18" charset="0"/>
              </a:rPr>
            </a:br>
            <a:r>
              <a:rPr lang="en-US" sz="1100" b="0"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100" b="0" dirty="0" err="1">
                <a:effectLst/>
                <a:latin typeface="Consolas" panose="020B0609020204030204" pitchFamily="49" charset="0"/>
                <a:ea typeface="Times New Roman" panose="02020603050405020304" pitchFamily="18" charset="0"/>
                <a:cs typeface="Times New Roman" panose="02020603050405020304" pitchFamily="18" charset="0"/>
              </a:rPr>
              <a:t>drop_na</a:t>
            </a:r>
            <a:r>
              <a:rPr lang="en-US" sz="1100" b="0" dirty="0">
                <a:effectLst/>
                <a:latin typeface="Consolas" panose="020B0609020204030204" pitchFamily="49" charset="0"/>
                <a:ea typeface="Times New Roman" panose="02020603050405020304" pitchFamily="18" charset="0"/>
                <a:cs typeface="Times New Roman" panose="02020603050405020304" pitchFamily="18" charset="0"/>
              </a:rPr>
              <a:t>()</a:t>
            </a:r>
            <a:br>
              <a:rPr lang="en-US" sz="1100" b="1" dirty="0">
                <a:effectLst/>
                <a:latin typeface="Consolas" panose="020B0609020204030204" pitchFamily="49" charset="0"/>
                <a:ea typeface="Times New Roman" panose="02020603050405020304" pitchFamily="18" charset="0"/>
                <a:cs typeface="Times New Roman" panose="02020603050405020304" pitchFamily="18" charset="0"/>
              </a:rPr>
            </a:br>
            <a:r>
              <a:rPr lang="en-US" sz="1100" b="0" i="1" dirty="0">
                <a:effectLst/>
                <a:latin typeface="Consolas" panose="020B0609020204030204" pitchFamily="49" charset="0"/>
                <a:ea typeface="Times New Roman" panose="02020603050405020304" pitchFamily="18" charset="0"/>
                <a:cs typeface="Times New Roman" panose="02020603050405020304" pitchFamily="18" charset="0"/>
              </a:rPr>
              <a:t># Handle outliers (example for age)</a:t>
            </a:r>
            <a:br>
              <a:rPr lang="en-US" sz="1100" b="1" dirty="0">
                <a:effectLst/>
                <a:latin typeface="Consolas" panose="020B0609020204030204" pitchFamily="49" charset="0"/>
                <a:ea typeface="Times New Roman" panose="02020603050405020304" pitchFamily="18" charset="0"/>
                <a:cs typeface="Times New Roman" panose="02020603050405020304" pitchFamily="18" charset="0"/>
              </a:rPr>
            </a:br>
            <a:r>
              <a:rPr lang="en-US" sz="1100" b="0" dirty="0">
                <a:effectLst/>
                <a:latin typeface="Consolas" panose="020B0609020204030204" pitchFamily="49" charset="0"/>
                <a:ea typeface="Times New Roman" panose="02020603050405020304" pitchFamily="18" charset="0"/>
                <a:cs typeface="Times New Roman" panose="02020603050405020304" pitchFamily="18" charset="0"/>
              </a:rPr>
              <a:t>Q1 &lt;- quantile(</a:t>
            </a:r>
            <a:r>
              <a:rPr lang="en-US" sz="1100" b="0" dirty="0" err="1">
                <a:effectLst/>
                <a:latin typeface="Consolas" panose="020B0609020204030204" pitchFamily="49" charset="0"/>
                <a:ea typeface="Times New Roman" panose="02020603050405020304" pitchFamily="18" charset="0"/>
                <a:cs typeface="Times New Roman" panose="02020603050405020304" pitchFamily="18" charset="0"/>
              </a:rPr>
              <a:t>clean_data$age</a:t>
            </a:r>
            <a:r>
              <a:rPr lang="en-US" sz="1100" b="0" dirty="0">
                <a:effectLst/>
                <a:latin typeface="Consolas" panose="020B0609020204030204" pitchFamily="49" charset="0"/>
                <a:ea typeface="Times New Roman" panose="02020603050405020304" pitchFamily="18" charset="0"/>
                <a:cs typeface="Times New Roman" panose="02020603050405020304" pitchFamily="18" charset="0"/>
              </a:rPr>
              <a:t>, 0.25)</a:t>
            </a:r>
            <a:br>
              <a:rPr lang="en-US" sz="1100" b="1" dirty="0">
                <a:effectLst/>
                <a:latin typeface="Consolas" panose="020B0609020204030204" pitchFamily="49" charset="0"/>
                <a:ea typeface="Times New Roman" panose="02020603050405020304" pitchFamily="18" charset="0"/>
                <a:cs typeface="Times New Roman" panose="02020603050405020304" pitchFamily="18" charset="0"/>
              </a:rPr>
            </a:br>
            <a:r>
              <a:rPr lang="en-US" sz="1100" b="0" dirty="0">
                <a:effectLst/>
                <a:latin typeface="Consolas" panose="020B0609020204030204" pitchFamily="49" charset="0"/>
                <a:ea typeface="Times New Roman" panose="02020603050405020304" pitchFamily="18" charset="0"/>
                <a:cs typeface="Times New Roman" panose="02020603050405020304" pitchFamily="18" charset="0"/>
              </a:rPr>
              <a:t>Q3 &lt;- quantile(</a:t>
            </a:r>
            <a:r>
              <a:rPr lang="en-US" sz="1100" b="0" dirty="0" err="1">
                <a:effectLst/>
                <a:latin typeface="Consolas" panose="020B0609020204030204" pitchFamily="49" charset="0"/>
                <a:ea typeface="Times New Roman" panose="02020603050405020304" pitchFamily="18" charset="0"/>
                <a:cs typeface="Times New Roman" panose="02020603050405020304" pitchFamily="18" charset="0"/>
              </a:rPr>
              <a:t>clean_data$age</a:t>
            </a:r>
            <a:r>
              <a:rPr lang="en-US" sz="1100" b="0" dirty="0">
                <a:effectLst/>
                <a:latin typeface="Consolas" panose="020B0609020204030204" pitchFamily="49" charset="0"/>
                <a:ea typeface="Times New Roman" panose="02020603050405020304" pitchFamily="18" charset="0"/>
                <a:cs typeface="Times New Roman" panose="02020603050405020304" pitchFamily="18" charset="0"/>
              </a:rPr>
              <a:t>, 0.75)</a:t>
            </a:r>
            <a:br>
              <a:rPr lang="en-US" sz="1100" b="1" dirty="0">
                <a:effectLst/>
                <a:latin typeface="Consolas" panose="020B0609020204030204" pitchFamily="49" charset="0"/>
                <a:ea typeface="Times New Roman" panose="02020603050405020304" pitchFamily="18" charset="0"/>
                <a:cs typeface="Times New Roman" panose="02020603050405020304" pitchFamily="18" charset="0"/>
              </a:rPr>
            </a:br>
            <a:r>
              <a:rPr lang="en-US" sz="1100" b="0" dirty="0">
                <a:effectLst/>
                <a:latin typeface="Consolas" panose="020B0609020204030204" pitchFamily="49" charset="0"/>
                <a:ea typeface="Times New Roman" panose="02020603050405020304" pitchFamily="18" charset="0"/>
                <a:cs typeface="Times New Roman" panose="02020603050405020304" pitchFamily="18" charset="0"/>
              </a:rPr>
              <a:t>IQR &lt;- Q3 - Q1</a:t>
            </a:r>
            <a:br>
              <a:rPr lang="en-US" sz="1100" b="1" dirty="0">
                <a:effectLst/>
                <a:latin typeface="Consolas" panose="020B0609020204030204" pitchFamily="49" charset="0"/>
                <a:ea typeface="Times New Roman" panose="02020603050405020304" pitchFamily="18" charset="0"/>
                <a:cs typeface="Times New Roman" panose="02020603050405020304" pitchFamily="18" charset="0"/>
              </a:rPr>
            </a:br>
            <a:r>
              <a:rPr lang="en-US" sz="1100" b="0" dirty="0" err="1">
                <a:effectLst/>
                <a:latin typeface="Consolas" panose="020B0609020204030204" pitchFamily="49" charset="0"/>
                <a:ea typeface="Times New Roman" panose="02020603050405020304" pitchFamily="18" charset="0"/>
                <a:cs typeface="Times New Roman" panose="02020603050405020304" pitchFamily="18" charset="0"/>
              </a:rPr>
              <a:t>clean_data</a:t>
            </a:r>
            <a:r>
              <a:rPr lang="en-US" sz="1100" b="0" dirty="0">
                <a:effectLst/>
                <a:latin typeface="Consolas" panose="020B0609020204030204" pitchFamily="49" charset="0"/>
                <a:ea typeface="Times New Roman" panose="02020603050405020304" pitchFamily="18" charset="0"/>
                <a:cs typeface="Times New Roman" panose="02020603050405020304" pitchFamily="18" charset="0"/>
              </a:rPr>
              <a:t> &lt;- </a:t>
            </a:r>
            <a:r>
              <a:rPr lang="en-US" sz="1100" b="0" dirty="0" err="1">
                <a:effectLst/>
                <a:latin typeface="Consolas" panose="020B0609020204030204" pitchFamily="49" charset="0"/>
                <a:ea typeface="Times New Roman" panose="02020603050405020304" pitchFamily="18" charset="0"/>
                <a:cs typeface="Times New Roman" panose="02020603050405020304" pitchFamily="18" charset="0"/>
              </a:rPr>
              <a:t>clean_data</a:t>
            </a:r>
            <a:r>
              <a:rPr lang="en-US" sz="1100" b="0"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100" b="0" dirty="0" err="1">
                <a:effectLst/>
                <a:latin typeface="Consolas" panose="020B0609020204030204" pitchFamily="49" charset="0"/>
                <a:ea typeface="Times New Roman" panose="02020603050405020304" pitchFamily="18" charset="0"/>
                <a:cs typeface="Times New Roman" panose="02020603050405020304" pitchFamily="18" charset="0"/>
              </a:rPr>
              <a:t>clean_data$age</a:t>
            </a:r>
            <a:r>
              <a:rPr lang="en-US" sz="1100" b="0" dirty="0">
                <a:effectLst/>
                <a:latin typeface="Consolas" panose="020B0609020204030204" pitchFamily="49" charset="0"/>
                <a:ea typeface="Times New Roman" panose="02020603050405020304" pitchFamily="18" charset="0"/>
                <a:cs typeface="Times New Roman" panose="02020603050405020304" pitchFamily="18" charset="0"/>
              </a:rPr>
              <a:t> &gt; (Q1 - 1.5 - IQR) &amp; </a:t>
            </a:r>
            <a:r>
              <a:rPr lang="en-US" sz="1100" b="0" dirty="0" err="1">
                <a:effectLst/>
                <a:latin typeface="Consolas" panose="020B0609020204030204" pitchFamily="49" charset="0"/>
                <a:ea typeface="Times New Roman" panose="02020603050405020304" pitchFamily="18" charset="0"/>
                <a:cs typeface="Times New Roman" panose="02020603050405020304" pitchFamily="18" charset="0"/>
              </a:rPr>
              <a:t>clean_data$age</a:t>
            </a:r>
            <a:r>
              <a:rPr lang="en-US" sz="1100" b="0" dirty="0">
                <a:effectLst/>
                <a:latin typeface="Consolas" panose="020B0609020204030204" pitchFamily="49" charset="0"/>
                <a:ea typeface="Times New Roman" panose="02020603050405020304" pitchFamily="18" charset="0"/>
                <a:cs typeface="Times New Roman" panose="02020603050405020304" pitchFamily="18" charset="0"/>
              </a:rPr>
              <a:t> &lt; (Q3 + 1.5 - IQR), ]</a:t>
            </a:r>
            <a:endParaRPr lang="en-CA" sz="1100" b="1" dirty="0">
              <a:effectLst/>
              <a:latin typeface="Consolas" panose="020B0609020204030204" pitchFamily="49"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0438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B3F4036-ABB4-623A-44F0-6C4E6573DB02}"/>
              </a:ext>
            </a:extLst>
          </p:cNvPr>
          <p:cNvSpPr>
            <a:spLocks noGrp="1"/>
          </p:cNvSpPr>
          <p:nvPr>
            <p:ph type="title"/>
          </p:nvPr>
        </p:nvSpPr>
        <p:spPr>
          <a:xfrm>
            <a:off x="1115568" y="548640"/>
            <a:ext cx="10168128" cy="1179576"/>
          </a:xfrm>
        </p:spPr>
        <p:txBody>
          <a:bodyPr>
            <a:normAutofit/>
          </a:bodyPr>
          <a:lstStyle/>
          <a:p>
            <a:r>
              <a:rPr lang="en-US" sz="4000" dirty="0"/>
              <a:t>The result</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53174F3-CE7A-B951-ABA7-E090277288B3}"/>
              </a:ext>
            </a:extLst>
          </p:cNvPr>
          <p:cNvSpPr>
            <a:spLocks noGrp="1"/>
          </p:cNvSpPr>
          <p:nvPr>
            <p:ph idx="1"/>
          </p:nvPr>
        </p:nvSpPr>
        <p:spPr>
          <a:xfrm>
            <a:off x="1115568" y="2481943"/>
            <a:ext cx="10168128" cy="3695020"/>
          </a:xfrm>
        </p:spPr>
        <p:txBody>
          <a:bodyPr>
            <a:normAutofit/>
          </a:bodyPr>
          <a:lstStyle/>
          <a:p>
            <a:pPr marL="0" indent="0" latinLnBrk="1">
              <a:spcAft>
                <a:spcPts val="1000"/>
              </a:spcAft>
              <a:buNone/>
            </a:pPr>
            <a:r>
              <a:rPr lang="en-US" sz="2200" b="0" dirty="0">
                <a:effectLst/>
                <a:latin typeface="Consolas" panose="020B0609020204030204" pitchFamily="49" charset="0"/>
                <a:ea typeface="Times New Roman" panose="02020603050405020304" pitchFamily="18" charset="0"/>
                <a:cs typeface="Times New Roman" panose="02020603050405020304" pitchFamily="18" charset="0"/>
              </a:rPr>
              <a:t>head(</a:t>
            </a:r>
            <a:r>
              <a:rPr lang="en-US" sz="2200" b="0" dirty="0" err="1">
                <a:effectLst/>
                <a:latin typeface="Consolas" panose="020B0609020204030204" pitchFamily="49" charset="0"/>
                <a:ea typeface="Times New Roman" panose="02020603050405020304" pitchFamily="18" charset="0"/>
                <a:cs typeface="Times New Roman" panose="02020603050405020304" pitchFamily="18" charset="0"/>
              </a:rPr>
              <a:t>clean_data</a:t>
            </a:r>
            <a:r>
              <a:rPr lang="en-US" sz="2200" b="0" dirty="0">
                <a:effectLst/>
                <a:latin typeface="Consolas" panose="020B0609020204030204" pitchFamily="49" charset="0"/>
                <a:ea typeface="Times New Roman" panose="02020603050405020304" pitchFamily="18" charset="0"/>
                <a:cs typeface="Times New Roman" panose="02020603050405020304" pitchFamily="18" charset="0"/>
              </a:rPr>
              <a:t>)</a:t>
            </a:r>
            <a:endParaRPr lang="en-CA" sz="2200" b="1"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latinLnBrk="1">
              <a:spcAft>
                <a:spcPts val="1000"/>
              </a:spcAft>
              <a:buNone/>
            </a:pPr>
            <a:r>
              <a:rPr lang="en-US" sz="2200" b="0" dirty="0">
                <a:effectLst/>
                <a:latin typeface="Consolas" panose="020B0609020204030204" pitchFamily="49" charset="0"/>
                <a:ea typeface="Times New Roman" panose="02020603050405020304" pitchFamily="18" charset="0"/>
                <a:cs typeface="Times New Roman" panose="02020603050405020304" pitchFamily="18" charset="0"/>
              </a:rPr>
              <a:t>  age gender height weight systolic diastolic</a:t>
            </a:r>
            <a:br>
              <a:rPr lang="en-US" sz="2200" b="1" dirty="0">
                <a:effectLst/>
                <a:latin typeface="Consolas" panose="020B0609020204030204" pitchFamily="49" charset="0"/>
                <a:ea typeface="Times New Roman" panose="02020603050405020304" pitchFamily="18" charset="0"/>
                <a:cs typeface="Times New Roman" panose="02020603050405020304" pitchFamily="18" charset="0"/>
              </a:rPr>
            </a:br>
            <a:r>
              <a:rPr lang="en-US" sz="2200" b="0" dirty="0">
                <a:effectLst/>
                <a:latin typeface="Consolas" panose="020B0609020204030204" pitchFamily="49" charset="0"/>
                <a:ea typeface="Times New Roman" panose="02020603050405020304" pitchFamily="18" charset="0"/>
                <a:cs typeface="Times New Roman" panose="02020603050405020304" pitchFamily="18" charset="0"/>
              </a:rPr>
              <a:t>1  25   Male    175     70      120        80</a:t>
            </a:r>
            <a:endParaRPr lang="en-CA" sz="2200" b="1"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2200" dirty="0"/>
          </a:p>
          <a:p>
            <a:pPr marL="0" indent="0">
              <a:buNone/>
            </a:pPr>
            <a:r>
              <a:rPr lang="en-US" sz="2200" dirty="0"/>
              <a:t>Not quite what we want (only one line of data!!)– but close – and quick!</a:t>
            </a:r>
          </a:p>
        </p:txBody>
      </p:sp>
    </p:spTree>
    <p:extLst>
      <p:ext uri="{BB962C8B-B14F-4D97-AF65-F5344CB8AC3E}">
        <p14:creationId xmlns:p14="http://schemas.microsoft.com/office/powerpoint/2010/main" val="288609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A66735B-C685-D1CA-0BE6-4C987C281F96}"/>
              </a:ext>
            </a:extLst>
          </p:cNvPr>
          <p:cNvSpPr>
            <a:spLocks noGrp="1"/>
          </p:cNvSpPr>
          <p:nvPr>
            <p:ph type="title"/>
          </p:nvPr>
        </p:nvSpPr>
        <p:spPr>
          <a:xfrm>
            <a:off x="1115568" y="548640"/>
            <a:ext cx="10168128" cy="1179576"/>
          </a:xfrm>
        </p:spPr>
        <p:txBody>
          <a:bodyPr>
            <a:normAutofit/>
          </a:bodyPr>
          <a:lstStyle/>
          <a:p>
            <a:r>
              <a:rPr lang="en-US" sz="4000" b="1">
                <a:effectLst/>
                <a:latin typeface="Trebuchet MS" panose="020B0703020202090204" pitchFamily="34" charset="0"/>
                <a:ea typeface="Times New Roman" panose="02020603050405020304" pitchFamily="18" charset="0"/>
                <a:cs typeface="Times New Roman" panose="02020603050405020304" pitchFamily="18" charset="0"/>
              </a:rPr>
              <a:t>Writing a Function in R</a:t>
            </a:r>
            <a:endParaRPr lang="en-US" sz="400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DD6C3DFC-0367-7C26-DB05-772291BB684A}"/>
              </a:ext>
            </a:extLst>
          </p:cNvPr>
          <p:cNvSpPr>
            <a:spLocks noGrp="1"/>
          </p:cNvSpPr>
          <p:nvPr>
            <p:ph idx="1"/>
          </p:nvPr>
        </p:nvSpPr>
        <p:spPr>
          <a:xfrm>
            <a:off x="1115568" y="2481943"/>
            <a:ext cx="10168128" cy="3695020"/>
          </a:xfrm>
        </p:spPr>
        <p:txBody>
          <a:bodyPr>
            <a:normAutofit/>
          </a:bodyPr>
          <a:lstStyle/>
          <a:p>
            <a:pPr marL="0" indent="0">
              <a:spcBef>
                <a:spcPts val="900"/>
              </a:spcBef>
              <a:spcAft>
                <a:spcPts val="900"/>
              </a:spcAft>
              <a:buNone/>
            </a:pPr>
            <a:r>
              <a:rPr lang="en-US" sz="1700">
                <a:effectLst/>
                <a:latin typeface="Trebuchet MS" panose="020B0703020202090204" pitchFamily="34" charset="0"/>
                <a:ea typeface="Times New Roman" panose="02020603050405020304" pitchFamily="18" charset="0"/>
                <a:cs typeface="Times New Roman" panose="02020603050405020304" pitchFamily="18" charset="0"/>
              </a:rPr>
              <a:t>Problem: need to extract all the references in a markdown document and store these in a separate bib file.</a:t>
            </a:r>
            <a:endParaRPr lang="en-CA" sz="1700">
              <a:effectLst/>
              <a:latin typeface="Trebuchet MS" panose="020B0703020202090204" pitchFamily="34" charset="0"/>
              <a:ea typeface="Times New Roman" panose="02020603050405020304" pitchFamily="18" charset="0"/>
              <a:cs typeface="Times New Roman" panose="02020603050405020304" pitchFamily="18" charset="0"/>
            </a:endParaRPr>
          </a:p>
          <a:p>
            <a:pPr marL="0" indent="0">
              <a:spcBef>
                <a:spcPts val="900"/>
              </a:spcBef>
              <a:spcAft>
                <a:spcPts val="900"/>
              </a:spcAft>
              <a:buNone/>
            </a:pPr>
            <a:r>
              <a:rPr lang="en-US" sz="1700">
                <a:effectLst/>
                <a:latin typeface="Trebuchet MS" panose="020B0703020202090204" pitchFamily="34" charset="0"/>
                <a:ea typeface="Times New Roman" panose="02020603050405020304" pitchFamily="18" charset="0"/>
                <a:cs typeface="Times New Roman" panose="02020603050405020304" pitchFamily="18" charset="0"/>
              </a:rPr>
              <a:t>Prompt: </a:t>
            </a:r>
          </a:p>
          <a:p>
            <a:pPr marL="0" indent="0">
              <a:spcBef>
                <a:spcPts val="900"/>
              </a:spcBef>
              <a:spcAft>
                <a:spcPts val="900"/>
              </a:spcAft>
              <a:buNone/>
            </a:pPr>
            <a:r>
              <a:rPr lang="en-US" sz="1700" i="1">
                <a:effectLst/>
                <a:latin typeface="Trebuchet MS" panose="020B0703020202090204" pitchFamily="34" charset="0"/>
                <a:ea typeface="Times New Roman" panose="02020603050405020304" pitchFamily="18" charset="0"/>
                <a:cs typeface="Times New Roman" panose="02020603050405020304" pitchFamily="18" charset="0"/>
              </a:rPr>
              <a:t>I require an R function that will find all the citations in a document (in the form [@citationkey]) and read in the contents of a bibtex file (you can find examples on the web of how these are formatted) and then extract the citations from the bibtex file and store in a new file</a:t>
            </a:r>
            <a:endParaRPr lang="en-CA" sz="1700" i="1">
              <a:effectLst/>
              <a:latin typeface="Trebuchet MS" panose="020B0703020202090204" pitchFamily="34" charset="0"/>
              <a:ea typeface="Times New Roman" panose="02020603050405020304" pitchFamily="18" charset="0"/>
              <a:cs typeface="Times New Roman" panose="02020603050405020304" pitchFamily="18" charset="0"/>
            </a:endParaRPr>
          </a:p>
          <a:p>
            <a:pPr marL="0" indent="0">
              <a:spcBef>
                <a:spcPts val="900"/>
              </a:spcBef>
              <a:spcAft>
                <a:spcPts val="900"/>
              </a:spcAft>
              <a:buNone/>
            </a:pPr>
            <a:endParaRPr lang="en-US" sz="1700">
              <a:effectLst/>
              <a:latin typeface="Trebuchet MS" panose="020B0703020202090204" pitchFamily="34" charset="0"/>
              <a:ea typeface="Times New Roman" panose="02020603050405020304" pitchFamily="18" charset="0"/>
              <a:cs typeface="Times New Roman" panose="02020603050405020304" pitchFamily="18" charset="0"/>
            </a:endParaRPr>
          </a:p>
          <a:p>
            <a:pPr marL="0" indent="0">
              <a:spcBef>
                <a:spcPts val="900"/>
              </a:spcBef>
              <a:spcAft>
                <a:spcPts val="900"/>
              </a:spcAft>
              <a:buNone/>
            </a:pPr>
            <a:endParaRPr lang="en-US" sz="1700">
              <a:latin typeface="Trebuchet MS" panose="020B0703020202090204" pitchFamily="34" charset="0"/>
              <a:ea typeface="Times New Roman" panose="02020603050405020304" pitchFamily="18" charset="0"/>
              <a:cs typeface="Times New Roman" panose="02020603050405020304" pitchFamily="18" charset="0"/>
            </a:endParaRPr>
          </a:p>
          <a:p>
            <a:pPr marL="0" indent="0">
              <a:spcBef>
                <a:spcPts val="900"/>
              </a:spcBef>
              <a:spcAft>
                <a:spcPts val="900"/>
              </a:spcAft>
              <a:buNone/>
            </a:pPr>
            <a:r>
              <a:rPr lang="en-US" sz="1700">
                <a:effectLst/>
                <a:latin typeface="Trebuchet MS" panose="020B0703020202090204" pitchFamily="34" charset="0"/>
                <a:ea typeface="Times New Roman" panose="02020603050405020304" pitchFamily="18" charset="0"/>
                <a:cs typeface="Times New Roman" panose="02020603050405020304" pitchFamily="18" charset="0"/>
              </a:rPr>
              <a:t>Example Citation: [@szymanski2010]</a:t>
            </a:r>
            <a:endParaRPr lang="en-US" sz="1700"/>
          </a:p>
        </p:txBody>
      </p:sp>
    </p:spTree>
    <p:extLst>
      <p:ext uri="{BB962C8B-B14F-4D97-AF65-F5344CB8AC3E}">
        <p14:creationId xmlns:p14="http://schemas.microsoft.com/office/powerpoint/2010/main" val="34735975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99</TotalTime>
  <Words>3324</Words>
  <Application>Microsoft Macintosh PowerPoint</Application>
  <PresentationFormat>Widescreen</PresentationFormat>
  <Paragraphs>349</Paragraphs>
  <Slides>22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Aptos</vt:lpstr>
      <vt:lpstr>Aptos Display</vt:lpstr>
      <vt:lpstr>Arial</vt:lpstr>
      <vt:lpstr>Calibri</vt:lpstr>
      <vt:lpstr>Cambria Math</vt:lpstr>
      <vt:lpstr>Consolas</vt:lpstr>
      <vt:lpstr>Trebuchet MS</vt:lpstr>
      <vt:lpstr>Office Theme</vt:lpstr>
      <vt:lpstr>PowerPoint Presentation</vt:lpstr>
      <vt:lpstr>Use of ChatGPT</vt:lpstr>
      <vt:lpstr>Why aren’t educated women using chatGPT?</vt:lpstr>
      <vt:lpstr>Available AI Tools</vt:lpstr>
      <vt:lpstr>Introduction to Gemini</vt:lpstr>
      <vt:lpstr>PowerPoint Presentation</vt:lpstr>
      <vt:lpstr>Data Cleaning Code</vt:lpstr>
      <vt:lpstr>The result</vt:lpstr>
      <vt:lpstr>Writing a Function in R</vt:lpstr>
      <vt:lpstr>Gemini Response</vt:lpstr>
      <vt:lpstr>PowerPoint Presentation</vt:lpstr>
      <vt:lpstr>PowerPoint Presentation</vt:lpstr>
      <vt:lpstr>Final Product</vt:lpstr>
      <vt:lpstr>Strategies for function writing </vt:lpstr>
      <vt:lpstr>PowerPoint Presentation</vt:lpstr>
      <vt:lpstr>Updates to reportRmd</vt:lpstr>
      <vt:lpstr>Compact Table One</vt:lpstr>
      <vt:lpstr>New Features</vt:lpstr>
      <vt:lpstr>Effect Sizes</vt:lpstr>
      <vt:lpstr>Regression Summaries</vt:lpstr>
      <vt:lpstr>PowerPoint Presentation</vt:lpstr>
      <vt:lpstr>Extending reportRmd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Lisa Avery</dc:creator>
  <cp:lastModifiedBy>Avery, Lisa</cp:lastModifiedBy>
  <cp:revision>1</cp:revision>
  <dcterms:created xsi:type="dcterms:W3CDTF">2024-09-04T17:31:51Z</dcterms:created>
  <dcterms:modified xsi:type="dcterms:W3CDTF">2024-09-19T14:03:02Z</dcterms:modified>
</cp:coreProperties>
</file>