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C8743-6D37-5346-BD63-AB70A3EC8392}" v="20" dt="2024-09-19T13:24:33.4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Lisa" userId="63e02cad-c3a9-4536-864c-26cc29c58b84" providerId="ADAL" clId="{609C8743-6D37-5346-BD63-AB70A3EC8392}"/>
    <pc:docChg chg="undo custSel addSld modSld">
      <pc:chgData name="Avery, Lisa" userId="63e02cad-c3a9-4536-864c-26cc29c58b84" providerId="ADAL" clId="{609C8743-6D37-5346-BD63-AB70A3EC8392}" dt="2024-09-19T13:23:44.921" v="967" actId="20577"/>
      <pc:docMkLst>
        <pc:docMk/>
      </pc:docMkLst>
      <pc:sldChg chg="addSp modSp mod setBg">
        <pc:chgData name="Avery, Lisa" userId="63e02cad-c3a9-4536-864c-26cc29c58b84" providerId="ADAL" clId="{609C8743-6D37-5346-BD63-AB70A3EC8392}" dt="2024-09-04T18:02:00.825" v="323" actId="26606"/>
        <pc:sldMkLst>
          <pc:docMk/>
          <pc:sldMk cId="1889296200" sldId="257"/>
        </pc:sldMkLst>
        <pc:spChg chg="mod">
          <ac:chgData name="Avery, Lisa" userId="63e02cad-c3a9-4536-864c-26cc29c58b84" providerId="ADAL" clId="{609C8743-6D37-5346-BD63-AB70A3EC8392}" dt="2024-09-04T18:02:00.825" v="323" actId="26606"/>
          <ac:spMkLst>
            <pc:docMk/>
            <pc:sldMk cId="1889296200" sldId="257"/>
            <ac:spMk id="2" creationId="{C7C15036-1121-B737-C63A-AD3C6BCC10A2}"/>
          </ac:spMkLst>
        </pc:spChg>
        <pc:spChg chg="mod">
          <ac:chgData name="Avery, Lisa" userId="63e02cad-c3a9-4536-864c-26cc29c58b84" providerId="ADAL" clId="{609C8743-6D37-5346-BD63-AB70A3EC8392}" dt="2024-09-04T18:02:00.825" v="323" actId="26606"/>
          <ac:spMkLst>
            <pc:docMk/>
            <pc:sldMk cId="1889296200" sldId="257"/>
            <ac:spMk id="3" creationId="{D87BDCB3-36E3-FBD6-DCBC-A0876C45C161}"/>
          </ac:spMkLst>
        </pc:spChg>
        <pc:spChg chg="add">
          <ac:chgData name="Avery, Lisa" userId="63e02cad-c3a9-4536-864c-26cc29c58b84" providerId="ADAL" clId="{609C8743-6D37-5346-BD63-AB70A3EC8392}" dt="2024-09-04T18:02:00.825" v="323" actId="26606"/>
          <ac:spMkLst>
            <pc:docMk/>
            <pc:sldMk cId="1889296200" sldId="257"/>
            <ac:spMk id="9" creationId="{90D01200-0224-43C5-AB38-FB4D16B73FB7}"/>
          </ac:spMkLst>
        </pc:spChg>
        <pc:spChg chg="add">
          <ac:chgData name="Avery, Lisa" userId="63e02cad-c3a9-4536-864c-26cc29c58b84" providerId="ADAL" clId="{609C8743-6D37-5346-BD63-AB70A3EC8392}" dt="2024-09-04T18:02:00.825" v="323" actId="26606"/>
          <ac:spMkLst>
            <pc:docMk/>
            <pc:sldMk cId="1889296200" sldId="257"/>
            <ac:spMk id="11" creationId="{728A44A4-A002-4A88-9FC9-1D0566C97A47}"/>
          </ac:spMkLst>
        </pc:spChg>
        <pc:spChg chg="add">
          <ac:chgData name="Avery, Lisa" userId="63e02cad-c3a9-4536-864c-26cc29c58b84" providerId="ADAL" clId="{609C8743-6D37-5346-BD63-AB70A3EC8392}" dt="2024-09-04T18:02:00.825" v="323" actId="26606"/>
          <ac:spMkLst>
            <pc:docMk/>
            <pc:sldMk cId="1889296200" sldId="257"/>
            <ac:spMk id="13" creationId="{3E7D5C7B-DD16-401B-85CE-4AAA2A4F5136}"/>
          </ac:spMkLst>
        </pc:spChg>
        <pc:picChg chg="mod">
          <ac:chgData name="Avery, Lisa" userId="63e02cad-c3a9-4536-864c-26cc29c58b84" providerId="ADAL" clId="{609C8743-6D37-5346-BD63-AB70A3EC8392}" dt="2024-09-04T18:02:00.825" v="323" actId="26606"/>
          <ac:picMkLst>
            <pc:docMk/>
            <pc:sldMk cId="1889296200" sldId="257"/>
            <ac:picMk id="4" creationId="{F9A69A1D-DF14-33BC-E1C4-ACEBB7456806}"/>
          </ac:picMkLst>
        </pc:picChg>
      </pc:sldChg>
      <pc:sldChg chg="addSp modSp mod setBg">
        <pc:chgData name="Avery, Lisa" userId="63e02cad-c3a9-4536-864c-26cc29c58b84" providerId="ADAL" clId="{609C8743-6D37-5346-BD63-AB70A3EC8392}" dt="2024-09-04T18:01:45.706" v="322" actId="26606"/>
        <pc:sldMkLst>
          <pc:docMk/>
          <pc:sldMk cId="3103359528" sldId="258"/>
        </pc:sldMkLst>
        <pc:spChg chg="mod">
          <ac:chgData name="Avery, Lisa" userId="63e02cad-c3a9-4536-864c-26cc29c58b84" providerId="ADAL" clId="{609C8743-6D37-5346-BD63-AB70A3EC8392}" dt="2024-09-04T18:01:45.706" v="322" actId="26606"/>
          <ac:spMkLst>
            <pc:docMk/>
            <pc:sldMk cId="3103359528" sldId="258"/>
            <ac:spMk id="2" creationId="{C0B277E6-2256-F024-6372-24A24AF82136}"/>
          </ac:spMkLst>
        </pc:spChg>
        <pc:spChg chg="mod ord">
          <ac:chgData name="Avery, Lisa" userId="63e02cad-c3a9-4536-864c-26cc29c58b84" providerId="ADAL" clId="{609C8743-6D37-5346-BD63-AB70A3EC8392}" dt="2024-09-04T18:01:45.706" v="322" actId="26606"/>
          <ac:spMkLst>
            <pc:docMk/>
            <pc:sldMk cId="3103359528" sldId="258"/>
            <ac:spMk id="3" creationId="{7B9DD812-CBB3-EF20-805E-690F1581C2F0}"/>
          </ac:spMkLst>
        </pc:spChg>
        <pc:spChg chg="add">
          <ac:chgData name="Avery, Lisa" userId="63e02cad-c3a9-4536-864c-26cc29c58b84" providerId="ADAL" clId="{609C8743-6D37-5346-BD63-AB70A3EC8392}" dt="2024-09-04T18:01:45.706" v="322" actId="26606"/>
          <ac:spMkLst>
            <pc:docMk/>
            <pc:sldMk cId="3103359528" sldId="258"/>
            <ac:spMk id="9" creationId="{2EB492CD-616E-47F8-933B-5E2D952A0593}"/>
          </ac:spMkLst>
        </pc:spChg>
        <pc:spChg chg="add">
          <ac:chgData name="Avery, Lisa" userId="63e02cad-c3a9-4536-864c-26cc29c58b84" providerId="ADAL" clId="{609C8743-6D37-5346-BD63-AB70A3EC8392}" dt="2024-09-04T18:01:45.706" v="322" actId="26606"/>
          <ac:spMkLst>
            <pc:docMk/>
            <pc:sldMk cId="3103359528" sldId="258"/>
            <ac:spMk id="11" creationId="{59383CF9-23B5-4335-9B21-1791C4CF1C75}"/>
          </ac:spMkLst>
        </pc:spChg>
        <pc:spChg chg="add">
          <ac:chgData name="Avery, Lisa" userId="63e02cad-c3a9-4536-864c-26cc29c58b84" providerId="ADAL" clId="{609C8743-6D37-5346-BD63-AB70A3EC8392}" dt="2024-09-04T18:01:45.706" v="322" actId="26606"/>
          <ac:spMkLst>
            <pc:docMk/>
            <pc:sldMk cId="3103359528" sldId="258"/>
            <ac:spMk id="13" creationId="{0007FE00-9498-4706-B255-6437B0252C02}"/>
          </ac:spMkLst>
        </pc:spChg>
        <pc:picChg chg="mod">
          <ac:chgData name="Avery, Lisa" userId="63e02cad-c3a9-4536-864c-26cc29c58b84" providerId="ADAL" clId="{609C8743-6D37-5346-BD63-AB70A3EC8392}" dt="2024-09-04T18:01:45.706" v="322" actId="26606"/>
          <ac:picMkLst>
            <pc:docMk/>
            <pc:sldMk cId="3103359528" sldId="258"/>
            <ac:picMk id="4" creationId="{84B988B8-07C4-6394-E05B-827C5FC9020F}"/>
          </ac:picMkLst>
        </pc:picChg>
      </pc:sldChg>
      <pc:sldChg chg="addSp delSp modSp mod setBg">
        <pc:chgData name="Avery, Lisa" userId="63e02cad-c3a9-4536-864c-26cc29c58b84" providerId="ADAL" clId="{609C8743-6D37-5346-BD63-AB70A3EC8392}" dt="2024-09-04T18:02:21.279" v="331" actId="26606"/>
        <pc:sldMkLst>
          <pc:docMk/>
          <pc:sldMk cId="2407010024" sldId="259"/>
        </pc:sldMkLst>
        <pc:spChg chg="mod">
          <ac:chgData name="Avery, Lisa" userId="63e02cad-c3a9-4536-864c-26cc29c58b84" providerId="ADAL" clId="{609C8743-6D37-5346-BD63-AB70A3EC8392}" dt="2024-09-04T18:02:21.279" v="331" actId="26606"/>
          <ac:spMkLst>
            <pc:docMk/>
            <pc:sldMk cId="2407010024" sldId="259"/>
            <ac:spMk id="2" creationId="{C548239B-2CC0-E7BA-E5F2-C589D4E7F63C}"/>
          </ac:spMkLst>
        </pc:spChg>
        <pc:spChg chg="mod">
          <ac:chgData name="Avery, Lisa" userId="63e02cad-c3a9-4536-864c-26cc29c58b84" providerId="ADAL" clId="{609C8743-6D37-5346-BD63-AB70A3EC8392}" dt="2024-09-04T18:02:21.279" v="331" actId="26606"/>
          <ac:spMkLst>
            <pc:docMk/>
            <pc:sldMk cId="2407010024" sldId="259"/>
            <ac:spMk id="3" creationId="{FED10023-089E-FE01-33DA-B397719B5254}"/>
          </ac:spMkLst>
        </pc:spChg>
        <pc:spChg chg="add del">
          <ac:chgData name="Avery, Lisa" userId="63e02cad-c3a9-4536-864c-26cc29c58b84" providerId="ADAL" clId="{609C8743-6D37-5346-BD63-AB70A3EC8392}" dt="2024-09-04T18:02:16.029" v="325" actId="26606"/>
          <ac:spMkLst>
            <pc:docMk/>
            <pc:sldMk cId="2407010024" sldId="259"/>
            <ac:spMk id="8" creationId="{DAF1966E-FD40-4A4A-B61B-C4DF7FA05F06}"/>
          </ac:spMkLst>
        </pc:spChg>
        <pc:spChg chg="add del">
          <ac:chgData name="Avery, Lisa" userId="63e02cad-c3a9-4536-864c-26cc29c58b84" providerId="ADAL" clId="{609C8743-6D37-5346-BD63-AB70A3EC8392}" dt="2024-09-04T18:02:16.029" v="325" actId="26606"/>
          <ac:spMkLst>
            <pc:docMk/>
            <pc:sldMk cId="2407010024" sldId="259"/>
            <ac:spMk id="10" creationId="{047BFA19-D45E-416B-A404-7AF2F3F27017}"/>
          </ac:spMkLst>
        </pc:spChg>
        <pc:spChg chg="add del">
          <ac:chgData name="Avery, Lisa" userId="63e02cad-c3a9-4536-864c-26cc29c58b84" providerId="ADAL" clId="{609C8743-6D37-5346-BD63-AB70A3EC8392}" dt="2024-09-04T18:02:16.029" v="325" actId="26606"/>
          <ac:spMkLst>
            <pc:docMk/>
            <pc:sldMk cId="2407010024" sldId="259"/>
            <ac:spMk id="12" creationId="{8E0105E7-23DB-4CF2-8258-FF47C7620F6E}"/>
          </ac:spMkLst>
        </pc:spChg>
        <pc:spChg chg="add del">
          <ac:chgData name="Avery, Lisa" userId="63e02cad-c3a9-4536-864c-26cc29c58b84" providerId="ADAL" clId="{609C8743-6D37-5346-BD63-AB70A3EC8392}" dt="2024-09-04T18:02:16.029" v="325" actId="26606"/>
          <ac:spMkLst>
            <pc:docMk/>
            <pc:sldMk cId="2407010024" sldId="259"/>
            <ac:spMk id="14" creationId="{074B4F7D-14B2-478B-8BF5-01E4E0C5D263}"/>
          </ac:spMkLst>
        </pc:spChg>
        <pc:spChg chg="add del">
          <ac:chgData name="Avery, Lisa" userId="63e02cad-c3a9-4536-864c-26cc29c58b84" providerId="ADAL" clId="{609C8743-6D37-5346-BD63-AB70A3EC8392}" dt="2024-09-04T18:02:17.909" v="327" actId="26606"/>
          <ac:spMkLst>
            <pc:docMk/>
            <pc:sldMk cId="2407010024" sldId="259"/>
            <ac:spMk id="16" creationId="{83BA5EF5-1FE9-4BF9-83BB-269BCDDF6156}"/>
          </ac:spMkLst>
        </pc:spChg>
        <pc:spChg chg="add del">
          <ac:chgData name="Avery, Lisa" userId="63e02cad-c3a9-4536-864c-26cc29c58b84" providerId="ADAL" clId="{609C8743-6D37-5346-BD63-AB70A3EC8392}" dt="2024-09-04T18:02:17.909" v="327" actId="26606"/>
          <ac:spMkLst>
            <pc:docMk/>
            <pc:sldMk cId="2407010024" sldId="259"/>
            <ac:spMk id="17" creationId="{F837543A-6020-4505-A233-C9DB4BF74011}"/>
          </ac:spMkLst>
        </pc:spChg>
        <pc:spChg chg="add del">
          <ac:chgData name="Avery, Lisa" userId="63e02cad-c3a9-4536-864c-26cc29c58b84" providerId="ADAL" clId="{609C8743-6D37-5346-BD63-AB70A3EC8392}" dt="2024-09-04T18:02:17.909" v="327" actId="26606"/>
          <ac:spMkLst>
            <pc:docMk/>
            <pc:sldMk cId="2407010024" sldId="259"/>
            <ac:spMk id="19" creationId="{35B16301-FB18-48BA-A6DD-C37CAF6F9A18}"/>
          </ac:spMkLst>
        </pc:spChg>
        <pc:spChg chg="add del">
          <ac:chgData name="Avery, Lisa" userId="63e02cad-c3a9-4536-864c-26cc29c58b84" providerId="ADAL" clId="{609C8743-6D37-5346-BD63-AB70A3EC8392}" dt="2024-09-04T18:02:17.909" v="327" actId="26606"/>
          <ac:spMkLst>
            <pc:docMk/>
            <pc:sldMk cId="2407010024" sldId="259"/>
            <ac:spMk id="20" creationId="{88853921-7BC9-4BDE-ACAB-133C683C82D6}"/>
          </ac:spMkLst>
        </pc:spChg>
        <pc:spChg chg="add del">
          <ac:chgData name="Avery, Lisa" userId="63e02cad-c3a9-4536-864c-26cc29c58b84" providerId="ADAL" clId="{609C8743-6D37-5346-BD63-AB70A3EC8392}" dt="2024-09-04T18:02:17.909" v="327" actId="26606"/>
          <ac:spMkLst>
            <pc:docMk/>
            <pc:sldMk cId="2407010024" sldId="259"/>
            <ac:spMk id="21" creationId="{C3C0D90E-074A-4F52-9B11-B52BEF4BCBE5}"/>
          </ac:spMkLst>
        </pc:spChg>
        <pc:spChg chg="add del">
          <ac:chgData name="Avery, Lisa" userId="63e02cad-c3a9-4536-864c-26cc29c58b84" providerId="ADAL" clId="{609C8743-6D37-5346-BD63-AB70A3EC8392}" dt="2024-09-04T18:02:17.909" v="327" actId="26606"/>
          <ac:spMkLst>
            <pc:docMk/>
            <pc:sldMk cId="2407010024" sldId="259"/>
            <ac:spMk id="22" creationId="{09192968-3AE7-4470-A61C-97294BB92731}"/>
          </ac:spMkLst>
        </pc:spChg>
        <pc:spChg chg="add del">
          <ac:chgData name="Avery, Lisa" userId="63e02cad-c3a9-4536-864c-26cc29c58b84" providerId="ADAL" clId="{609C8743-6D37-5346-BD63-AB70A3EC8392}" dt="2024-09-04T18:02:17.909" v="327" actId="26606"/>
          <ac:spMkLst>
            <pc:docMk/>
            <pc:sldMk cId="2407010024" sldId="259"/>
            <ac:spMk id="23" creationId="{CABBD4C1-E6F8-46F6-8152-A8A97490BF4D}"/>
          </ac:spMkLst>
        </pc:spChg>
        <pc:spChg chg="add del">
          <ac:chgData name="Avery, Lisa" userId="63e02cad-c3a9-4536-864c-26cc29c58b84" providerId="ADAL" clId="{609C8743-6D37-5346-BD63-AB70A3EC8392}" dt="2024-09-04T18:02:17.909" v="327" actId="26606"/>
          <ac:spMkLst>
            <pc:docMk/>
            <pc:sldMk cId="2407010024" sldId="259"/>
            <ac:spMk id="24" creationId="{3AB72E55-43E4-4356-BFE8-E2102CB0B505}"/>
          </ac:spMkLst>
        </pc:spChg>
        <pc:spChg chg="add del">
          <ac:chgData name="Avery, Lisa" userId="63e02cad-c3a9-4536-864c-26cc29c58b84" providerId="ADAL" clId="{609C8743-6D37-5346-BD63-AB70A3EC8392}" dt="2024-09-04T18:02:19.145" v="329" actId="26606"/>
          <ac:spMkLst>
            <pc:docMk/>
            <pc:sldMk cId="2407010024" sldId="259"/>
            <ac:spMk id="26" creationId="{1BB867FF-FC45-48F7-8104-F89BE54909F1}"/>
          </ac:spMkLst>
        </pc:spChg>
        <pc:spChg chg="add del">
          <ac:chgData name="Avery, Lisa" userId="63e02cad-c3a9-4536-864c-26cc29c58b84" providerId="ADAL" clId="{609C8743-6D37-5346-BD63-AB70A3EC8392}" dt="2024-09-04T18:02:19.145" v="329" actId="26606"/>
          <ac:spMkLst>
            <pc:docMk/>
            <pc:sldMk cId="2407010024" sldId="259"/>
            <ac:spMk id="27" creationId="{8BB56887-D0D5-4F0C-9E19-7247EB83C8B7}"/>
          </ac:spMkLst>
        </pc:spChg>
        <pc:spChg chg="add del">
          <ac:chgData name="Avery, Lisa" userId="63e02cad-c3a9-4536-864c-26cc29c58b84" providerId="ADAL" clId="{609C8743-6D37-5346-BD63-AB70A3EC8392}" dt="2024-09-04T18:02:19.145" v="329" actId="26606"/>
          <ac:spMkLst>
            <pc:docMk/>
            <pc:sldMk cId="2407010024" sldId="259"/>
            <ac:spMk id="28" creationId="{081E4A58-353D-44AE-B2FC-2A74E2E400F7}"/>
          </ac:spMkLst>
        </pc:spChg>
        <pc:spChg chg="add del">
          <ac:chgData name="Avery, Lisa" userId="63e02cad-c3a9-4536-864c-26cc29c58b84" providerId="ADAL" clId="{609C8743-6D37-5346-BD63-AB70A3EC8392}" dt="2024-09-04T18:02:21.279" v="331" actId="26606"/>
          <ac:spMkLst>
            <pc:docMk/>
            <pc:sldMk cId="2407010024" sldId="259"/>
            <ac:spMk id="30" creationId="{907EF6B7-1338-4443-8C46-6A318D952DFD}"/>
          </ac:spMkLst>
        </pc:spChg>
        <pc:spChg chg="add del">
          <ac:chgData name="Avery, Lisa" userId="63e02cad-c3a9-4536-864c-26cc29c58b84" providerId="ADAL" clId="{609C8743-6D37-5346-BD63-AB70A3EC8392}" dt="2024-09-04T18:02:21.279" v="331" actId="26606"/>
          <ac:spMkLst>
            <pc:docMk/>
            <pc:sldMk cId="2407010024" sldId="259"/>
            <ac:spMk id="31" creationId="{DAAE4CDD-124C-4DCF-9584-B6033B545DD5}"/>
          </ac:spMkLst>
        </pc:spChg>
        <pc:spChg chg="add del">
          <ac:chgData name="Avery, Lisa" userId="63e02cad-c3a9-4536-864c-26cc29c58b84" providerId="ADAL" clId="{609C8743-6D37-5346-BD63-AB70A3EC8392}" dt="2024-09-04T18:02:21.279" v="331" actId="26606"/>
          <ac:spMkLst>
            <pc:docMk/>
            <pc:sldMk cId="2407010024" sldId="259"/>
            <ac:spMk id="32" creationId="{081E4A58-353D-44AE-B2FC-2A74E2E400F7}"/>
          </ac:spMkLst>
        </pc:spChg>
        <pc:cxnChg chg="add del">
          <ac:chgData name="Avery, Lisa" userId="63e02cad-c3a9-4536-864c-26cc29c58b84" providerId="ADAL" clId="{609C8743-6D37-5346-BD63-AB70A3EC8392}" dt="2024-09-04T18:02:17.909" v="327" actId="26606"/>
          <ac:cxnSpMkLst>
            <pc:docMk/>
            <pc:sldMk cId="2407010024" sldId="259"/>
            <ac:cxnSpMk id="18" creationId="{4B3BCACB-5880-460B-9606-8C433A9AF99D}"/>
          </ac:cxnSpMkLst>
        </pc:cxnChg>
      </pc:sldChg>
      <pc:sldChg chg="addSp modSp mod setBg">
        <pc:chgData name="Avery, Lisa" userId="63e02cad-c3a9-4536-864c-26cc29c58b84" providerId="ADAL" clId="{609C8743-6D37-5346-BD63-AB70A3EC8392}" dt="2024-09-19T12:57:06.317" v="382" actId="5793"/>
        <pc:sldMkLst>
          <pc:docMk/>
          <pc:sldMk cId="3059676421" sldId="260"/>
        </pc:sldMkLst>
        <pc:spChg chg="mod">
          <ac:chgData name="Avery, Lisa" userId="63e02cad-c3a9-4536-864c-26cc29c58b84" providerId="ADAL" clId="{609C8743-6D37-5346-BD63-AB70A3EC8392}" dt="2024-09-04T18:02:29.951" v="332" actId="26606"/>
          <ac:spMkLst>
            <pc:docMk/>
            <pc:sldMk cId="3059676421" sldId="260"/>
            <ac:spMk id="2" creationId="{1782D37E-AFAE-DD57-349A-A776014CFA93}"/>
          </ac:spMkLst>
        </pc:spChg>
        <pc:spChg chg="mod">
          <ac:chgData name="Avery, Lisa" userId="63e02cad-c3a9-4536-864c-26cc29c58b84" providerId="ADAL" clId="{609C8743-6D37-5346-BD63-AB70A3EC8392}" dt="2024-09-19T12:57:06.317" v="382" actId="5793"/>
          <ac:spMkLst>
            <pc:docMk/>
            <pc:sldMk cId="3059676421" sldId="260"/>
            <ac:spMk id="3" creationId="{9462D43B-837A-3F38-1843-26E82BE75BC2}"/>
          </ac:spMkLst>
        </pc:spChg>
        <pc:spChg chg="add">
          <ac:chgData name="Avery, Lisa" userId="63e02cad-c3a9-4536-864c-26cc29c58b84" providerId="ADAL" clId="{609C8743-6D37-5346-BD63-AB70A3EC8392}" dt="2024-09-04T18:02:29.951" v="332" actId="26606"/>
          <ac:spMkLst>
            <pc:docMk/>
            <pc:sldMk cId="3059676421" sldId="260"/>
            <ac:spMk id="8" creationId="{DAF1966E-FD40-4A4A-B61B-C4DF7FA05F06}"/>
          </ac:spMkLst>
        </pc:spChg>
        <pc:spChg chg="add">
          <ac:chgData name="Avery, Lisa" userId="63e02cad-c3a9-4536-864c-26cc29c58b84" providerId="ADAL" clId="{609C8743-6D37-5346-BD63-AB70A3EC8392}" dt="2024-09-04T18:02:29.951" v="332" actId="26606"/>
          <ac:spMkLst>
            <pc:docMk/>
            <pc:sldMk cId="3059676421" sldId="260"/>
            <ac:spMk id="10" creationId="{047BFA19-D45E-416B-A404-7AF2F3F27017}"/>
          </ac:spMkLst>
        </pc:spChg>
        <pc:spChg chg="add">
          <ac:chgData name="Avery, Lisa" userId="63e02cad-c3a9-4536-864c-26cc29c58b84" providerId="ADAL" clId="{609C8743-6D37-5346-BD63-AB70A3EC8392}" dt="2024-09-04T18:02:29.951" v="332" actId="26606"/>
          <ac:spMkLst>
            <pc:docMk/>
            <pc:sldMk cId="3059676421" sldId="260"/>
            <ac:spMk id="12" creationId="{8E0105E7-23DB-4CF2-8258-FF47C7620F6E}"/>
          </ac:spMkLst>
        </pc:spChg>
        <pc:spChg chg="add">
          <ac:chgData name="Avery, Lisa" userId="63e02cad-c3a9-4536-864c-26cc29c58b84" providerId="ADAL" clId="{609C8743-6D37-5346-BD63-AB70A3EC8392}" dt="2024-09-04T18:02:29.951" v="332" actId="26606"/>
          <ac:spMkLst>
            <pc:docMk/>
            <pc:sldMk cId="3059676421" sldId="260"/>
            <ac:spMk id="14" creationId="{074B4F7D-14B2-478B-8BF5-01E4E0C5D263}"/>
          </ac:spMkLst>
        </pc:spChg>
      </pc:sldChg>
      <pc:sldChg chg="modSp mod">
        <pc:chgData name="Avery, Lisa" userId="63e02cad-c3a9-4536-864c-26cc29c58b84" providerId="ADAL" clId="{609C8743-6D37-5346-BD63-AB70A3EC8392}" dt="2024-09-19T13:02:49.409" v="953" actId="207"/>
        <pc:sldMkLst>
          <pc:docMk/>
          <pc:sldMk cId="2542745781" sldId="261"/>
        </pc:sldMkLst>
        <pc:spChg chg="mod">
          <ac:chgData name="Avery, Lisa" userId="63e02cad-c3a9-4536-864c-26cc29c58b84" providerId="ADAL" clId="{609C8743-6D37-5346-BD63-AB70A3EC8392}" dt="2024-09-19T13:02:49.409" v="953" actId="207"/>
          <ac:spMkLst>
            <pc:docMk/>
            <pc:sldMk cId="2542745781" sldId="261"/>
            <ac:spMk id="5" creationId="{9266B546-2F72-4793-A7BF-7E8B5F63ED65}"/>
          </ac:spMkLst>
        </pc:spChg>
      </pc:sldChg>
      <pc:sldChg chg="addSp modSp mod setBg">
        <pc:chgData name="Avery, Lisa" userId="63e02cad-c3a9-4536-864c-26cc29c58b84" providerId="ADAL" clId="{609C8743-6D37-5346-BD63-AB70A3EC8392}" dt="2024-09-04T18:03:31.407" v="339" actId="255"/>
        <pc:sldMkLst>
          <pc:docMk/>
          <pc:sldMk cId="3140438817" sldId="262"/>
        </pc:sldMkLst>
        <pc:spChg chg="mod">
          <ac:chgData name="Avery, Lisa" userId="63e02cad-c3a9-4536-864c-26cc29c58b84" providerId="ADAL" clId="{609C8743-6D37-5346-BD63-AB70A3EC8392}" dt="2024-09-04T18:02:45.191" v="333" actId="26606"/>
          <ac:spMkLst>
            <pc:docMk/>
            <pc:sldMk cId="3140438817" sldId="262"/>
            <ac:spMk id="2" creationId="{22A2A7C8-4EA5-9550-FE1A-FC32AEFE2246}"/>
          </ac:spMkLst>
        </pc:spChg>
        <pc:spChg chg="mod">
          <ac:chgData name="Avery, Lisa" userId="63e02cad-c3a9-4536-864c-26cc29c58b84" providerId="ADAL" clId="{609C8743-6D37-5346-BD63-AB70A3EC8392}" dt="2024-09-04T18:03:31.407" v="339" actId="255"/>
          <ac:spMkLst>
            <pc:docMk/>
            <pc:sldMk cId="3140438817" sldId="262"/>
            <ac:spMk id="3" creationId="{BD54D6DE-7E9F-DE3D-0B22-3FF6BE95F233}"/>
          </ac:spMkLst>
        </pc:spChg>
        <pc:spChg chg="add">
          <ac:chgData name="Avery, Lisa" userId="63e02cad-c3a9-4536-864c-26cc29c58b84" providerId="ADAL" clId="{609C8743-6D37-5346-BD63-AB70A3EC8392}" dt="2024-09-04T18:02:45.191" v="333" actId="26606"/>
          <ac:spMkLst>
            <pc:docMk/>
            <pc:sldMk cId="3140438817" sldId="262"/>
            <ac:spMk id="8" creationId="{DAF1966E-FD40-4A4A-B61B-C4DF7FA05F06}"/>
          </ac:spMkLst>
        </pc:spChg>
        <pc:spChg chg="add">
          <ac:chgData name="Avery, Lisa" userId="63e02cad-c3a9-4536-864c-26cc29c58b84" providerId="ADAL" clId="{609C8743-6D37-5346-BD63-AB70A3EC8392}" dt="2024-09-04T18:02:45.191" v="333" actId="26606"/>
          <ac:spMkLst>
            <pc:docMk/>
            <pc:sldMk cId="3140438817" sldId="262"/>
            <ac:spMk id="10" creationId="{047BFA19-D45E-416B-A404-7AF2F3F27017}"/>
          </ac:spMkLst>
        </pc:spChg>
        <pc:spChg chg="add">
          <ac:chgData name="Avery, Lisa" userId="63e02cad-c3a9-4536-864c-26cc29c58b84" providerId="ADAL" clId="{609C8743-6D37-5346-BD63-AB70A3EC8392}" dt="2024-09-04T18:02:45.191" v="333" actId="26606"/>
          <ac:spMkLst>
            <pc:docMk/>
            <pc:sldMk cId="3140438817" sldId="262"/>
            <ac:spMk id="12" creationId="{8E0105E7-23DB-4CF2-8258-FF47C7620F6E}"/>
          </ac:spMkLst>
        </pc:spChg>
        <pc:spChg chg="add">
          <ac:chgData name="Avery, Lisa" userId="63e02cad-c3a9-4536-864c-26cc29c58b84" providerId="ADAL" clId="{609C8743-6D37-5346-BD63-AB70A3EC8392}" dt="2024-09-04T18:02:45.191" v="333" actId="26606"/>
          <ac:spMkLst>
            <pc:docMk/>
            <pc:sldMk cId="3140438817" sldId="262"/>
            <ac:spMk id="14" creationId="{074B4F7D-14B2-478B-8BF5-01E4E0C5D263}"/>
          </ac:spMkLst>
        </pc:spChg>
      </pc:sldChg>
      <pc:sldChg chg="addSp delSp modSp mod setBg">
        <pc:chgData name="Avery, Lisa" userId="63e02cad-c3a9-4536-864c-26cc29c58b84" providerId="ADAL" clId="{609C8743-6D37-5346-BD63-AB70A3EC8392}" dt="2024-09-19T12:58:33.742" v="407" actId="20577"/>
        <pc:sldMkLst>
          <pc:docMk/>
          <pc:sldMk cId="288609122" sldId="263"/>
        </pc:sldMkLst>
        <pc:spChg chg="mod">
          <ac:chgData name="Avery, Lisa" userId="63e02cad-c3a9-4536-864c-26cc29c58b84" providerId="ADAL" clId="{609C8743-6D37-5346-BD63-AB70A3EC8392}" dt="2024-09-04T18:03:54.782" v="342" actId="26606"/>
          <ac:spMkLst>
            <pc:docMk/>
            <pc:sldMk cId="288609122" sldId="263"/>
            <ac:spMk id="2" creationId="{1B3F4036-ABB4-623A-44F0-6C4E6573DB02}"/>
          </ac:spMkLst>
        </pc:spChg>
        <pc:spChg chg="mod">
          <ac:chgData name="Avery, Lisa" userId="63e02cad-c3a9-4536-864c-26cc29c58b84" providerId="ADAL" clId="{609C8743-6D37-5346-BD63-AB70A3EC8392}" dt="2024-09-19T12:58:33.742" v="407" actId="20577"/>
          <ac:spMkLst>
            <pc:docMk/>
            <pc:sldMk cId="288609122" sldId="263"/>
            <ac:spMk id="3" creationId="{953174F3-CE7A-B951-ABA7-E090277288B3}"/>
          </ac:spMkLst>
        </pc:spChg>
        <pc:spChg chg="add del">
          <ac:chgData name="Avery, Lisa" userId="63e02cad-c3a9-4536-864c-26cc29c58b84" providerId="ADAL" clId="{609C8743-6D37-5346-BD63-AB70A3EC8392}" dt="2024-09-04T18:03:54.778" v="341" actId="26606"/>
          <ac:spMkLst>
            <pc:docMk/>
            <pc:sldMk cId="288609122" sldId="263"/>
            <ac:spMk id="8" creationId="{100EDD19-6802-4EC3-95CE-CFFAB042CFD6}"/>
          </ac:spMkLst>
        </pc:spChg>
        <pc:spChg chg="add del">
          <ac:chgData name="Avery, Lisa" userId="63e02cad-c3a9-4536-864c-26cc29c58b84" providerId="ADAL" clId="{609C8743-6D37-5346-BD63-AB70A3EC8392}" dt="2024-09-04T18:03:54.778" v="341" actId="26606"/>
          <ac:spMkLst>
            <pc:docMk/>
            <pc:sldMk cId="288609122" sldId="263"/>
            <ac:spMk id="10" creationId="{DB17E863-922E-4C26-BD64-E8FD41D28661}"/>
          </ac:spMkLst>
        </pc:spChg>
        <pc:spChg chg="add">
          <ac:chgData name="Avery, Lisa" userId="63e02cad-c3a9-4536-864c-26cc29c58b84" providerId="ADAL" clId="{609C8743-6D37-5346-BD63-AB70A3EC8392}" dt="2024-09-04T18:03:54.782" v="342" actId="26606"/>
          <ac:spMkLst>
            <pc:docMk/>
            <pc:sldMk cId="288609122" sldId="263"/>
            <ac:spMk id="12" creationId="{8E0105E7-23DB-4CF2-8258-FF47C7620F6E}"/>
          </ac:spMkLst>
        </pc:spChg>
        <pc:spChg chg="add">
          <ac:chgData name="Avery, Lisa" userId="63e02cad-c3a9-4536-864c-26cc29c58b84" providerId="ADAL" clId="{609C8743-6D37-5346-BD63-AB70A3EC8392}" dt="2024-09-04T18:03:54.782" v="342" actId="26606"/>
          <ac:spMkLst>
            <pc:docMk/>
            <pc:sldMk cId="288609122" sldId="263"/>
            <ac:spMk id="13" creationId="{DAF1966E-FD40-4A4A-B61B-C4DF7FA05F06}"/>
          </ac:spMkLst>
        </pc:spChg>
        <pc:spChg chg="add">
          <ac:chgData name="Avery, Lisa" userId="63e02cad-c3a9-4536-864c-26cc29c58b84" providerId="ADAL" clId="{609C8743-6D37-5346-BD63-AB70A3EC8392}" dt="2024-09-04T18:03:54.782" v="342" actId="26606"/>
          <ac:spMkLst>
            <pc:docMk/>
            <pc:sldMk cId="288609122" sldId="263"/>
            <ac:spMk id="14" creationId="{074B4F7D-14B2-478B-8BF5-01E4E0C5D263}"/>
          </ac:spMkLst>
        </pc:spChg>
        <pc:spChg chg="add">
          <ac:chgData name="Avery, Lisa" userId="63e02cad-c3a9-4536-864c-26cc29c58b84" providerId="ADAL" clId="{609C8743-6D37-5346-BD63-AB70A3EC8392}" dt="2024-09-04T18:03:54.782" v="342" actId="26606"/>
          <ac:spMkLst>
            <pc:docMk/>
            <pc:sldMk cId="288609122" sldId="263"/>
            <ac:spMk id="15" creationId="{047BFA19-D45E-416B-A404-7AF2F3F27017}"/>
          </ac:spMkLst>
        </pc:spChg>
      </pc:sldChg>
      <pc:sldChg chg="addSp modSp mod setBg">
        <pc:chgData name="Avery, Lisa" userId="63e02cad-c3a9-4536-864c-26cc29c58b84" providerId="ADAL" clId="{609C8743-6D37-5346-BD63-AB70A3EC8392}" dt="2024-09-04T18:04:00.547" v="343" actId="26606"/>
        <pc:sldMkLst>
          <pc:docMk/>
          <pc:sldMk cId="3473597586" sldId="264"/>
        </pc:sldMkLst>
        <pc:spChg chg="mod">
          <ac:chgData name="Avery, Lisa" userId="63e02cad-c3a9-4536-864c-26cc29c58b84" providerId="ADAL" clId="{609C8743-6D37-5346-BD63-AB70A3EC8392}" dt="2024-09-04T18:04:00.547" v="343" actId="26606"/>
          <ac:spMkLst>
            <pc:docMk/>
            <pc:sldMk cId="3473597586" sldId="264"/>
            <ac:spMk id="2" creationId="{1A66735B-C685-D1CA-0BE6-4C987C281F96}"/>
          </ac:spMkLst>
        </pc:spChg>
        <pc:spChg chg="mod">
          <ac:chgData name="Avery, Lisa" userId="63e02cad-c3a9-4536-864c-26cc29c58b84" providerId="ADAL" clId="{609C8743-6D37-5346-BD63-AB70A3EC8392}" dt="2024-09-04T18:04:00.547" v="343" actId="26606"/>
          <ac:spMkLst>
            <pc:docMk/>
            <pc:sldMk cId="3473597586" sldId="264"/>
            <ac:spMk id="3" creationId="{DD6C3DFC-0367-7C26-DB05-772291BB684A}"/>
          </ac:spMkLst>
        </pc:spChg>
        <pc:spChg chg="add">
          <ac:chgData name="Avery, Lisa" userId="63e02cad-c3a9-4536-864c-26cc29c58b84" providerId="ADAL" clId="{609C8743-6D37-5346-BD63-AB70A3EC8392}" dt="2024-09-04T18:04:00.547" v="343" actId="26606"/>
          <ac:spMkLst>
            <pc:docMk/>
            <pc:sldMk cId="3473597586" sldId="264"/>
            <ac:spMk id="8" creationId="{DAF1966E-FD40-4A4A-B61B-C4DF7FA05F06}"/>
          </ac:spMkLst>
        </pc:spChg>
        <pc:spChg chg="add">
          <ac:chgData name="Avery, Lisa" userId="63e02cad-c3a9-4536-864c-26cc29c58b84" providerId="ADAL" clId="{609C8743-6D37-5346-BD63-AB70A3EC8392}" dt="2024-09-04T18:04:00.547" v="343" actId="26606"/>
          <ac:spMkLst>
            <pc:docMk/>
            <pc:sldMk cId="3473597586" sldId="264"/>
            <ac:spMk id="10" creationId="{047BFA19-D45E-416B-A404-7AF2F3F27017}"/>
          </ac:spMkLst>
        </pc:spChg>
        <pc:spChg chg="add">
          <ac:chgData name="Avery, Lisa" userId="63e02cad-c3a9-4536-864c-26cc29c58b84" providerId="ADAL" clId="{609C8743-6D37-5346-BD63-AB70A3EC8392}" dt="2024-09-04T18:04:00.547" v="343" actId="26606"/>
          <ac:spMkLst>
            <pc:docMk/>
            <pc:sldMk cId="3473597586" sldId="264"/>
            <ac:spMk id="12" creationId="{8E0105E7-23DB-4CF2-8258-FF47C7620F6E}"/>
          </ac:spMkLst>
        </pc:spChg>
        <pc:spChg chg="add">
          <ac:chgData name="Avery, Lisa" userId="63e02cad-c3a9-4536-864c-26cc29c58b84" providerId="ADAL" clId="{609C8743-6D37-5346-BD63-AB70A3EC8392}" dt="2024-09-04T18:04:00.547" v="343" actId="26606"/>
          <ac:spMkLst>
            <pc:docMk/>
            <pc:sldMk cId="3473597586" sldId="264"/>
            <ac:spMk id="14" creationId="{074B4F7D-14B2-478B-8BF5-01E4E0C5D263}"/>
          </ac:spMkLst>
        </pc:spChg>
      </pc:sldChg>
      <pc:sldChg chg="addSp modSp new mod setBg">
        <pc:chgData name="Avery, Lisa" userId="63e02cad-c3a9-4536-864c-26cc29c58b84" providerId="ADAL" clId="{609C8743-6D37-5346-BD63-AB70A3EC8392}" dt="2024-09-19T13:06:14.554" v="965" actId="27636"/>
        <pc:sldMkLst>
          <pc:docMk/>
          <pc:sldMk cId="2257388533" sldId="269"/>
        </pc:sldMkLst>
        <pc:spChg chg="mod">
          <ac:chgData name="Avery, Lisa" userId="63e02cad-c3a9-4536-864c-26cc29c58b84" providerId="ADAL" clId="{609C8743-6D37-5346-BD63-AB70A3EC8392}" dt="2024-09-04T18:04:26.376" v="344" actId="26606"/>
          <ac:spMkLst>
            <pc:docMk/>
            <pc:sldMk cId="2257388533" sldId="269"/>
            <ac:spMk id="2" creationId="{8F7B81FD-6E7E-5877-9176-D199777C62E0}"/>
          </ac:spMkLst>
        </pc:spChg>
        <pc:spChg chg="mod">
          <ac:chgData name="Avery, Lisa" userId="63e02cad-c3a9-4536-864c-26cc29c58b84" providerId="ADAL" clId="{609C8743-6D37-5346-BD63-AB70A3EC8392}" dt="2024-09-19T13:06:14.554" v="965" actId="27636"/>
          <ac:spMkLst>
            <pc:docMk/>
            <pc:sldMk cId="2257388533" sldId="269"/>
            <ac:spMk id="3" creationId="{5CECF93A-3CD5-955C-0136-AE5B6119B4AD}"/>
          </ac:spMkLst>
        </pc:spChg>
        <pc:spChg chg="add">
          <ac:chgData name="Avery, Lisa" userId="63e02cad-c3a9-4536-864c-26cc29c58b84" providerId="ADAL" clId="{609C8743-6D37-5346-BD63-AB70A3EC8392}" dt="2024-09-04T18:04:26.376" v="344" actId="26606"/>
          <ac:spMkLst>
            <pc:docMk/>
            <pc:sldMk cId="2257388533" sldId="269"/>
            <ac:spMk id="8" creationId="{DAF1966E-FD40-4A4A-B61B-C4DF7FA05F06}"/>
          </ac:spMkLst>
        </pc:spChg>
        <pc:spChg chg="add">
          <ac:chgData name="Avery, Lisa" userId="63e02cad-c3a9-4536-864c-26cc29c58b84" providerId="ADAL" clId="{609C8743-6D37-5346-BD63-AB70A3EC8392}" dt="2024-09-04T18:04:26.376" v="344" actId="26606"/>
          <ac:spMkLst>
            <pc:docMk/>
            <pc:sldMk cId="2257388533" sldId="269"/>
            <ac:spMk id="10" creationId="{047BFA19-D45E-416B-A404-7AF2F3F27017}"/>
          </ac:spMkLst>
        </pc:spChg>
        <pc:spChg chg="add">
          <ac:chgData name="Avery, Lisa" userId="63e02cad-c3a9-4536-864c-26cc29c58b84" providerId="ADAL" clId="{609C8743-6D37-5346-BD63-AB70A3EC8392}" dt="2024-09-04T18:04:26.376" v="344" actId="26606"/>
          <ac:spMkLst>
            <pc:docMk/>
            <pc:sldMk cId="2257388533" sldId="269"/>
            <ac:spMk id="12" creationId="{8E0105E7-23DB-4CF2-8258-FF47C7620F6E}"/>
          </ac:spMkLst>
        </pc:spChg>
        <pc:spChg chg="add">
          <ac:chgData name="Avery, Lisa" userId="63e02cad-c3a9-4536-864c-26cc29c58b84" providerId="ADAL" clId="{609C8743-6D37-5346-BD63-AB70A3EC8392}" dt="2024-09-04T18:04:26.376" v="344" actId="26606"/>
          <ac:spMkLst>
            <pc:docMk/>
            <pc:sldMk cId="2257388533" sldId="269"/>
            <ac:spMk id="14" creationId="{074B4F7D-14B2-478B-8BF5-01E4E0C5D263}"/>
          </ac:spMkLst>
        </pc:spChg>
      </pc:sldChg>
      <pc:sldChg chg="addSp delSp modSp new mod">
        <pc:chgData name="Avery, Lisa" userId="63e02cad-c3a9-4536-864c-26cc29c58b84" providerId="ADAL" clId="{609C8743-6D37-5346-BD63-AB70A3EC8392}" dt="2024-09-19T13:23:44.921" v="967" actId="20577"/>
        <pc:sldMkLst>
          <pc:docMk/>
          <pc:sldMk cId="1141852747" sldId="270"/>
        </pc:sldMkLst>
        <pc:spChg chg="add del">
          <ac:chgData name="Avery, Lisa" userId="63e02cad-c3a9-4536-864c-26cc29c58b84" providerId="ADAL" clId="{609C8743-6D37-5346-BD63-AB70A3EC8392}" dt="2024-09-04T17:46:36.297" v="12" actId="478"/>
          <ac:spMkLst>
            <pc:docMk/>
            <pc:sldMk cId="1141852747" sldId="270"/>
            <ac:spMk id="2" creationId="{D0E69E12-AFA9-EA5E-454B-AD8E47E182D8}"/>
          </ac:spMkLst>
        </pc:spChg>
        <pc:spChg chg="mod">
          <ac:chgData name="Avery, Lisa" userId="63e02cad-c3a9-4536-864c-26cc29c58b84" providerId="ADAL" clId="{609C8743-6D37-5346-BD63-AB70A3EC8392}" dt="2024-09-19T13:23:44.921" v="967" actId="20577"/>
          <ac:spMkLst>
            <pc:docMk/>
            <pc:sldMk cId="1141852747" sldId="270"/>
            <ac:spMk id="3" creationId="{8FF635DA-DB7E-6297-1AB4-6B70BB55A4AB}"/>
          </ac:spMkLst>
        </pc:spChg>
      </pc:sldChg>
      <pc:sldChg chg="addSp modSp new mod setBg">
        <pc:chgData name="Avery, Lisa" userId="63e02cad-c3a9-4536-864c-26cc29c58b84" providerId="ADAL" clId="{609C8743-6D37-5346-BD63-AB70A3EC8392}" dt="2024-09-04T18:04:53.187" v="346" actId="26606"/>
        <pc:sldMkLst>
          <pc:docMk/>
          <pc:sldMk cId="101774912" sldId="271"/>
        </pc:sldMkLst>
        <pc:spChg chg="mod">
          <ac:chgData name="Avery, Lisa" userId="63e02cad-c3a9-4536-864c-26cc29c58b84" providerId="ADAL" clId="{609C8743-6D37-5346-BD63-AB70A3EC8392}" dt="2024-09-04T18:04:53.187" v="346" actId="26606"/>
          <ac:spMkLst>
            <pc:docMk/>
            <pc:sldMk cId="101774912" sldId="271"/>
            <ac:spMk id="2" creationId="{FB0D1A96-E5A9-06E4-8A98-3A1DF197DDE3}"/>
          </ac:spMkLst>
        </pc:spChg>
        <pc:spChg chg="mod">
          <ac:chgData name="Avery, Lisa" userId="63e02cad-c3a9-4536-864c-26cc29c58b84" providerId="ADAL" clId="{609C8743-6D37-5346-BD63-AB70A3EC8392}" dt="2024-09-04T18:04:53.187" v="346" actId="26606"/>
          <ac:spMkLst>
            <pc:docMk/>
            <pc:sldMk cId="101774912" sldId="271"/>
            <ac:spMk id="3" creationId="{7493FE3B-08FE-C579-8FAC-5EF41395EDF1}"/>
          </ac:spMkLst>
        </pc:spChg>
        <pc:spChg chg="add">
          <ac:chgData name="Avery, Lisa" userId="63e02cad-c3a9-4536-864c-26cc29c58b84" providerId="ADAL" clId="{609C8743-6D37-5346-BD63-AB70A3EC8392}" dt="2024-09-04T18:04:53.187" v="346" actId="26606"/>
          <ac:spMkLst>
            <pc:docMk/>
            <pc:sldMk cId="101774912" sldId="271"/>
            <ac:spMk id="8" creationId="{2029D5AD-8348-4446-B191-6A9B6FE03F21}"/>
          </ac:spMkLst>
        </pc:spChg>
        <pc:spChg chg="add">
          <ac:chgData name="Avery, Lisa" userId="63e02cad-c3a9-4536-864c-26cc29c58b84" providerId="ADAL" clId="{609C8743-6D37-5346-BD63-AB70A3EC8392}" dt="2024-09-04T18:04:53.187" v="346" actId="26606"/>
          <ac:spMkLst>
            <pc:docMk/>
            <pc:sldMk cId="101774912" sldId="271"/>
            <ac:spMk id="10" creationId="{A3F395A2-2B64-4749-BD93-2F159C7E1FB5}"/>
          </ac:spMkLst>
        </pc:spChg>
        <pc:spChg chg="add">
          <ac:chgData name="Avery, Lisa" userId="63e02cad-c3a9-4536-864c-26cc29c58b84" providerId="ADAL" clId="{609C8743-6D37-5346-BD63-AB70A3EC8392}" dt="2024-09-04T18:04:53.187" v="346" actId="26606"/>
          <ac:spMkLst>
            <pc:docMk/>
            <pc:sldMk cId="101774912" sldId="271"/>
            <ac:spMk id="12" creationId="{5CF0135B-EAB8-4CA0-896C-2D897ECD28BC}"/>
          </ac:spMkLst>
        </pc:spChg>
        <pc:spChg chg="add">
          <ac:chgData name="Avery, Lisa" userId="63e02cad-c3a9-4536-864c-26cc29c58b84" providerId="ADAL" clId="{609C8743-6D37-5346-BD63-AB70A3EC8392}" dt="2024-09-04T18:04:53.187" v="346" actId="26606"/>
          <ac:spMkLst>
            <pc:docMk/>
            <pc:sldMk cId="101774912" sldId="271"/>
            <ac:spMk id="14" creationId="{92C3387C-D24F-4737-8A37-1DC5CFF09CFA}"/>
          </ac:spMkLst>
        </pc:spChg>
      </pc:sldChg>
      <pc:sldChg chg="addSp delSp modSp new mod">
        <pc:chgData name="Avery, Lisa" userId="63e02cad-c3a9-4536-864c-26cc29c58b84" providerId="ADAL" clId="{609C8743-6D37-5346-BD63-AB70A3EC8392}" dt="2024-09-04T18:05:57.527" v="353"/>
        <pc:sldMkLst>
          <pc:docMk/>
          <pc:sldMk cId="3796299264" sldId="272"/>
        </pc:sldMkLst>
        <pc:spChg chg="mod">
          <ac:chgData name="Avery, Lisa" userId="63e02cad-c3a9-4536-864c-26cc29c58b84" providerId="ADAL" clId="{609C8743-6D37-5346-BD63-AB70A3EC8392}" dt="2024-09-04T18:05:19.831" v="349" actId="1076"/>
          <ac:spMkLst>
            <pc:docMk/>
            <pc:sldMk cId="3796299264" sldId="272"/>
            <ac:spMk id="2" creationId="{3F59D66B-2E4A-33F3-E575-B4890A5E7DCA}"/>
          </ac:spMkLst>
        </pc:spChg>
        <pc:spChg chg="del mod">
          <ac:chgData name="Avery, Lisa" userId="63e02cad-c3a9-4536-864c-26cc29c58b84" providerId="ADAL" clId="{609C8743-6D37-5346-BD63-AB70A3EC8392}" dt="2024-09-04T17:50:12.112" v="101"/>
          <ac:spMkLst>
            <pc:docMk/>
            <pc:sldMk cId="3796299264" sldId="272"/>
            <ac:spMk id="3" creationId="{623BA592-5E0A-13C0-18B3-39E1B58E8646}"/>
          </ac:spMkLst>
        </pc:spChg>
        <pc:spChg chg="add mod">
          <ac:chgData name="Avery, Lisa" userId="63e02cad-c3a9-4536-864c-26cc29c58b84" providerId="ADAL" clId="{609C8743-6D37-5346-BD63-AB70A3EC8392}" dt="2024-09-04T17:57:51.088" v="180" actId="20577"/>
          <ac:spMkLst>
            <pc:docMk/>
            <pc:sldMk cId="3796299264" sldId="272"/>
            <ac:spMk id="5" creationId="{E2435C05-DB73-0DDE-D152-9A2E83B83B12}"/>
          </ac:spMkLst>
        </pc:spChg>
        <pc:spChg chg="add del mod">
          <ac:chgData name="Avery, Lisa" userId="63e02cad-c3a9-4536-864c-26cc29c58b84" providerId="ADAL" clId="{609C8743-6D37-5346-BD63-AB70A3EC8392}" dt="2024-09-04T17:51:43.733" v="113" actId="478"/>
          <ac:spMkLst>
            <pc:docMk/>
            <pc:sldMk cId="3796299264" sldId="272"/>
            <ac:spMk id="7" creationId="{21329A6B-51F1-B440-BB8B-EEF02A73AA4A}"/>
          </ac:spMkLst>
        </pc:spChg>
        <pc:spChg chg="add mod">
          <ac:chgData name="Avery, Lisa" userId="63e02cad-c3a9-4536-864c-26cc29c58b84" providerId="ADAL" clId="{609C8743-6D37-5346-BD63-AB70A3EC8392}" dt="2024-09-04T17:58:00.459" v="182" actId="1076"/>
          <ac:spMkLst>
            <pc:docMk/>
            <pc:sldMk cId="3796299264" sldId="272"/>
            <ac:spMk id="10" creationId="{636CD466-8841-215F-2902-8F867F6DC948}"/>
          </ac:spMkLst>
        </pc:spChg>
        <pc:graphicFrameChg chg="add del mod">
          <ac:chgData name="Avery, Lisa" userId="63e02cad-c3a9-4536-864c-26cc29c58b84" providerId="ADAL" clId="{609C8743-6D37-5346-BD63-AB70A3EC8392}" dt="2024-09-04T17:51:39.982" v="112" actId="478"/>
          <ac:graphicFrameMkLst>
            <pc:docMk/>
            <pc:sldMk cId="3796299264" sldId="272"/>
            <ac:graphicFrameMk id="4" creationId="{A01D1A33-396D-68F7-F28D-F3E5895ADD2D}"/>
          </ac:graphicFrameMkLst>
        </pc:graphicFrameChg>
        <pc:graphicFrameChg chg="add mod modGraphic">
          <ac:chgData name="Avery, Lisa" userId="63e02cad-c3a9-4536-864c-26cc29c58b84" providerId="ADAL" clId="{609C8743-6D37-5346-BD63-AB70A3EC8392}" dt="2024-09-04T18:05:57.527" v="353"/>
          <ac:graphicFrameMkLst>
            <pc:docMk/>
            <pc:sldMk cId="3796299264" sldId="272"/>
            <ac:graphicFrameMk id="8" creationId="{906679AC-D8C8-AA53-1715-B6E4EA114174}"/>
          </ac:graphicFrameMkLst>
        </pc:graphicFrameChg>
      </pc:sldChg>
      <pc:sldChg chg="addSp modSp new mod setBg">
        <pc:chgData name="Avery, Lisa" userId="63e02cad-c3a9-4536-864c-26cc29c58b84" providerId="ADAL" clId="{609C8743-6D37-5346-BD63-AB70A3EC8392}" dt="2024-09-04T18:06:21.555" v="354" actId="26606"/>
        <pc:sldMkLst>
          <pc:docMk/>
          <pc:sldMk cId="536376810" sldId="273"/>
        </pc:sldMkLst>
        <pc:spChg chg="mod">
          <ac:chgData name="Avery, Lisa" userId="63e02cad-c3a9-4536-864c-26cc29c58b84" providerId="ADAL" clId="{609C8743-6D37-5346-BD63-AB70A3EC8392}" dt="2024-09-04T18:06:21.555" v="354" actId="26606"/>
          <ac:spMkLst>
            <pc:docMk/>
            <pc:sldMk cId="536376810" sldId="273"/>
            <ac:spMk id="2" creationId="{0626FA6E-79C4-1EC9-D2FF-B61F43CEB39F}"/>
          </ac:spMkLst>
        </pc:spChg>
        <pc:spChg chg="mod">
          <ac:chgData name="Avery, Lisa" userId="63e02cad-c3a9-4536-864c-26cc29c58b84" providerId="ADAL" clId="{609C8743-6D37-5346-BD63-AB70A3EC8392}" dt="2024-09-04T18:06:21.555" v="354" actId="26606"/>
          <ac:spMkLst>
            <pc:docMk/>
            <pc:sldMk cId="536376810" sldId="273"/>
            <ac:spMk id="3" creationId="{C09BAD64-E603-C3AF-5BC5-4B77E9FA304A}"/>
          </ac:spMkLst>
        </pc:spChg>
        <pc:spChg chg="add">
          <ac:chgData name="Avery, Lisa" userId="63e02cad-c3a9-4536-864c-26cc29c58b84" providerId="ADAL" clId="{609C8743-6D37-5346-BD63-AB70A3EC8392}" dt="2024-09-04T18:06:21.555" v="354" actId="26606"/>
          <ac:spMkLst>
            <pc:docMk/>
            <pc:sldMk cId="536376810" sldId="273"/>
            <ac:spMk id="8" creationId="{2029D5AD-8348-4446-B191-6A9B6FE03F21}"/>
          </ac:spMkLst>
        </pc:spChg>
        <pc:spChg chg="add">
          <ac:chgData name="Avery, Lisa" userId="63e02cad-c3a9-4536-864c-26cc29c58b84" providerId="ADAL" clId="{609C8743-6D37-5346-BD63-AB70A3EC8392}" dt="2024-09-04T18:06:21.555" v="354" actId="26606"/>
          <ac:spMkLst>
            <pc:docMk/>
            <pc:sldMk cId="536376810" sldId="273"/>
            <ac:spMk id="10" creationId="{A3F395A2-2B64-4749-BD93-2F159C7E1FB5}"/>
          </ac:spMkLst>
        </pc:spChg>
        <pc:spChg chg="add">
          <ac:chgData name="Avery, Lisa" userId="63e02cad-c3a9-4536-864c-26cc29c58b84" providerId="ADAL" clId="{609C8743-6D37-5346-BD63-AB70A3EC8392}" dt="2024-09-04T18:06:21.555" v="354" actId="26606"/>
          <ac:spMkLst>
            <pc:docMk/>
            <pc:sldMk cId="536376810" sldId="273"/>
            <ac:spMk id="12" creationId="{5CF0135B-EAB8-4CA0-896C-2D897ECD28BC}"/>
          </ac:spMkLst>
        </pc:spChg>
        <pc:spChg chg="add">
          <ac:chgData name="Avery, Lisa" userId="63e02cad-c3a9-4536-864c-26cc29c58b84" providerId="ADAL" clId="{609C8743-6D37-5346-BD63-AB70A3EC8392}" dt="2024-09-04T18:06:21.555" v="354" actId="26606"/>
          <ac:spMkLst>
            <pc:docMk/>
            <pc:sldMk cId="536376810" sldId="273"/>
            <ac:spMk id="14" creationId="{92C3387C-D24F-4737-8A37-1DC5CFF09CFA}"/>
          </ac:spMkLst>
        </pc:spChg>
      </pc:sldChg>
      <pc:sldChg chg="addSp modSp new mod">
        <pc:chgData name="Avery, Lisa" userId="63e02cad-c3a9-4536-864c-26cc29c58b84" providerId="ADAL" clId="{609C8743-6D37-5346-BD63-AB70A3EC8392}" dt="2024-09-04T18:06:52.892" v="358" actId="27636"/>
        <pc:sldMkLst>
          <pc:docMk/>
          <pc:sldMk cId="2675439448" sldId="274"/>
        </pc:sldMkLst>
        <pc:spChg chg="mod">
          <ac:chgData name="Avery, Lisa" userId="63e02cad-c3a9-4536-864c-26cc29c58b84" providerId="ADAL" clId="{609C8743-6D37-5346-BD63-AB70A3EC8392}" dt="2024-09-04T18:06:44.241" v="356" actId="255"/>
          <ac:spMkLst>
            <pc:docMk/>
            <pc:sldMk cId="2675439448" sldId="274"/>
            <ac:spMk id="2" creationId="{B30B83F3-76B2-8DD2-9643-691E3CE3FD90}"/>
          </ac:spMkLst>
        </pc:spChg>
        <pc:spChg chg="mod">
          <ac:chgData name="Avery, Lisa" userId="63e02cad-c3a9-4536-864c-26cc29c58b84" providerId="ADAL" clId="{609C8743-6D37-5346-BD63-AB70A3EC8392}" dt="2024-09-04T18:06:52.892" v="358" actId="27636"/>
          <ac:spMkLst>
            <pc:docMk/>
            <pc:sldMk cId="2675439448" sldId="274"/>
            <ac:spMk id="3" creationId="{8D8BE36D-018A-0190-E3D3-994A8EE5331F}"/>
          </ac:spMkLst>
        </pc:spChg>
        <pc:graphicFrameChg chg="add mod">
          <ac:chgData name="Avery, Lisa" userId="63e02cad-c3a9-4536-864c-26cc29c58b84" providerId="ADAL" clId="{609C8743-6D37-5346-BD63-AB70A3EC8392}" dt="2024-09-04T17:54:01.078" v="143" actId="1076"/>
          <ac:graphicFrameMkLst>
            <pc:docMk/>
            <pc:sldMk cId="2675439448" sldId="274"/>
            <ac:graphicFrameMk id="4" creationId="{BA09CABE-B076-26AD-1752-0F7A89D786D6}"/>
          </ac:graphicFrameMkLst>
        </pc:graphicFrameChg>
      </pc:sldChg>
      <pc:sldChg chg="addSp modSp new mod">
        <pc:chgData name="Avery, Lisa" userId="63e02cad-c3a9-4536-864c-26cc29c58b84" providerId="ADAL" clId="{609C8743-6D37-5346-BD63-AB70A3EC8392}" dt="2024-09-04T18:07:14.098" v="365" actId="20577"/>
        <pc:sldMkLst>
          <pc:docMk/>
          <pc:sldMk cId="404365865" sldId="275"/>
        </pc:sldMkLst>
        <pc:spChg chg="mod">
          <ac:chgData name="Avery, Lisa" userId="63e02cad-c3a9-4536-864c-26cc29c58b84" providerId="ADAL" clId="{609C8743-6D37-5346-BD63-AB70A3EC8392}" dt="2024-09-04T17:54:18.038" v="146" actId="20577"/>
          <ac:spMkLst>
            <pc:docMk/>
            <pc:sldMk cId="404365865" sldId="275"/>
            <ac:spMk id="2" creationId="{9211D00D-57F1-4A9A-0B37-2F394361EF28}"/>
          </ac:spMkLst>
        </pc:spChg>
        <pc:spChg chg="mod">
          <ac:chgData name="Avery, Lisa" userId="63e02cad-c3a9-4536-864c-26cc29c58b84" providerId="ADAL" clId="{609C8743-6D37-5346-BD63-AB70A3EC8392}" dt="2024-09-04T17:54:45.020" v="152" actId="1076"/>
          <ac:spMkLst>
            <pc:docMk/>
            <pc:sldMk cId="404365865" sldId="275"/>
            <ac:spMk id="3" creationId="{7384C229-3878-8193-6AF1-4C2413D457DC}"/>
          </ac:spMkLst>
        </pc:spChg>
        <pc:spChg chg="add mod">
          <ac:chgData name="Avery, Lisa" userId="63e02cad-c3a9-4536-864c-26cc29c58b84" providerId="ADAL" clId="{609C8743-6D37-5346-BD63-AB70A3EC8392}" dt="2024-09-04T17:56:58.618" v="172" actId="14100"/>
          <ac:spMkLst>
            <pc:docMk/>
            <pc:sldMk cId="404365865" sldId="275"/>
            <ac:spMk id="6" creationId="{85CD9ECE-DC06-597C-4A13-791140F4618A}"/>
          </ac:spMkLst>
        </pc:spChg>
        <pc:graphicFrameChg chg="add mod">
          <ac:chgData name="Avery, Lisa" userId="63e02cad-c3a9-4536-864c-26cc29c58b84" providerId="ADAL" clId="{609C8743-6D37-5346-BD63-AB70A3EC8392}" dt="2024-09-04T17:54:49.851" v="153" actId="1076"/>
          <ac:graphicFrameMkLst>
            <pc:docMk/>
            <pc:sldMk cId="404365865" sldId="275"/>
            <ac:graphicFrameMk id="4" creationId="{E338089E-6F64-BAA3-59EB-3F15BD724468}"/>
          </ac:graphicFrameMkLst>
        </pc:graphicFrameChg>
        <pc:graphicFrameChg chg="add mod modGraphic">
          <ac:chgData name="Avery, Lisa" userId="63e02cad-c3a9-4536-864c-26cc29c58b84" providerId="ADAL" clId="{609C8743-6D37-5346-BD63-AB70A3EC8392}" dt="2024-09-04T18:07:14.098" v="365" actId="20577"/>
          <ac:graphicFrameMkLst>
            <pc:docMk/>
            <pc:sldMk cId="404365865" sldId="275"/>
            <ac:graphicFrameMk id="7" creationId="{649DB770-989F-9A33-2311-42A7ECEE9043}"/>
          </ac:graphicFrameMkLst>
        </pc:graphicFrameChg>
      </pc:sldChg>
      <pc:sldChg chg="addSp delSp modSp new mod">
        <pc:chgData name="Avery, Lisa" userId="63e02cad-c3a9-4536-864c-26cc29c58b84" providerId="ADAL" clId="{609C8743-6D37-5346-BD63-AB70A3EC8392}" dt="2024-09-04T17:56:23.225" v="171" actId="14100"/>
        <pc:sldMkLst>
          <pc:docMk/>
          <pc:sldMk cId="4237132339" sldId="276"/>
        </pc:sldMkLst>
        <pc:spChg chg="del">
          <ac:chgData name="Avery, Lisa" userId="63e02cad-c3a9-4536-864c-26cc29c58b84" providerId="ADAL" clId="{609C8743-6D37-5346-BD63-AB70A3EC8392}" dt="2024-09-04T17:55:28.326" v="160" actId="478"/>
          <ac:spMkLst>
            <pc:docMk/>
            <pc:sldMk cId="4237132339" sldId="276"/>
            <ac:spMk id="2" creationId="{36F92AD1-A655-C013-F88C-0B9FBA965248}"/>
          </ac:spMkLst>
        </pc:spChg>
        <pc:spChg chg="del">
          <ac:chgData name="Avery, Lisa" userId="63e02cad-c3a9-4536-864c-26cc29c58b84" providerId="ADAL" clId="{609C8743-6D37-5346-BD63-AB70A3EC8392}" dt="2024-09-04T17:55:29.231" v="161" actId="478"/>
          <ac:spMkLst>
            <pc:docMk/>
            <pc:sldMk cId="4237132339" sldId="276"/>
            <ac:spMk id="3" creationId="{A6DA4180-CAEF-F8AB-7224-F61F93F8A67D}"/>
          </ac:spMkLst>
        </pc:spChg>
        <pc:spChg chg="add mod">
          <ac:chgData name="Avery, Lisa" userId="63e02cad-c3a9-4536-864c-26cc29c58b84" providerId="ADAL" clId="{609C8743-6D37-5346-BD63-AB70A3EC8392}" dt="2024-09-04T17:55:42.004" v="164" actId="14100"/>
          <ac:spMkLst>
            <pc:docMk/>
            <pc:sldMk cId="4237132339" sldId="276"/>
            <ac:spMk id="5" creationId="{13C5768E-5093-9517-5FE2-64671D807D4A}"/>
          </ac:spMkLst>
        </pc:spChg>
        <pc:spChg chg="add mod">
          <ac:chgData name="Avery, Lisa" userId="63e02cad-c3a9-4536-864c-26cc29c58b84" providerId="ADAL" clId="{609C8743-6D37-5346-BD63-AB70A3EC8392}" dt="2024-09-04T17:56:23.225" v="171" actId="14100"/>
          <ac:spMkLst>
            <pc:docMk/>
            <pc:sldMk cId="4237132339" sldId="276"/>
            <ac:spMk id="8" creationId="{18FB71E2-71F3-D9EA-738E-7A9B98456FBC}"/>
          </ac:spMkLst>
        </pc:spChg>
        <pc:graphicFrameChg chg="add mod modGraphic">
          <ac:chgData name="Avery, Lisa" userId="63e02cad-c3a9-4536-864c-26cc29c58b84" providerId="ADAL" clId="{609C8743-6D37-5346-BD63-AB70A3EC8392}" dt="2024-09-04T17:56:02.354" v="168" actId="1076"/>
          <ac:graphicFrameMkLst>
            <pc:docMk/>
            <pc:sldMk cId="4237132339" sldId="276"/>
            <ac:graphicFrameMk id="6" creationId="{D50B491B-392B-2777-D440-54294022A5A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F48B0-CD18-B74B-89B7-6DABCB1BCE5F}" type="datetimeFigureOut">
              <a:rPr lang="en-US" smtClean="0"/>
              <a:t>9/19/24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B6170-FD69-3A40-A783-2DF7F940BACE}" type="slidenum">
              <a:rPr lang="en-US" smtClean="0"/>
              <a:t>‹#›</a:t>
            </a:fld>
            <a:endParaRPr lang="en-US"/>
          </a:p>
        </p:txBody>
      </p:sp>
    </p:spTree>
    <p:extLst>
      <p:ext uri="{BB962C8B-B14F-4D97-AF65-F5344CB8AC3E}">
        <p14:creationId xmlns:p14="http://schemas.microsoft.com/office/powerpoint/2010/main" val="83793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B6170-FD69-3A40-A783-2DF7F940BACE}" type="slidenum">
              <a:rPr lang="en-US" smtClean="0"/>
              <a:t>15</a:t>
            </a:fld>
            <a:endParaRPr lang="en-US"/>
          </a:p>
        </p:txBody>
      </p:sp>
    </p:spTree>
    <p:extLst>
      <p:ext uri="{BB962C8B-B14F-4D97-AF65-F5344CB8AC3E}">
        <p14:creationId xmlns:p14="http://schemas.microsoft.com/office/powerpoint/2010/main" val="91769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B6170-FD69-3A40-A783-2DF7F940BACE}" type="slidenum">
              <a:rPr lang="en-US" smtClean="0"/>
              <a:t>20</a:t>
            </a:fld>
            <a:endParaRPr lang="en-US"/>
          </a:p>
        </p:txBody>
      </p:sp>
    </p:spTree>
    <p:extLst>
      <p:ext uri="{BB962C8B-B14F-4D97-AF65-F5344CB8AC3E}">
        <p14:creationId xmlns:p14="http://schemas.microsoft.com/office/powerpoint/2010/main" val="4454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B7A5-8B5E-F2EA-5C76-6E9B7DF84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1DC696-45A1-84E8-3F33-C086503A9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C45E2-8867-F803-3D65-C348ED5EB1E1}"/>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DF278390-14D9-D998-5C8F-EB6B7AF77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5D575-7456-73FC-B373-B90B4639C10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72844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B99F-CF9C-01B2-7871-F49859DFF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75E1F-AE79-B4F9-1596-CAEF775AB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7A408-B2F8-A20E-FFEA-27C247E150C4}"/>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0C40F88F-5A31-2E56-5152-7EF7F58C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AB4CA-73EE-02EA-C3A1-5B0A1D623682}"/>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04646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3EFBE-EBB1-FAB1-FAD9-4CE5BCBE4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E97323-51DB-E1FD-8913-E8CC6D827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3D958-BD22-745B-1567-164F5CCCA91D}"/>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E1F8631B-3BF9-F216-51F9-83D7843BE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BF510-847F-968E-5BF4-2E23F21B90F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31085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00C3-A3AF-B00A-F8BD-77EF42CC7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DC7FC-FD78-0FDA-CBC9-9A55CD593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5A360-234E-1434-1399-31CD2731F670}"/>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EB05E253-B6D0-223A-780B-D7EE325F4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40FD6-744C-5838-FB7E-D7BDD00A15A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76541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1B6F-F75F-AE43-E0C9-DD7BFE13F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E4278-7E83-ED64-5EE3-ACCB305FDF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7CA7C-391A-8E6F-FB8B-F50443A3C63D}"/>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037FD206-9FD2-3A83-8C1F-BA00A5F49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48799-3BBB-6D35-26CF-46D609AED92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5431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842E-BA5A-B5ED-9577-24EB0B0BE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550DA-3C7A-C959-89CC-5CF5B222F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0F5AB-BA67-6288-6326-BCF00C416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3E8B5-A687-D73E-4C1D-F533E1025BB1}"/>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412535C9-C489-DAFE-255B-BB3141B04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05902-0B3A-0120-4DF8-A6BE6ABFD7AD}"/>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73941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09A3-DE00-9354-0A79-22EE0041FE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ABA70-0465-CD51-FA8F-6417E93A8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11A4E-E57B-5105-EBCC-C28855E67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AD609-8A47-633D-3BCA-4FB2B0231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8E13B-94C2-2619-40D7-8B47255CA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66D38-6968-0706-9251-4B2EC350B364}"/>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8" name="Footer Placeholder 7">
            <a:extLst>
              <a:ext uri="{FF2B5EF4-FFF2-40B4-BE49-F238E27FC236}">
                <a16:creationId xmlns:a16="http://schemas.microsoft.com/office/drawing/2014/main" id="{E88BE73C-8529-790F-9BBC-E0D749503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8D68D-1E65-C25F-B64F-050F1A1257D5}"/>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30871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6CA0-829B-E8AF-0AA2-578160192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0F9238-0195-6D9F-9982-498292ADAC86}"/>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4" name="Footer Placeholder 3">
            <a:extLst>
              <a:ext uri="{FF2B5EF4-FFF2-40B4-BE49-F238E27FC236}">
                <a16:creationId xmlns:a16="http://schemas.microsoft.com/office/drawing/2014/main" id="{2C34FC22-9596-3E95-D10D-40C39EB87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3F696-8BAB-DF7F-7B1B-9E014E3ACA10}"/>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8449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7869F-1598-2A95-94D4-C38BCADF5D9E}"/>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3" name="Footer Placeholder 2">
            <a:extLst>
              <a:ext uri="{FF2B5EF4-FFF2-40B4-BE49-F238E27FC236}">
                <a16:creationId xmlns:a16="http://schemas.microsoft.com/office/drawing/2014/main" id="{234C4632-7746-2349-955B-934265963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C0D66-3716-A31E-15D5-A81BF3F9B513}"/>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21551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D2C4-89B7-BAF7-90BF-6EDFF668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027B1-0E4A-FA3F-EFE9-72F268B3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5B68B-5100-21FF-1378-68D1CA494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44329-572C-0AD5-B4EA-EE9AB427F1C2}"/>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F0670E43-AD02-48F7-F443-B37ED7330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3460B-1F3D-D50D-16D3-0B191071A40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60175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3FD0-1E71-5EC3-87A9-0FFE47856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DDE34-C465-3FE5-0F38-AC7D6BC77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61BE99-2D2C-F8EE-44BA-DC61FC7F8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2F8B2-DEDC-FCB9-01C7-F487E95A4122}"/>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BB135AFF-0679-86A3-C3FF-3C6D14583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6BB08-9A0C-4978-625E-EEB7EF0E61F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27138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4F945-9C37-8FC3-CB66-08D6B5D80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BFAF7-464F-E699-6369-D18C69B85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17B98-0AB3-1A23-210A-966CB46C7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6858E594-EA60-D581-C488-56176F83F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BDC4B7-10E3-4BC2-1129-4A4A877C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4565F4-A0E2-CF4B-A2C4-119A311A1AAB}" type="slidenum">
              <a:rPr lang="en-US" smtClean="0"/>
              <a:t>‹#›</a:t>
            </a:fld>
            <a:endParaRPr lang="en-US"/>
          </a:p>
        </p:txBody>
      </p:sp>
    </p:spTree>
    <p:extLst>
      <p:ext uri="{BB962C8B-B14F-4D97-AF65-F5344CB8AC3E}">
        <p14:creationId xmlns:p14="http://schemas.microsoft.com/office/powerpoint/2010/main" val="415240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kersuite.google.com/app/apik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lab.research.google.com/drive/1wZSm7zL91k1faryPVVrAshopjNgM_wm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lancet.com/pb/assets/raw/Lancet/authors/RCTguidelines-1717429454103.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conomist.com/finance-and-economics/2024/08/21/why-dont-women-use-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copilot/privacy-and-protections#commercial-data-protection"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2600EC-02C8-AB5D-60BB-AD9C66CE28DB}"/>
              </a:ext>
            </a:extLst>
          </p:cNvPr>
          <p:cNvSpPr txBox="1"/>
          <p:nvPr/>
        </p:nvSpPr>
        <p:spPr>
          <a:xfrm>
            <a:off x="3048000" y="1200377"/>
            <a:ext cx="6096000" cy="2597762"/>
          </a:xfrm>
          <a:prstGeom prst="rect">
            <a:avLst/>
          </a:prstGeom>
          <a:noFill/>
        </p:spPr>
        <p:txBody>
          <a:bodyPr wrap="square">
            <a:spAutoFit/>
          </a:bodyPr>
          <a:lstStyle/>
          <a:p>
            <a:pPr>
              <a:spcAft>
                <a:spcPts val="1500"/>
              </a:spcAft>
            </a:pPr>
            <a:r>
              <a:rPr lang="en-US" sz="6000" kern="1400" spc="25" dirty="0">
                <a:solidFill>
                  <a:srgbClr val="75280A"/>
                </a:solidFill>
                <a:effectLst/>
                <a:latin typeface="Trebuchet MS" panose="020B0703020202090204" pitchFamily="34" charset="0"/>
                <a:ea typeface="Times New Roman" panose="02020603050405020304" pitchFamily="18" charset="0"/>
                <a:cs typeface="Times New Roman" panose="02020603050405020304" pitchFamily="18" charset="0"/>
              </a:rPr>
              <a:t>Introduction to Google Gemini</a:t>
            </a:r>
            <a:endParaRPr lang="en-CA" sz="6000" kern="1400" spc="25" dirty="0">
              <a:solidFill>
                <a:srgbClr val="75280A"/>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Lisa Avery</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73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2320-C688-3DB6-252C-7E5E694A776E}"/>
              </a:ext>
            </a:extLst>
          </p:cNvPr>
          <p:cNvSpPr>
            <a:spLocks noGrp="1"/>
          </p:cNvSpPr>
          <p:nvPr>
            <p:ph type="title"/>
          </p:nvPr>
        </p:nvSpPr>
        <p:spPr/>
        <p:txBody>
          <a:bodyPr/>
          <a:lstStyle/>
          <a:p>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Response</a:t>
            </a:r>
            <a:endParaRPr lang="en-US" dirty="0"/>
          </a:p>
        </p:txBody>
      </p:sp>
      <p:sp>
        <p:nvSpPr>
          <p:cNvPr id="3" name="Content Placeholder 2">
            <a:extLst>
              <a:ext uri="{FF2B5EF4-FFF2-40B4-BE49-F238E27FC236}">
                <a16:creationId xmlns:a16="http://schemas.microsoft.com/office/drawing/2014/main" id="{323B6BD6-076C-EDCF-057F-BD5A90069D36}"/>
              </a:ext>
            </a:extLst>
          </p:cNvPr>
          <p:cNvSpPr>
            <a:spLocks noGrp="1"/>
          </p:cNvSpPr>
          <p:nvPr>
            <p:ph idx="1"/>
          </p:nvPr>
        </p:nvSpPr>
        <p:spPr/>
        <p:txBody>
          <a:bodyPr>
            <a:normAutofit fontScale="85000" lnSpcReduction="2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find_and_extract_citations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document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citation keys from the document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citation_keys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stringr</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str_extract_all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pattern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Parse the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data using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bibutils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bib_parsed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bibutils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parse_bib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the citations based on the keys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extracted_citations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citation_keys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citation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bib_parsed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"Citation not found for key: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Write the extracted citations to a new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extracted_citations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6440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85C5F-6571-F1B4-A860-9BC2E30AB5BA}"/>
              </a:ext>
            </a:extLst>
          </p:cNvPr>
          <p:cNvSpPr>
            <a:spLocks noGrp="1"/>
          </p:cNvSpPr>
          <p:nvPr>
            <p:ph idx="1"/>
          </p:nvPr>
        </p:nvSpPr>
        <p:spPr>
          <a:xfrm>
            <a:off x="584200" y="517525"/>
            <a:ext cx="10515600" cy="4351338"/>
          </a:xfrm>
        </p:spPr>
        <p:txBody>
          <a:bodyPr/>
          <a:lstStyle/>
          <a:p>
            <a:pPr marL="0" indent="0">
              <a:buNone/>
            </a:pPr>
            <a:r>
              <a:rPr lang="en-US"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&gt; I need the code to read in the </a:t>
            </a:r>
            <a:r>
              <a:rPr lang="en-US" sz="1800" i="1" dirty="0" err="1">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bibtex</a:t>
            </a:r>
            <a:r>
              <a:rPr lang="en-US"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 file without using an external package</a:t>
            </a:r>
            <a:endParaRPr lang="en-CA"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5" name="TextBox 4">
            <a:extLst>
              <a:ext uri="{FF2B5EF4-FFF2-40B4-BE49-F238E27FC236}">
                <a16:creationId xmlns:a16="http://schemas.microsoft.com/office/drawing/2014/main" id="{24033E50-0721-9273-2FCE-F12BCD4301B1}"/>
              </a:ext>
            </a:extLst>
          </p:cNvPr>
          <p:cNvSpPr txBox="1"/>
          <p:nvPr/>
        </p:nvSpPr>
        <p:spPr>
          <a:xfrm>
            <a:off x="495300" y="979775"/>
            <a:ext cx="11201400" cy="6463308"/>
          </a:xfrm>
          <a:prstGeom prst="rect">
            <a:avLst/>
          </a:prstGeom>
          <a:noFill/>
        </p:spPr>
        <p:txBody>
          <a:bodyPr wrap="square">
            <a:spAutoFit/>
          </a:bodyPr>
          <a:lstStyle/>
          <a:p>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read_bibtex</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Remove comments and empty lines</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grepl</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nzchar</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Split the </a:t>
            </a:r>
            <a:r>
              <a:rPr lang="en-US" b="1"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data into individual entries</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entries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seq_along</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Parse each entry</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(entries,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parse_bibtex_entry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Combine parsed entries into a list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names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8439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7BC53-C202-67EC-4346-772122A51FE5}"/>
              </a:ext>
            </a:extLst>
          </p:cNvPr>
          <p:cNvSpPr>
            <a:spLocks noGrp="1"/>
          </p:cNvSpPr>
          <p:nvPr>
            <p:ph idx="1"/>
          </p:nvPr>
        </p:nvSpPr>
        <p:spPr>
          <a:xfrm>
            <a:off x="723900" y="1355725"/>
            <a:ext cx="10515600" cy="4351338"/>
          </a:xfrm>
        </p:spPr>
        <p:txBody>
          <a:bodyPr>
            <a:normAutofit lnSpcReduction="1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parse_bibtex_entry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Split the entry into lines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strsplit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Find the key line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fields and values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strsplit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(fields,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values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Create the parsed entry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entry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key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fields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values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values)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927F831B-E3CF-EA1C-B05B-86CC0D782974}"/>
              </a:ext>
            </a:extLst>
          </p:cNvPr>
          <p:cNvSpPr txBox="1"/>
          <p:nvPr/>
        </p:nvSpPr>
        <p:spPr>
          <a:xfrm>
            <a:off x="914400" y="850900"/>
            <a:ext cx="7242304" cy="369332"/>
          </a:xfrm>
          <a:prstGeom prst="rect">
            <a:avLst/>
          </a:prstGeom>
          <a:noFill/>
        </p:spPr>
        <p:txBody>
          <a:bodyPr wrap="none" rtlCol="0">
            <a:spAutoFit/>
          </a:bodyPr>
          <a:lstStyle/>
          <a:p>
            <a:r>
              <a:rPr lang="en-US" dirty="0"/>
              <a:t>And a function that we don’t actually need at all!  This we will just ignore</a:t>
            </a:r>
          </a:p>
        </p:txBody>
      </p:sp>
    </p:spTree>
    <p:extLst>
      <p:ext uri="{BB962C8B-B14F-4D97-AF65-F5344CB8AC3E}">
        <p14:creationId xmlns:p14="http://schemas.microsoft.com/office/powerpoint/2010/main" val="403944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17E6-658B-9297-F0A4-1452D4A5CA37}"/>
              </a:ext>
            </a:extLst>
          </p:cNvPr>
          <p:cNvSpPr>
            <a:spLocks noGrp="1"/>
          </p:cNvSpPr>
          <p:nvPr>
            <p:ph type="title"/>
          </p:nvPr>
        </p:nvSpPr>
        <p:spPr>
          <a:xfrm>
            <a:off x="838200" y="365125"/>
            <a:ext cx="10515600" cy="498475"/>
          </a:xfrm>
        </p:spPr>
        <p:txBody>
          <a:bodyPr>
            <a:normAutofit fontScale="90000"/>
          </a:bodyPr>
          <a:lstStyle/>
          <a:p>
            <a:r>
              <a:rPr lang="en-US" dirty="0"/>
              <a:t>Final Product</a:t>
            </a:r>
          </a:p>
        </p:txBody>
      </p:sp>
      <p:sp>
        <p:nvSpPr>
          <p:cNvPr id="3" name="Content Placeholder 2">
            <a:extLst>
              <a:ext uri="{FF2B5EF4-FFF2-40B4-BE49-F238E27FC236}">
                <a16:creationId xmlns:a16="http://schemas.microsoft.com/office/drawing/2014/main" id="{2FCC1BAE-EF5B-026D-C18A-8B595798566F}"/>
              </a:ext>
            </a:extLst>
          </p:cNvPr>
          <p:cNvSpPr>
            <a:spLocks noGrp="1"/>
          </p:cNvSpPr>
          <p:nvPr>
            <p:ph idx="1"/>
          </p:nvPr>
        </p:nvSpPr>
        <p:spPr/>
        <p:txBody>
          <a:bodyPr>
            <a:normAutofit fontScale="62500" lnSpcReduction="2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createBibFile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markdown_file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bibfile.bib</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citation keys from markdown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citations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unique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stringr</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str_extract_all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markdown_file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w+"</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master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Identify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entries based on citation keys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seq_along</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citation_pattern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which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citation_pattern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start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end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message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"The following citations were not found in the </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collapse=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Write the extracted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entries to a new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200" dirty="0"/>
          </a:p>
        </p:txBody>
      </p:sp>
      <p:sp>
        <p:nvSpPr>
          <p:cNvPr id="4" name="TextBox 3">
            <a:extLst>
              <a:ext uri="{FF2B5EF4-FFF2-40B4-BE49-F238E27FC236}">
                <a16:creationId xmlns:a16="http://schemas.microsoft.com/office/drawing/2014/main" id="{F0C60291-067E-EE59-B2EB-234C349E1446}"/>
              </a:ext>
            </a:extLst>
          </p:cNvPr>
          <p:cNvSpPr txBox="1"/>
          <p:nvPr/>
        </p:nvSpPr>
        <p:spPr>
          <a:xfrm>
            <a:off x="838200" y="1021447"/>
            <a:ext cx="8483600" cy="646331"/>
          </a:xfrm>
          <a:prstGeom prst="rect">
            <a:avLst/>
          </a:prstGeom>
          <a:noFill/>
        </p:spPr>
        <p:txBody>
          <a:bodyPr wrap="square" rtlCol="0">
            <a:spAutoFit/>
          </a:bodyPr>
          <a:lstStyle/>
          <a:p>
            <a:r>
              <a:rPr lang="en-US" dirty="0"/>
              <a:t> </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A bit of trial and error, and combining the functions gives a useful solution</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075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B81FD-6E7E-5877-9176-D199777C62E0}"/>
              </a:ext>
            </a:extLst>
          </p:cNvPr>
          <p:cNvSpPr>
            <a:spLocks noGrp="1"/>
          </p:cNvSpPr>
          <p:nvPr>
            <p:ph type="title"/>
          </p:nvPr>
        </p:nvSpPr>
        <p:spPr>
          <a:xfrm>
            <a:off x="1115568" y="548640"/>
            <a:ext cx="10168128" cy="1179576"/>
          </a:xfrm>
        </p:spPr>
        <p:txBody>
          <a:bodyPr>
            <a:normAutofit/>
          </a:bodyPr>
          <a:lstStyle/>
          <a:p>
            <a:r>
              <a:rPr lang="en-US" sz="4000">
                <a:effectLst/>
                <a:latin typeface="Trebuchet MS" panose="020B0703020202090204" pitchFamily="34" charset="0"/>
                <a:ea typeface="Times New Roman" panose="02020603050405020304" pitchFamily="18" charset="0"/>
                <a:cs typeface="Times New Roman" panose="02020603050405020304" pitchFamily="18" charset="0"/>
              </a:rPr>
              <a:t>Strategies for function writing</a:t>
            </a:r>
            <a:r>
              <a:rPr lang="en-CA" sz="4000">
                <a:effectLst/>
              </a:rPr>
              <a:t>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ECF93A-3CD5-955C-0136-AE5B6119B4AD}"/>
                  </a:ext>
                </a:extLst>
              </p:cNvPr>
              <p:cNvSpPr>
                <a:spLocks noGrp="1"/>
              </p:cNvSpPr>
              <p:nvPr>
                <p:ph idx="1"/>
              </p:nvPr>
            </p:nvSpPr>
            <p:spPr>
              <a:xfrm>
                <a:off x="1115568" y="2481943"/>
                <a:ext cx="10168128" cy="3695020"/>
              </a:xfrm>
            </p:spPr>
            <p:txBody>
              <a:bodyPr>
                <a:normAutofit lnSpcReduction="10000"/>
              </a:bodyPr>
              <a:lstStyle/>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start with a concise problem (break complex problems into pieces)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test the code line by line (unless the function just works!)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look at the output - what needs to change?</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ask the AI for help with problematic lines/packages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ensure you understand and test the code!</a:t>
                </a:r>
              </a:p>
              <a:p>
                <a:pPr marL="342900" lvl="0" indent="-342900">
                  <a:buFont typeface="Arial" panose="020B0604020202020204" pitchFamily="34" charset="0"/>
                  <a:buChar char="•"/>
                </a:pP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lgn="ctr">
                  <a:spcBef>
                    <a:spcPts val="900"/>
                  </a:spcBef>
                  <a:spcAft>
                    <a:spcPts val="900"/>
                  </a:spcAft>
                  <a:buNone/>
                </a:pPr>
                <a:r>
                  <a:rPr lang="en-US" sz="2400" b="1"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Not perfect</a:t>
                </a:r>
                <a:r>
                  <a:rPr lang="en-US" sz="2400"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a:solidFill>
                          <a:schemeClr val="accent6">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 </a:t>
                </a:r>
                <a:r>
                  <a:rPr lang="en-US" sz="2400" b="1"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Not Useful</a:t>
                </a:r>
                <a:endParaRPr lang="en-US" sz="1900" b="1"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1000"/>
                  </a:spcBef>
                  <a:buNone/>
                </a:pPr>
                <a:r>
                  <a:rPr lang="en-US" sz="1900" b="1" dirty="0">
                    <a:effectLst/>
                    <a:latin typeface="Trebuchet MS" panose="020B0703020202090204" pitchFamily="34" charset="0"/>
                    <a:ea typeface="Times New Roman" panose="02020603050405020304" pitchFamily="18" charset="0"/>
                    <a:cs typeface="Times New Roman" panose="02020603050405020304" pitchFamily="18" charset="0"/>
                  </a:rPr>
                  <a:t>Don’t blindly trust the AI!</a:t>
                </a:r>
                <a:endParaRPr lang="en-CA" sz="1900" b="1"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I asked </a:t>
                </a:r>
                <a:r>
                  <a:rPr lang="en-US" sz="1900" dirty="0" err="1">
                    <a:effectLst/>
                    <a:latin typeface="Trebuchet MS" panose="020B0703020202090204" pitchFamily="34" charset="0"/>
                    <a:ea typeface="Times New Roman" panose="02020603050405020304" pitchFamily="18" charset="0"/>
                    <a:cs typeface="Times New Roman" panose="02020603050405020304" pitchFamily="18" charset="0"/>
                  </a:rPr>
                  <a:t>chatGPT</a:t>
                </a: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 for Euclidean distances and it gave me a function for regression residuals!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5CECF93A-3CD5-955C-0136-AE5B6119B4AD}"/>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499" t="-2055"/>
                </a:stretch>
              </a:blipFill>
            </p:spPr>
            <p:txBody>
              <a:bodyPr/>
              <a:lstStyle/>
              <a:p>
                <a:r>
                  <a:rPr lang="en-US">
                    <a:noFill/>
                  </a:rPr>
                  <a:t> </a:t>
                </a:r>
              </a:p>
            </p:txBody>
          </p:sp>
        </mc:Fallback>
      </mc:AlternateContent>
    </p:spTree>
    <p:extLst>
      <p:ext uri="{BB962C8B-B14F-4D97-AF65-F5344CB8AC3E}">
        <p14:creationId xmlns:p14="http://schemas.microsoft.com/office/powerpoint/2010/main" val="225738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635DA-DB7E-6297-1AB4-6B70BB55A4AB}"/>
              </a:ext>
            </a:extLst>
          </p:cNvPr>
          <p:cNvSpPr>
            <a:spLocks noGrp="1"/>
          </p:cNvSpPr>
          <p:nvPr>
            <p:ph idx="1"/>
          </p:nvPr>
        </p:nvSpPr>
        <p:spPr>
          <a:xfrm>
            <a:off x="673100" y="885825"/>
            <a:ext cx="10515600" cy="4351338"/>
          </a:xfrm>
        </p:spPr>
        <p:txBody>
          <a:bodyPr>
            <a:noAutofit/>
          </a:bodyPr>
          <a:lstStyle/>
          <a:p>
            <a:pPr marL="0" indent="0">
              <a:lnSpc>
                <a:spcPct val="115000"/>
              </a:lnSpc>
              <a:spcBef>
                <a:spcPts val="1000"/>
              </a:spcBef>
              <a:buNone/>
            </a:pPr>
            <a:r>
              <a:rPr lang="en-US"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API</a:t>
            </a:r>
            <a:endParaRPr lang="en-CA"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lnSpc>
                <a:spcPct val="115000"/>
              </a:lnSpc>
              <a:buNone/>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What is an API?</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Application Programming Interface for software communication.</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lnSpc>
                <a:spcPct val="115000"/>
              </a:lnSpc>
              <a:buNone/>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How to use the Gemini API:</a:t>
            </a:r>
          </a:p>
          <a:p>
            <a:pPr marL="0" lvl="0" indent="0">
              <a:lnSpc>
                <a:spcPct val="115000"/>
              </a:lnSpc>
              <a:buNone/>
            </a:pPr>
            <a:r>
              <a:rPr lang="en-US" sz="2000" dirty="0">
                <a:latin typeface="Trebuchet MS" panose="020B0703020202090204" pitchFamily="34" charset="0"/>
                <a:ea typeface="Times New Roman" panose="02020603050405020304" pitchFamily="18" charset="0"/>
                <a:cs typeface="Times New Roman" panose="02020603050405020304" pitchFamily="18" charset="0"/>
              </a:rPr>
              <a:t>	</a:t>
            </a:r>
            <a:r>
              <a:rPr lang="en-US" sz="2000" dirty="0">
                <a:latin typeface="Trebuchet MS" panose="020B0703020202090204" pitchFamily="34" charset="0"/>
                <a:ea typeface="Times New Roman" panose="02020603050405020304" pitchFamily="18" charset="0"/>
                <a:cs typeface="Times New Roman" panose="02020603050405020304" pitchFamily="18" charset="0"/>
                <a:hlinkClick r:id="rId3"/>
              </a:rPr>
              <a:t>get an API Key (need a Google login)</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Prepare a prompt and pass the API the prompt and the data</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lnSpc>
                <a:spcPct val="115000"/>
              </a:lnSpc>
              <a:spcBef>
                <a:spcPts val="1000"/>
              </a:spcBef>
              <a:buNone/>
            </a:pPr>
            <a:r>
              <a:rPr lang="en-US"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Google </a:t>
            </a:r>
            <a:r>
              <a:rPr lang="en-US" sz="2000" b="1" dirty="0" err="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Colab</a:t>
            </a:r>
            <a:endParaRPr lang="en-CA"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Free </a:t>
            </a:r>
            <a:r>
              <a:rPr lang="en-US" sz="2000" dirty="0" err="1">
                <a:effectLst/>
                <a:latin typeface="Trebuchet MS" panose="020B0703020202090204" pitchFamily="34" charset="0"/>
                <a:ea typeface="Times New Roman" panose="02020603050405020304" pitchFamily="18" charset="0"/>
                <a:cs typeface="Times New Roman" panose="02020603050405020304" pitchFamily="18" charset="0"/>
              </a:rPr>
              <a:t>Jupyter</a:t>
            </a: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 notebook environment– with cloud-based resources.</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Seamless integration with Gemini API–.</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Benefits: easy to use, powerful computing, collaboration features.</a:t>
            </a:r>
          </a:p>
          <a:p>
            <a:pPr marL="0" lvl="0" indent="0">
              <a:lnSpc>
                <a:spcPct val="115000"/>
              </a:lnSpc>
              <a:buNone/>
            </a:pPr>
            <a:r>
              <a:rPr lang="en-CA" sz="2000" dirty="0">
                <a:effectLst/>
                <a:latin typeface="Trebuchet MS" panose="020B0703020202090204" pitchFamily="34" charset="0"/>
                <a:ea typeface="Times New Roman" panose="02020603050405020304" pitchFamily="18" charset="0"/>
                <a:cs typeface="Times New Roman" panose="02020603050405020304" pitchFamily="18" charset="0"/>
                <a:hlinkClick r:id="rId4"/>
              </a:rPr>
              <a:t>Example</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85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0D1A96-E5A9-06E4-8A98-3A1DF197DDE3}"/>
              </a:ext>
            </a:extLst>
          </p:cNvPr>
          <p:cNvSpPr>
            <a:spLocks noGrp="1"/>
          </p:cNvSpPr>
          <p:nvPr>
            <p:ph type="title"/>
          </p:nvPr>
        </p:nvSpPr>
        <p:spPr>
          <a:xfrm>
            <a:off x="838200" y="253397"/>
            <a:ext cx="10515600" cy="1273233"/>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Updates to reportRmd</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93FE3B-08FE-C579-8FAC-5EF41395EDF1}"/>
              </a:ext>
            </a:extLst>
          </p:cNvPr>
          <p:cNvSpPr>
            <a:spLocks noGrp="1"/>
          </p:cNvSpPr>
          <p:nvPr>
            <p:ph idx="1"/>
          </p:nvPr>
        </p:nvSpPr>
        <p:spPr>
          <a:xfrm>
            <a:off x="838200" y="2478024"/>
            <a:ext cx="10515600" cy="3694176"/>
          </a:xfrm>
        </p:spPr>
        <p:txBody>
          <a:bodyPr>
            <a:normAutofit/>
          </a:bodyPr>
          <a:lstStyle/>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New Function: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rm_compactsum</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Temporary Functions: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rm_mvsum2</a:t>
            </a:r>
          </a:p>
          <a:p>
            <a:pPr marL="0" indent="0">
              <a:spcBef>
                <a:spcPts val="900"/>
              </a:spcBef>
              <a:spcAft>
                <a:spcPts val="900"/>
              </a:spcAft>
              <a:buNone/>
            </a:pPr>
            <a:r>
              <a:rPr lang="en-US" sz="2200" b="1">
                <a:effectLst/>
                <a:latin typeface="Consolas" panose="020B0609020204030204" pitchFamily="49" charset="0"/>
                <a:ea typeface="Times New Roman" panose="02020603050405020304" pitchFamily="18" charset="0"/>
                <a:cs typeface="Times New Roman" panose="02020603050405020304" pitchFamily="18" charset="0"/>
              </a:rPr>
              <a:t>-&gt; These will be removed when testing is complete</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2200" b="0" i="1">
                <a:effectLst/>
                <a:latin typeface="Consolas" panose="020B0609020204030204" pitchFamily="49" charset="0"/>
                <a:ea typeface="Times New Roman" panose="02020603050405020304" pitchFamily="18" charset="0"/>
                <a:cs typeface="Times New Roman" panose="02020603050405020304" pitchFamily="18" charset="0"/>
              </a:rPr>
              <a:t># To install the latest changes</a:t>
            </a:r>
            <a:br>
              <a:rPr lang="en-US" sz="2200" b="1">
                <a:effectLst/>
                <a:latin typeface="Consolas" panose="020B0609020204030204" pitchFamily="49" charset="0"/>
                <a:ea typeface="Times New Roman" panose="02020603050405020304" pitchFamily="18" charset="0"/>
                <a:cs typeface="Times New Roman" panose="02020603050405020304" pitchFamily="18" charset="0"/>
              </a:rPr>
            </a:br>
            <a:r>
              <a:rPr lang="en-US" sz="2200" b="0">
                <a:effectLst/>
                <a:latin typeface="Consolas" panose="020B0609020204030204" pitchFamily="49" charset="0"/>
                <a:ea typeface="Times New Roman" panose="02020603050405020304" pitchFamily="18" charset="0"/>
                <a:cs typeface="Times New Roman" panose="02020603050405020304" pitchFamily="18" charset="0"/>
              </a:rPr>
              <a:t>devtools::install_github("biostatsPMH/reportRmd", ref="summer2024")</a:t>
            </a:r>
            <a:endParaRPr lang="en-CA" sz="22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200"/>
          </a:p>
        </p:txBody>
      </p:sp>
    </p:spTree>
    <p:extLst>
      <p:ext uri="{BB962C8B-B14F-4D97-AF65-F5344CB8AC3E}">
        <p14:creationId xmlns:p14="http://schemas.microsoft.com/office/powerpoint/2010/main" val="10177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D66B-2E4A-33F3-E575-B4890A5E7DCA}"/>
              </a:ext>
            </a:extLst>
          </p:cNvPr>
          <p:cNvSpPr>
            <a:spLocks noGrp="1"/>
          </p:cNvSpPr>
          <p:nvPr>
            <p:ph type="title"/>
          </p:nvPr>
        </p:nvSpPr>
        <p:spPr>
          <a:xfrm>
            <a:off x="522298" y="253273"/>
            <a:ext cx="10515600" cy="831147"/>
          </a:xfrm>
        </p:spPr>
        <p:txBody>
          <a:bodyPr>
            <a:normAutofit/>
          </a:bodyPr>
          <a:lstStyle/>
          <a:p>
            <a:r>
              <a:rPr lang="en-US" sz="3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Compact Table One</a:t>
            </a:r>
            <a:endParaRPr lang="en-US" sz="3000" dirty="0"/>
          </a:p>
        </p:txBody>
      </p:sp>
      <p:sp>
        <p:nvSpPr>
          <p:cNvPr id="5" name="Rectangle 1">
            <a:extLst>
              <a:ext uri="{FF2B5EF4-FFF2-40B4-BE49-F238E27FC236}">
                <a16:creationId xmlns:a16="http://schemas.microsoft.com/office/drawing/2014/main" id="{E2435C05-DB73-0DDE-D152-9A2E83B83B12}"/>
              </a:ext>
            </a:extLst>
          </p:cNvPr>
          <p:cNvSpPr>
            <a:spLocks noChangeArrowheads="1"/>
          </p:cNvSpPr>
          <p:nvPr/>
        </p:nvSpPr>
        <p:spPr bwMode="auto">
          <a:xfrm>
            <a:off x="585216" y="1842603"/>
            <a:ext cx="10917936" cy="23391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library</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reportRmd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"pembrolizumab"</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"pdl1"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use_mean</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3</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digits.cat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library</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reportRmd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"pembrolizumab"</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"pdl1"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use_mean</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3</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digits.cat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Descriptive statistics were calculated as mean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for age, counts (%)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cohort,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and median (IQR)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pdl1. Between group comparisons were made using independent t-test for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chi-square test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Wilcoxon rank sum test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pdl1, and Fisher's Exact Test for </a:t>
            </a:r>
            <a:r>
              <a:rPr kumimoji="0" lang="en-US" altLang="en-US" sz="14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906679AC-D8C8-AA53-1715-B6E4EA114174}"/>
              </a:ext>
            </a:extLst>
          </p:cNvPr>
          <p:cNvGraphicFramePr>
            <a:graphicFrameLocks noGrp="1"/>
          </p:cNvGraphicFramePr>
          <p:nvPr>
            <p:extLst>
              <p:ext uri="{D42A27DB-BD31-4B8C-83A1-F6EECF244321}">
                <p14:modId xmlns:p14="http://schemas.microsoft.com/office/powerpoint/2010/main" val="195870987"/>
              </p:ext>
            </p:extLst>
          </p:nvPr>
        </p:nvGraphicFramePr>
        <p:xfrm>
          <a:off x="585216" y="4333621"/>
          <a:ext cx="10515600" cy="2192597"/>
        </p:xfrm>
        <a:graphic>
          <a:graphicData uri="http://schemas.openxmlformats.org/drawingml/2006/table">
            <a:tbl>
              <a:tblPr firstRow="1" bandRow="1" bandCol="1">
                <a:tableStyleId>{5C22544A-7EE6-4342-B048-85BDC9FD1C3A}</a:tableStyleId>
              </a:tblPr>
              <a:tblGrid>
                <a:gridCol w="2981550">
                  <a:extLst>
                    <a:ext uri="{9D8B030D-6E8A-4147-A177-3AD203B41FA5}">
                      <a16:colId xmlns:a16="http://schemas.microsoft.com/office/drawing/2014/main" val="3161738377"/>
                    </a:ext>
                  </a:extLst>
                </a:gridCol>
                <a:gridCol w="1506810">
                  <a:extLst>
                    <a:ext uri="{9D8B030D-6E8A-4147-A177-3AD203B41FA5}">
                      <a16:colId xmlns:a16="http://schemas.microsoft.com/office/drawing/2014/main" val="1057131843"/>
                    </a:ext>
                  </a:extLst>
                </a:gridCol>
                <a:gridCol w="1506810">
                  <a:extLst>
                    <a:ext uri="{9D8B030D-6E8A-4147-A177-3AD203B41FA5}">
                      <a16:colId xmlns:a16="http://schemas.microsoft.com/office/drawing/2014/main" val="3453613310"/>
                    </a:ext>
                  </a:extLst>
                </a:gridCol>
                <a:gridCol w="1506810">
                  <a:extLst>
                    <a:ext uri="{9D8B030D-6E8A-4147-A177-3AD203B41FA5}">
                      <a16:colId xmlns:a16="http://schemas.microsoft.com/office/drawing/2014/main" val="2684805000"/>
                    </a:ext>
                  </a:extLst>
                </a:gridCol>
                <a:gridCol w="1506810">
                  <a:extLst>
                    <a:ext uri="{9D8B030D-6E8A-4147-A177-3AD203B41FA5}">
                      <a16:colId xmlns:a16="http://schemas.microsoft.com/office/drawing/2014/main" val="717142294"/>
                    </a:ext>
                  </a:extLst>
                </a:gridCol>
                <a:gridCol w="1506810">
                  <a:extLst>
                    <a:ext uri="{9D8B030D-6E8A-4147-A177-3AD203B41FA5}">
                      <a16:colId xmlns:a16="http://schemas.microsoft.com/office/drawing/2014/main" val="2574286032"/>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Full Sample (n=94)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Female (n=58)</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Male (n=36)</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p-value</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Missing</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79080"/>
                  </a:ext>
                </a:extLst>
              </a:tr>
              <a:tr h="0">
                <a:tc>
                  <a:txBody>
                    <a:bodyPr/>
                    <a:lstStyle/>
                    <a:p>
                      <a:pPr>
                        <a:lnSpc>
                          <a:spcPct val="115000"/>
                        </a:lnSpc>
                      </a:pPr>
                      <a:r>
                        <a:rPr lang="en-US" sz="1100">
                          <a:effectLst/>
                        </a:rPr>
                        <a:t>age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57.86 (12.75)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56.95 (12.59)</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59.32 (13.05)</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0.39</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838491"/>
                  </a:ext>
                </a:extLst>
              </a:tr>
              <a:tr h="0">
                <a:tc>
                  <a:txBody>
                    <a:bodyPr/>
                    <a:lstStyle/>
                    <a:p>
                      <a:pPr>
                        <a:lnSpc>
                          <a:spcPct val="115000"/>
                        </a:lnSpc>
                      </a:pPr>
                      <a:r>
                        <a:rPr lang="en-US" sz="1100">
                          <a:effectLst/>
                        </a:rPr>
                        <a:t>change ctdna group -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40 (54.8%)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 (52.5%)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19 (57.6%)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21</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4810958"/>
                  </a:ext>
                </a:extLst>
              </a:tr>
              <a:tr h="0">
                <a:tc>
                  <a:txBody>
                    <a:bodyPr/>
                    <a:lstStyle/>
                    <a:p>
                      <a:pPr>
                        <a:lnSpc>
                          <a:spcPct val="115000"/>
                        </a:lnSpc>
                      </a:pPr>
                      <a:r>
                        <a:rPr lang="en-US" sz="1100" dirty="0">
                          <a:effectLst/>
                        </a:rPr>
                        <a:t>l size</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73.500 (49.250-108.750)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68.000 (44.250-97.750)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93.000 (65.500-121.000)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0.066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6258504"/>
                  </a:ext>
                </a:extLst>
              </a:tr>
              <a:tr h="0">
                <a:tc>
                  <a:txBody>
                    <a:bodyPr/>
                    <a:lstStyle/>
                    <a:p>
                      <a:pPr>
                        <a:lnSpc>
                          <a:spcPct val="115000"/>
                        </a:lnSpc>
                      </a:pPr>
                      <a:r>
                        <a:rPr lang="en-US" sz="1100">
                          <a:effectLst/>
                        </a:rPr>
                        <a:t>pdl1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 (0.0-10.0)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0.5 (0.0-13.8)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 (0.0-4.5)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0.76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1</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9861547"/>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&lt;0.001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5936312"/>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 (17.0%)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 (5.2%)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13 (36.1%)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1002493"/>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1966522"/>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8461877"/>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(12.8%)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 (12.1%)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 (13.9%)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6029306"/>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 (31.9%)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(20.7%)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(50.0%)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097235"/>
                  </a:ext>
                </a:extLst>
              </a:tr>
            </a:tbl>
          </a:graphicData>
        </a:graphic>
      </p:graphicFrame>
      <p:sp>
        <p:nvSpPr>
          <p:cNvPr id="10" name="TextBox 9">
            <a:extLst>
              <a:ext uri="{FF2B5EF4-FFF2-40B4-BE49-F238E27FC236}">
                <a16:creationId xmlns:a16="http://schemas.microsoft.com/office/drawing/2014/main" id="{636CD466-8841-215F-2902-8F867F6DC948}"/>
              </a:ext>
            </a:extLst>
          </p:cNvPr>
          <p:cNvSpPr txBox="1"/>
          <p:nvPr/>
        </p:nvSpPr>
        <p:spPr>
          <a:xfrm>
            <a:off x="522298" y="1196272"/>
            <a:ext cx="609499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Similar to </a:t>
            </a:r>
            <a:r>
              <a:rPr kumimoji="0" lang="en-US" altLang="en-US" sz="1800" b="0" i="0" u="none" strike="noStrike" cap="none" normalizeH="0" baseline="0" dirty="0" err="1">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rm_covsum</a:t>
            </a:r>
            <a:r>
              <a:rPr kumimoji="0" lang="en-US" altLang="en-US" sz="1800" b="0"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 but a more compact presentation. The guidance was taken from </a:t>
            </a:r>
            <a:r>
              <a:rPr kumimoji="0" lang="en-US" altLang="en-US" sz="1200" b="1"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hlinkClick r:id="rId2"/>
              </a:rPr>
              <a:t>Lancet Oncology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2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26FA6E-79C4-1EC9-D2FF-B61F43CEB39F}"/>
              </a:ext>
            </a:extLst>
          </p:cNvPr>
          <p:cNvSpPr>
            <a:spLocks noGrp="1"/>
          </p:cNvSpPr>
          <p:nvPr>
            <p:ph type="title"/>
          </p:nvPr>
        </p:nvSpPr>
        <p:spPr>
          <a:xfrm>
            <a:off x="838200" y="253397"/>
            <a:ext cx="10515600" cy="1273233"/>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New Features</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9BAD64-E603-C3AF-5BC5-4B77E9FA304A}"/>
              </a:ext>
            </a:extLst>
          </p:cNvPr>
          <p:cNvSpPr>
            <a:spLocks noGrp="1"/>
          </p:cNvSpPr>
          <p:nvPr>
            <p:ph idx="1"/>
          </p:nvPr>
        </p:nvSpPr>
        <p:spPr>
          <a:xfrm>
            <a:off x="838200" y="2478024"/>
            <a:ext cx="10515600" cy="3694176"/>
          </a:xfrm>
        </p:spPr>
        <p:txBody>
          <a:bodyPr>
            <a:normAutofit/>
          </a:bodyPr>
          <a:lstStyle/>
          <a:p>
            <a:pPr marL="0" indent="0">
              <a:spcBef>
                <a:spcPts val="900"/>
              </a:spcBef>
              <a:spcAft>
                <a:spcPts val="900"/>
              </a:spcAft>
              <a:buNone/>
            </a:pPr>
            <a:r>
              <a:rPr lang="en-US" sz="1500">
                <a:effectLst/>
                <a:latin typeface="Trebuchet MS" panose="020B0703020202090204" pitchFamily="34" charset="0"/>
                <a:ea typeface="Times New Roman" panose="02020603050405020304" pitchFamily="18" charset="0"/>
                <a:cs typeface="Times New Roman" panose="02020603050405020304" pitchFamily="18" charset="0"/>
              </a:rPr>
              <a:t>For the lousy typists amongst us, the functions are now pipeable</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 pembrolizumab |&gt; rm_compactsum(xvars = c(age,change_ctdna_group,cohort),grp=sex)</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500">
                <a:effectLst/>
                <a:latin typeface="Trebuchet MS" panose="020B0703020202090204" pitchFamily="34" charset="0"/>
                <a:ea typeface="Times New Roman" panose="02020603050405020304" pitchFamily="18" charset="0"/>
                <a:cs typeface="Times New Roman" panose="02020603050405020304" pitchFamily="18" charset="0"/>
              </a:rPr>
              <a:t>The description is stored in the “description” attribute</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 tab &lt;- pembrolizumab |&gt; rm_compactsum(xvars = c(age,change_ctdna_group,cohort),grp=sex)</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attr(tab,"description")</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[1] "Descriptive statistics were calculated as median (IQR) for age and counts (%) for change_ctdna_group and cohort. Between group comparisons were made using Wilcoxon rank sum test for age, chi-square test for change_ctdna_group, and Fisher's Exact Test for cohort."</a:t>
            </a:r>
            <a:br>
              <a:rPr lang="en-US" sz="1500">
                <a:effectLst/>
                <a:latin typeface="Trebuchet MS" panose="020B0703020202090204" pitchFamily="34" charset="0"/>
                <a:ea typeface="Times New Roman" panose="02020603050405020304" pitchFamily="18" charset="0"/>
                <a:cs typeface="Times New Roman" panose="02020603050405020304" pitchFamily="18" charset="0"/>
              </a:rPr>
            </a:br>
            <a:r>
              <a:rPr lang="en-US" sz="1500">
                <a:effectLst/>
                <a:latin typeface="Trebuchet MS" panose="020B0703020202090204" pitchFamily="34" charset="0"/>
                <a:ea typeface="Times New Roman" panose="02020603050405020304" pitchFamily="18" charset="0"/>
                <a:cs typeface="Times New Roman" panose="02020603050405020304" pitchFamily="18" charset="0"/>
              </a:rPr>
              <a:t> </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1500"/>
          </a:p>
        </p:txBody>
      </p:sp>
    </p:spTree>
    <p:extLst>
      <p:ext uri="{BB962C8B-B14F-4D97-AF65-F5344CB8AC3E}">
        <p14:creationId xmlns:p14="http://schemas.microsoft.com/office/powerpoint/2010/main" val="53637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83F3-76B2-8DD2-9643-691E3CE3FD90}"/>
              </a:ext>
            </a:extLst>
          </p:cNvPr>
          <p:cNvSpPr>
            <a:spLocks noGrp="1"/>
          </p:cNvSpPr>
          <p:nvPr>
            <p:ph type="title"/>
          </p:nvPr>
        </p:nvSpPr>
        <p:spPr>
          <a:xfrm>
            <a:off x="838200" y="365126"/>
            <a:ext cx="10515600" cy="755954"/>
          </a:xfrm>
        </p:spPr>
        <p:txBody>
          <a:bodyPr>
            <a:normAutofit/>
          </a:bodyPr>
          <a:lstStyle/>
          <a:p>
            <a:r>
              <a:rPr lang="en-US" sz="3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Effect Sizes</a:t>
            </a:r>
            <a:endParaRPr lang="en-US" sz="3000" dirty="0"/>
          </a:p>
        </p:txBody>
      </p:sp>
      <p:sp>
        <p:nvSpPr>
          <p:cNvPr id="3" name="Content Placeholder 2">
            <a:extLst>
              <a:ext uri="{FF2B5EF4-FFF2-40B4-BE49-F238E27FC236}">
                <a16:creationId xmlns:a16="http://schemas.microsoft.com/office/drawing/2014/main" id="{8D8BE36D-018A-0190-E3D3-994A8EE5331F}"/>
              </a:ext>
            </a:extLst>
          </p:cNvPr>
          <p:cNvSpPr>
            <a:spLocks noGrp="1"/>
          </p:cNvSpPr>
          <p:nvPr>
            <p:ph idx="1"/>
          </p:nvPr>
        </p:nvSpPr>
        <p:spPr>
          <a:xfrm>
            <a:off x="749300" y="1253331"/>
            <a:ext cx="10515600" cy="3496469"/>
          </a:xfrm>
        </p:spPr>
        <p:txBody>
          <a:bodyPr>
            <a:normAutofit fontScale="92500" lnSpcReduction="10000"/>
          </a:bodyPr>
          <a:lstStyle/>
          <a:p>
            <a:pPr marL="0" indent="0">
              <a:lnSpc>
                <a:spcPct val="115000"/>
              </a:lnSpc>
              <a:spcBef>
                <a:spcPts val="900"/>
              </a:spcBef>
              <a:spcAft>
                <a:spcPts val="900"/>
              </a:spcAft>
              <a:buNone/>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Effect sizes are calculated with 95% bootstrap CIs</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pembrolizumab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age,change_ctdna_group,cohort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latinLnBrk="1">
              <a:lnSpc>
                <a:spcPct val="115000"/>
              </a:lnSpc>
              <a:spcAft>
                <a:spcPts val="1000"/>
              </a:spcAft>
              <a:buNone/>
            </a:pP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effSize</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Descriptive statistics were calculated as median (IQR) for age and counts (%) for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cohort. Between group comparisons were made using Wilcoxon rank sum test for age, chi-square test for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Fisher's Exact Test for cohort. Reported effect sizes are Wilcoxon R for age and Cramer's V for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cohort. 1000 bootstrap samples were used to calculate effect size confidence intervals.</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BA09CABE-B076-26AD-1752-0F7A89D786D6}"/>
              </a:ext>
            </a:extLst>
          </p:cNvPr>
          <p:cNvGraphicFramePr>
            <a:graphicFrameLocks noGrp="1"/>
          </p:cNvGraphicFramePr>
          <p:nvPr>
            <p:extLst>
              <p:ext uri="{D42A27DB-BD31-4B8C-83A1-F6EECF244321}">
                <p14:modId xmlns:p14="http://schemas.microsoft.com/office/powerpoint/2010/main" val="3874694649"/>
              </p:ext>
            </p:extLst>
          </p:nvPr>
        </p:nvGraphicFramePr>
        <p:xfrm>
          <a:off x="838200" y="4663880"/>
          <a:ext cx="10515599" cy="1828995"/>
        </p:xfrm>
        <a:graphic>
          <a:graphicData uri="http://schemas.openxmlformats.org/drawingml/2006/table">
            <a:tbl>
              <a:tblPr firstRow="1" bandRow="1" bandCol="1">
                <a:tableStyleId>{5C22544A-7EE6-4342-B048-85BDC9FD1C3A}</a:tableStyleId>
              </a:tblPr>
              <a:tblGrid>
                <a:gridCol w="1805749">
                  <a:extLst>
                    <a:ext uri="{9D8B030D-6E8A-4147-A177-3AD203B41FA5}">
                      <a16:colId xmlns:a16="http://schemas.microsoft.com/office/drawing/2014/main" val="995410602"/>
                    </a:ext>
                  </a:extLst>
                </a:gridCol>
                <a:gridCol w="1486853">
                  <a:extLst>
                    <a:ext uri="{9D8B030D-6E8A-4147-A177-3AD203B41FA5}">
                      <a16:colId xmlns:a16="http://schemas.microsoft.com/office/drawing/2014/main" val="1200630240"/>
                    </a:ext>
                  </a:extLst>
                </a:gridCol>
                <a:gridCol w="1700779">
                  <a:extLst>
                    <a:ext uri="{9D8B030D-6E8A-4147-A177-3AD203B41FA5}">
                      <a16:colId xmlns:a16="http://schemas.microsoft.com/office/drawing/2014/main" val="3290434375"/>
                    </a:ext>
                  </a:extLst>
                </a:gridCol>
                <a:gridCol w="1486853">
                  <a:extLst>
                    <a:ext uri="{9D8B030D-6E8A-4147-A177-3AD203B41FA5}">
                      <a16:colId xmlns:a16="http://schemas.microsoft.com/office/drawing/2014/main" val="3113560275"/>
                    </a:ext>
                  </a:extLst>
                </a:gridCol>
                <a:gridCol w="1380555">
                  <a:extLst>
                    <a:ext uri="{9D8B030D-6E8A-4147-A177-3AD203B41FA5}">
                      <a16:colId xmlns:a16="http://schemas.microsoft.com/office/drawing/2014/main" val="3123739293"/>
                    </a:ext>
                  </a:extLst>
                </a:gridCol>
                <a:gridCol w="1593152">
                  <a:extLst>
                    <a:ext uri="{9D8B030D-6E8A-4147-A177-3AD203B41FA5}">
                      <a16:colId xmlns:a16="http://schemas.microsoft.com/office/drawing/2014/main" val="2744128993"/>
                    </a:ext>
                  </a:extLst>
                </a:gridCol>
                <a:gridCol w="1061658">
                  <a:extLst>
                    <a:ext uri="{9D8B030D-6E8A-4147-A177-3AD203B41FA5}">
                      <a16:colId xmlns:a16="http://schemas.microsoft.com/office/drawing/2014/main" val="3192603179"/>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Full Sample (n=94)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Female (n=58)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Male (n=36)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Effect Size (95% 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Missing</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2410653"/>
                  </a:ext>
                </a:extLst>
              </a:tr>
              <a:tr h="0">
                <a:tc>
                  <a:txBody>
                    <a:bodyPr/>
                    <a:lstStyle/>
                    <a:p>
                      <a:pPr>
                        <a:lnSpc>
                          <a:spcPct val="115000"/>
                        </a:lnSpc>
                      </a:pPr>
                      <a:r>
                        <a:rPr lang="en-US" sz="1100">
                          <a:effectLst/>
                        </a:rPr>
                        <a:t>age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59.1 (49.5-68.7)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56.6 (45.8-67.8)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61.2 (52.0-69.4)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0.11 (-0.09, 0.21)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3900893"/>
                  </a:ext>
                </a:extLst>
              </a:tr>
              <a:tr h="0">
                <a:tc>
                  <a:txBody>
                    <a:bodyPr/>
                    <a:lstStyle/>
                    <a:p>
                      <a:pPr>
                        <a:lnSpc>
                          <a:spcPct val="115000"/>
                        </a:lnSpc>
                      </a:pPr>
                      <a:r>
                        <a:rPr lang="en-US" sz="1100">
                          <a:effectLst/>
                        </a:rPr>
                        <a:t>change ctdna group -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40 (55%)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 (52%)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19 (58%)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0.02 (-0.19, 0.05)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8208796"/>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&lt;0.001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0.66 (0.97, 1.24)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9085954"/>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 (17%)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 (5%)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13 (36%)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6607501"/>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5875646"/>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6858284"/>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(13%)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 (12%)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 (14%)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5342698"/>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 (32%)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154282"/>
                  </a:ext>
                </a:extLst>
              </a:tr>
            </a:tbl>
          </a:graphicData>
        </a:graphic>
      </p:graphicFrame>
    </p:spTree>
    <p:extLst>
      <p:ext uri="{BB962C8B-B14F-4D97-AF65-F5344CB8AC3E}">
        <p14:creationId xmlns:p14="http://schemas.microsoft.com/office/powerpoint/2010/main" val="267543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15036-1121-B737-C63A-AD3C6BCC10A2}"/>
              </a:ext>
            </a:extLst>
          </p:cNvPr>
          <p:cNvSpPr>
            <a:spLocks noGrp="1"/>
          </p:cNvSpPr>
          <p:nvPr>
            <p:ph type="title"/>
          </p:nvPr>
        </p:nvSpPr>
        <p:spPr>
          <a:xfrm>
            <a:off x="612648" y="1078992"/>
            <a:ext cx="6268770" cy="1536192"/>
          </a:xfrm>
        </p:spPr>
        <p:txBody>
          <a:bodyPr anchor="b">
            <a:normAutofit/>
          </a:bodyPr>
          <a:lstStyle/>
          <a:p>
            <a:r>
              <a:rPr lang="en-US" sz="5200" b="1">
                <a:effectLst/>
                <a:latin typeface="Trebuchet MS" panose="020B0703020202090204" pitchFamily="34" charset="0"/>
                <a:ea typeface="Times New Roman" panose="02020603050405020304" pitchFamily="18" charset="0"/>
                <a:cs typeface="Times New Roman" panose="02020603050405020304" pitchFamily="18" charset="0"/>
              </a:rPr>
              <a:t>Use of ChatGPT</a:t>
            </a:r>
            <a:endParaRPr lang="en-US" sz="5200"/>
          </a:p>
        </p:txBody>
      </p:sp>
      <p:sp>
        <p:nvSpPr>
          <p:cNvPr id="11" name="Rectangle 1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7BDCB3-36E3-FBD6-DCBC-A0876C45C161}"/>
              </a:ext>
            </a:extLst>
          </p:cNvPr>
          <p:cNvSpPr>
            <a:spLocks noGrp="1"/>
          </p:cNvSpPr>
          <p:nvPr>
            <p:ph idx="1"/>
          </p:nvPr>
        </p:nvSpPr>
        <p:spPr>
          <a:xfrm>
            <a:off x="612648" y="3355848"/>
            <a:ext cx="6268770" cy="2825496"/>
          </a:xfrm>
        </p:spPr>
        <p:txBody>
          <a:bodyPr>
            <a:normAutofit/>
          </a:bodyPr>
          <a:lstStyle/>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From The Economist, </a:t>
            </a:r>
            <a:r>
              <a:rPr lang="en-US" sz="2200" b="1">
                <a:effectLst/>
                <a:latin typeface="Trebuchet MS" panose="020B0703020202090204" pitchFamily="34" charset="0"/>
                <a:ea typeface="Times New Roman" panose="02020603050405020304" pitchFamily="18" charset="0"/>
                <a:cs typeface="Times New Roman" panose="02020603050405020304" pitchFamily="18" charset="0"/>
                <a:hlinkClick r:id="rId2"/>
              </a:rPr>
              <a:t>Why don’t women use artificial intelligence?</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21 Aug,2024</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endParaRPr lang="en-US" sz="2200"/>
          </a:p>
        </p:txBody>
      </p:sp>
      <p:pic>
        <p:nvPicPr>
          <p:cNvPr id="4" name="Picture">
            <a:extLst>
              <a:ext uri="{FF2B5EF4-FFF2-40B4-BE49-F238E27FC236}">
                <a16:creationId xmlns:a16="http://schemas.microsoft.com/office/drawing/2014/main" id="{F9A69A1D-DF14-33BC-E1C4-ACEBB7456806}"/>
              </a:ext>
            </a:extLst>
          </p:cNvPr>
          <p:cNvPicPr/>
          <p:nvPr/>
        </p:nvPicPr>
        <p:blipFill>
          <a:blip r:embed="rId3"/>
          <a:stretch>
            <a:fillRect/>
          </a:stretch>
        </p:blipFill>
        <p:spPr bwMode="auto">
          <a:xfrm>
            <a:off x="7494066" y="612428"/>
            <a:ext cx="4237686" cy="5557620"/>
          </a:xfrm>
          <a:prstGeom prst="rect">
            <a:avLst/>
          </a:prstGeom>
          <a:noFill/>
        </p:spPr>
      </p:pic>
    </p:spTree>
    <p:extLst>
      <p:ext uri="{BB962C8B-B14F-4D97-AF65-F5344CB8AC3E}">
        <p14:creationId xmlns:p14="http://schemas.microsoft.com/office/powerpoint/2010/main" val="188929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00D-57F1-4A9A-0B37-2F394361EF28}"/>
              </a:ext>
            </a:extLst>
          </p:cNvPr>
          <p:cNvSpPr>
            <a:spLocks noGrp="1"/>
          </p:cNvSpPr>
          <p:nvPr>
            <p:ph type="title"/>
          </p:nvPr>
        </p:nvSpPr>
        <p:spPr/>
        <p:txBody>
          <a:bodyPr/>
          <a:lstStyle/>
          <a:p>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Regression Summaries</a:t>
            </a:r>
            <a:endParaRPr lang="en-US" dirty="0"/>
          </a:p>
        </p:txBody>
      </p:sp>
      <p:sp>
        <p:nvSpPr>
          <p:cNvPr id="3" name="Content Placeholder 2">
            <a:extLst>
              <a:ext uri="{FF2B5EF4-FFF2-40B4-BE49-F238E27FC236}">
                <a16:creationId xmlns:a16="http://schemas.microsoft.com/office/drawing/2014/main" id="{7384C229-3878-8193-6AF1-4C2413D457DC}"/>
              </a:ext>
            </a:extLst>
          </p:cNvPr>
          <p:cNvSpPr>
            <a:spLocks noGrp="1"/>
          </p:cNvSpPr>
          <p:nvPr>
            <p:ph idx="1"/>
          </p:nvPr>
        </p:nvSpPr>
        <p:spPr>
          <a:xfrm>
            <a:off x="838200" y="1579401"/>
            <a:ext cx="10515600" cy="1325563"/>
          </a:xfrm>
        </p:spPr>
        <p:txBody>
          <a:bodyPr/>
          <a:lstStyle/>
          <a:p>
            <a:pPr marL="0" indent="0">
              <a:lnSpc>
                <a:spcPct val="115000"/>
              </a:lnSpc>
              <a:spcBef>
                <a:spcPts val="900"/>
              </a:spcBef>
              <a:spcAft>
                <a:spcPts val="900"/>
              </a:spcAft>
              <a:buNone/>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There are two new functions: </a:t>
            </a:r>
            <a: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and </a:t>
            </a:r>
            <a: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rm_mvsum2</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which duplicate the original functions</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E338089E-6F64-BAA3-59EB-3F15BD724468}"/>
              </a:ext>
            </a:extLst>
          </p:cNvPr>
          <p:cNvGraphicFramePr>
            <a:graphicFrameLocks noGrp="1"/>
          </p:cNvGraphicFramePr>
          <p:nvPr>
            <p:extLst>
              <p:ext uri="{D42A27DB-BD31-4B8C-83A1-F6EECF244321}">
                <p14:modId xmlns:p14="http://schemas.microsoft.com/office/powerpoint/2010/main" val="2134922178"/>
              </p:ext>
            </p:extLst>
          </p:nvPr>
        </p:nvGraphicFramePr>
        <p:xfrm>
          <a:off x="2296667" y="2904964"/>
          <a:ext cx="6940297" cy="909005"/>
        </p:xfrm>
        <a:graphic>
          <a:graphicData uri="http://schemas.openxmlformats.org/drawingml/2006/table">
            <a:tbl>
              <a:tblPr firstRow="1" bandRow="1" bandCol="1">
                <a:tableStyleId>{5C22544A-7EE6-4342-B048-85BDC9FD1C3A}</a:tableStyleId>
              </a:tblPr>
              <a:tblGrid>
                <a:gridCol w="2168843">
                  <a:extLst>
                    <a:ext uri="{9D8B030D-6E8A-4147-A177-3AD203B41FA5}">
                      <a16:colId xmlns:a16="http://schemas.microsoft.com/office/drawing/2014/main" val="2020618816"/>
                    </a:ext>
                  </a:extLst>
                </a:gridCol>
                <a:gridCol w="2602611">
                  <a:extLst>
                    <a:ext uri="{9D8B030D-6E8A-4147-A177-3AD203B41FA5}">
                      <a16:colId xmlns:a16="http://schemas.microsoft.com/office/drawing/2014/main" val="854872451"/>
                    </a:ext>
                  </a:extLst>
                </a:gridCol>
                <a:gridCol w="1445895">
                  <a:extLst>
                    <a:ext uri="{9D8B030D-6E8A-4147-A177-3AD203B41FA5}">
                      <a16:colId xmlns:a16="http://schemas.microsoft.com/office/drawing/2014/main" val="2912858781"/>
                    </a:ext>
                  </a:extLst>
                </a:gridCol>
                <a:gridCol w="722948">
                  <a:extLst>
                    <a:ext uri="{9D8B030D-6E8A-4147-A177-3AD203B41FA5}">
                      <a16:colId xmlns:a16="http://schemas.microsoft.com/office/drawing/2014/main" val="184117884"/>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351050"/>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840773"/>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7258214"/>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6654734"/>
                  </a:ext>
                </a:extLst>
              </a:tr>
              <a:tr h="0">
                <a:tc>
                  <a:txBody>
                    <a:bodyPr/>
                    <a:lstStyle/>
                    <a:p>
                      <a:pPr>
                        <a:lnSpc>
                          <a:spcPct val="115000"/>
                        </a:lnSpc>
                      </a:pPr>
                      <a:r>
                        <a:rPr lang="en-US" sz="1100">
                          <a:effectLst/>
                        </a:rPr>
                        <a:t>l size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-0.03 (-0.07, 0.02)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3440431"/>
                  </a:ext>
                </a:extLst>
              </a:tr>
            </a:tbl>
          </a:graphicData>
        </a:graphic>
      </p:graphicFrame>
      <p:sp>
        <p:nvSpPr>
          <p:cNvPr id="6" name="TextBox 5">
            <a:extLst>
              <a:ext uri="{FF2B5EF4-FFF2-40B4-BE49-F238E27FC236}">
                <a16:creationId xmlns:a16="http://schemas.microsoft.com/office/drawing/2014/main" id="{85CD9ECE-DC06-597C-4A13-791140F4618A}"/>
              </a:ext>
            </a:extLst>
          </p:cNvPr>
          <p:cNvSpPr txBox="1"/>
          <p:nvPr/>
        </p:nvSpPr>
        <p:spPr>
          <a:xfrm>
            <a:off x="838199" y="4119240"/>
            <a:ext cx="8941641" cy="390620"/>
          </a:xfrm>
          <a:prstGeom prst="rect">
            <a:avLst/>
          </a:prstGeom>
          <a:noFill/>
        </p:spPr>
        <p:txBody>
          <a:bodyPr wrap="square">
            <a:spAutoFit/>
          </a:bodyPr>
          <a:lstStyle/>
          <a:p>
            <a:pPr latinLnBrk="1">
              <a:lnSpc>
                <a:spcPct val="115000"/>
              </a:lnSpc>
              <a:spcAft>
                <a:spcPts val="1000"/>
              </a:spcAft>
            </a:pP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49DB770-989F-9A33-2311-42A7ECEE9043}"/>
              </a:ext>
            </a:extLst>
          </p:cNvPr>
          <p:cNvGraphicFramePr>
            <a:graphicFrameLocks noGrp="1"/>
          </p:cNvGraphicFramePr>
          <p:nvPr>
            <p:extLst>
              <p:ext uri="{D42A27DB-BD31-4B8C-83A1-F6EECF244321}">
                <p14:modId xmlns:p14="http://schemas.microsoft.com/office/powerpoint/2010/main" val="1301669312"/>
              </p:ext>
            </p:extLst>
          </p:nvPr>
        </p:nvGraphicFramePr>
        <p:xfrm>
          <a:off x="2422651" y="5133679"/>
          <a:ext cx="6940297" cy="909005"/>
        </p:xfrm>
        <a:graphic>
          <a:graphicData uri="http://schemas.openxmlformats.org/drawingml/2006/table">
            <a:tbl>
              <a:tblPr firstRow="1" bandRow="1" bandCol="1">
                <a:tableStyleId>{5C22544A-7EE6-4342-B048-85BDC9FD1C3A}</a:tableStyleId>
              </a:tblPr>
              <a:tblGrid>
                <a:gridCol w="2168843">
                  <a:extLst>
                    <a:ext uri="{9D8B030D-6E8A-4147-A177-3AD203B41FA5}">
                      <a16:colId xmlns:a16="http://schemas.microsoft.com/office/drawing/2014/main" val="3920805458"/>
                    </a:ext>
                  </a:extLst>
                </a:gridCol>
                <a:gridCol w="2602611">
                  <a:extLst>
                    <a:ext uri="{9D8B030D-6E8A-4147-A177-3AD203B41FA5}">
                      <a16:colId xmlns:a16="http://schemas.microsoft.com/office/drawing/2014/main" val="3414031156"/>
                    </a:ext>
                  </a:extLst>
                </a:gridCol>
                <a:gridCol w="1445895">
                  <a:extLst>
                    <a:ext uri="{9D8B030D-6E8A-4147-A177-3AD203B41FA5}">
                      <a16:colId xmlns:a16="http://schemas.microsoft.com/office/drawing/2014/main" val="3176767580"/>
                    </a:ext>
                  </a:extLst>
                </a:gridCol>
                <a:gridCol w="722948">
                  <a:extLst>
                    <a:ext uri="{9D8B030D-6E8A-4147-A177-3AD203B41FA5}">
                      <a16:colId xmlns:a16="http://schemas.microsoft.com/office/drawing/2014/main" val="3056964630"/>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286022"/>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948098"/>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5581622"/>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9925191"/>
                  </a:ext>
                </a:extLst>
              </a:tr>
              <a:tr h="0">
                <a:tc>
                  <a:txBody>
                    <a:bodyPr/>
                    <a:lstStyle/>
                    <a:p>
                      <a:pPr>
                        <a:lnSpc>
                          <a:spcPct val="115000"/>
                        </a:lnSpc>
                      </a:pPr>
                      <a:r>
                        <a:rPr lang="en-US" sz="1100">
                          <a:effectLst/>
                        </a:rPr>
                        <a:t>l size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-0.03 (-0.07, 0.02)</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770769"/>
                  </a:ext>
                </a:extLst>
              </a:tr>
            </a:tbl>
          </a:graphicData>
        </a:graphic>
      </p:graphicFrame>
    </p:spTree>
    <p:extLst>
      <p:ext uri="{BB962C8B-B14F-4D97-AF65-F5344CB8AC3E}">
        <p14:creationId xmlns:p14="http://schemas.microsoft.com/office/powerpoint/2010/main" val="40436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C5768E-5093-9517-5FE2-64671D807D4A}"/>
              </a:ext>
            </a:extLst>
          </p:cNvPr>
          <p:cNvSpPr txBox="1"/>
          <p:nvPr/>
        </p:nvSpPr>
        <p:spPr>
          <a:xfrm>
            <a:off x="482600" y="736534"/>
            <a:ext cx="10668000" cy="824585"/>
          </a:xfrm>
          <a:prstGeom prst="rect">
            <a:avLst/>
          </a:prstGeom>
          <a:noFill/>
        </p:spPr>
        <p:txBody>
          <a:bodyPr wrap="square">
            <a:spAutoFit/>
          </a:bodyPr>
          <a:lstStyle/>
          <a:p>
            <a:pPr>
              <a:lnSpc>
                <a:spcPct val="115000"/>
              </a:lnSpc>
              <a:spcBef>
                <a:spcPts val="900"/>
              </a:spcBef>
              <a:spcAft>
                <a:spcPts val="900"/>
              </a:spcAft>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rm_uvsum2 is also pipeable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latinLnBrk="1">
              <a:lnSpc>
                <a:spcPct val="115000"/>
              </a:lnSpc>
              <a:spcAft>
                <a:spcPts val="1000"/>
              </a:spcAft>
            </a:pP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pembrolizumab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sex,cohort,change_ctdna_group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50B491B-392B-2777-D440-54294022A5A2}"/>
              </a:ext>
            </a:extLst>
          </p:cNvPr>
          <p:cNvGraphicFramePr>
            <a:graphicFrameLocks noGrp="1"/>
          </p:cNvGraphicFramePr>
          <p:nvPr>
            <p:extLst>
              <p:ext uri="{D42A27DB-BD31-4B8C-83A1-F6EECF244321}">
                <p14:modId xmlns:p14="http://schemas.microsoft.com/office/powerpoint/2010/main" val="266358517"/>
              </p:ext>
            </p:extLst>
          </p:nvPr>
        </p:nvGraphicFramePr>
        <p:xfrm>
          <a:off x="583184" y="1777524"/>
          <a:ext cx="7571231" cy="2363413"/>
        </p:xfrm>
        <a:graphic>
          <a:graphicData uri="http://schemas.openxmlformats.org/drawingml/2006/table">
            <a:tbl>
              <a:tblPr firstRow="1" bandRow="1" bandCol="1">
                <a:tableStyleId>{5C22544A-7EE6-4342-B048-85BDC9FD1C3A}</a:tableStyleId>
              </a:tblPr>
              <a:tblGrid>
                <a:gridCol w="2475210">
                  <a:extLst>
                    <a:ext uri="{9D8B030D-6E8A-4147-A177-3AD203B41FA5}">
                      <a16:colId xmlns:a16="http://schemas.microsoft.com/office/drawing/2014/main" val="3476308409"/>
                    </a:ext>
                  </a:extLst>
                </a:gridCol>
                <a:gridCol w="2620811">
                  <a:extLst>
                    <a:ext uri="{9D8B030D-6E8A-4147-A177-3AD203B41FA5}">
                      <a16:colId xmlns:a16="http://schemas.microsoft.com/office/drawing/2014/main" val="1380538245"/>
                    </a:ext>
                  </a:extLst>
                </a:gridCol>
                <a:gridCol w="1747207">
                  <a:extLst>
                    <a:ext uri="{9D8B030D-6E8A-4147-A177-3AD203B41FA5}">
                      <a16:colId xmlns:a16="http://schemas.microsoft.com/office/drawing/2014/main" val="37604395"/>
                    </a:ext>
                  </a:extLst>
                </a:gridCol>
                <a:gridCol w="728003">
                  <a:extLst>
                    <a:ext uri="{9D8B030D-6E8A-4147-A177-3AD203B41FA5}">
                      <a16:colId xmlns:a16="http://schemas.microsoft.com/office/drawing/2014/main" val="2475402009"/>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8070232"/>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7968737"/>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2818844"/>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875507"/>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6109434"/>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6670180"/>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-6.58 (-Inf, 1.90)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0.13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287658"/>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-4.98 (-Inf, 3.50)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547805"/>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0.97 (-8.46, 10.39)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0867908"/>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-9.18 (-Inf, -1.54)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073974"/>
                  </a:ext>
                </a:extLst>
              </a:tr>
              <a:tr h="0">
                <a:tc>
                  <a:txBody>
                    <a:bodyPr/>
                    <a:lstStyle/>
                    <a:p>
                      <a:pPr>
                        <a:lnSpc>
                          <a:spcPct val="115000"/>
                        </a:lnSpc>
                      </a:pPr>
                      <a:r>
                        <a:rPr lang="en-US" sz="1100">
                          <a:effectLst/>
                        </a:rPr>
                        <a:t>change ctdna group</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8913924"/>
                  </a:ext>
                </a:extLst>
              </a:tr>
              <a:tr h="0">
                <a:tc>
                  <a:txBody>
                    <a:bodyPr/>
                    <a:lstStyle/>
                    <a:p>
                      <a:pPr>
                        <a:lnSpc>
                          <a:spcPct val="115000"/>
                        </a:lnSpc>
                      </a:pPr>
                      <a:r>
                        <a:rPr lang="en-US" sz="1100">
                          <a:effectLst/>
                        </a:rPr>
                        <a:t>   Decrease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1674985"/>
                  </a:ext>
                </a:extLst>
              </a:tr>
              <a:tr h="0">
                <a:tc>
                  <a:txBody>
                    <a:bodyPr/>
                    <a:lstStyle/>
                    <a:p>
                      <a:pPr>
                        <a:lnSpc>
                          <a:spcPct val="115000"/>
                        </a:lnSpc>
                      </a:pPr>
                      <a:r>
                        <a:rPr lang="en-US" sz="1100">
                          <a:effectLst/>
                        </a:rPr>
                        <a:t>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-5.99 (-Inf, 0.18)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0.057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40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4242522"/>
                  </a:ext>
                </a:extLst>
              </a:tr>
            </a:tbl>
          </a:graphicData>
        </a:graphic>
      </p:graphicFrame>
      <p:sp>
        <p:nvSpPr>
          <p:cNvPr id="8" name="TextBox 7">
            <a:extLst>
              <a:ext uri="{FF2B5EF4-FFF2-40B4-BE49-F238E27FC236}">
                <a16:creationId xmlns:a16="http://schemas.microsoft.com/office/drawing/2014/main" id="{18FB71E2-71F3-D9EA-738E-7A9B98456FBC}"/>
              </a:ext>
            </a:extLst>
          </p:cNvPr>
          <p:cNvSpPr txBox="1"/>
          <p:nvPr/>
        </p:nvSpPr>
        <p:spPr>
          <a:xfrm>
            <a:off x="583184" y="4778340"/>
            <a:ext cx="10757916" cy="818173"/>
          </a:xfrm>
          <a:prstGeom prst="rect">
            <a:avLst/>
          </a:prstGeom>
          <a:noFill/>
        </p:spPr>
        <p:txBody>
          <a:bodyPr wrap="square">
            <a:spAutoFit/>
          </a:bodyPr>
          <a:lstStyle/>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New Functions are Temporary!</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00"/>
              </a:spcAft>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Once testing is complete rm_mvsum2 will replace </a:t>
            </a:r>
            <a:r>
              <a:rPr lang="en-US" sz="1800" dirty="0" err="1">
                <a:effectLst/>
                <a:latin typeface="Trebuchet MS" panose="020B0703020202090204" pitchFamily="34" charset="0"/>
                <a:ea typeface="Times New Roman" panose="02020603050405020304" pitchFamily="18" charset="0"/>
                <a:cs typeface="Times New Roman" panose="02020603050405020304" pitchFamily="18" charset="0"/>
              </a:rPr>
              <a:t>rm_mvsum</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and rm_uvsum2 will replace </a:t>
            </a:r>
            <a:r>
              <a:rPr lang="en-US" sz="1800" dirty="0" err="1">
                <a:effectLst/>
                <a:latin typeface="Trebuchet MS" panose="020B0703020202090204" pitchFamily="34" charset="0"/>
                <a:ea typeface="Times New Roman" panose="02020603050405020304" pitchFamily="18" charset="0"/>
                <a:cs typeface="Times New Roman" panose="02020603050405020304" pitchFamily="18" charset="0"/>
              </a:rPr>
              <a:t>rm_uvsum</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3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B277E6-2256-F024-6372-24A24AF82136}"/>
              </a:ext>
            </a:extLst>
          </p:cNvPr>
          <p:cNvSpPr>
            <a:spLocks noGrp="1"/>
          </p:cNvSpPr>
          <p:nvPr>
            <p:ph type="title"/>
          </p:nvPr>
        </p:nvSpPr>
        <p:spPr>
          <a:xfrm>
            <a:off x="5894962" y="479493"/>
            <a:ext cx="5458838" cy="1325563"/>
          </a:xfrm>
        </p:spPr>
        <p:txBody>
          <a:bodyPr>
            <a:normAutofit/>
          </a:bodyPr>
          <a:lstStyle/>
          <a:p>
            <a:r>
              <a:rPr lang="en-US" sz="3700" b="1">
                <a:effectLst/>
                <a:latin typeface="Trebuchet MS" panose="020B0703020202090204" pitchFamily="34" charset="0"/>
                <a:ea typeface="Times New Roman" panose="02020603050405020304" pitchFamily="18" charset="0"/>
                <a:cs typeface="Times New Roman" panose="02020603050405020304" pitchFamily="18" charset="0"/>
              </a:rPr>
              <a:t>Why aren’t educated women using </a:t>
            </a:r>
            <a:r>
              <a:rPr lang="en-US" sz="3700" b="1" err="1">
                <a:effectLst/>
                <a:latin typeface="Trebuchet MS" panose="020B0703020202090204" pitchFamily="34" charset="0"/>
                <a:ea typeface="Times New Roman" panose="02020603050405020304" pitchFamily="18" charset="0"/>
                <a:cs typeface="Times New Roman" panose="02020603050405020304" pitchFamily="18" charset="0"/>
              </a:rPr>
              <a:t>chatGPT</a:t>
            </a:r>
            <a:r>
              <a:rPr lang="en-US" sz="3700" b="1">
                <a:effectLst/>
                <a:latin typeface="Trebuchet MS" panose="020B0703020202090204" pitchFamily="34" charset="0"/>
                <a:ea typeface="Times New Roman" panose="02020603050405020304" pitchFamily="18" charset="0"/>
                <a:cs typeface="Times New Roman" panose="02020603050405020304" pitchFamily="18" charset="0"/>
              </a:rPr>
              <a:t>?</a:t>
            </a:r>
            <a:endParaRPr lang="en-US" sz="370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a:extLst>
              <a:ext uri="{FF2B5EF4-FFF2-40B4-BE49-F238E27FC236}">
                <a16:creationId xmlns:a16="http://schemas.microsoft.com/office/drawing/2014/main" id="{84B988B8-07C4-6394-E05B-827C5FC9020F}"/>
              </a:ext>
            </a:extLst>
          </p:cNvPr>
          <p:cNvPicPr/>
          <p:nvPr/>
        </p:nvPicPr>
        <p:blipFill>
          <a:blip r:embed="rId2"/>
          <a:stretch>
            <a:fillRect/>
          </a:stretch>
        </p:blipFill>
        <p:spPr bwMode="auto">
          <a:xfrm>
            <a:off x="703182" y="528135"/>
            <a:ext cx="4777381" cy="56319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7B9DD812-CBB3-EF20-805E-690F1581C2F0}"/>
              </a:ext>
            </a:extLst>
          </p:cNvPr>
          <p:cNvSpPr>
            <a:spLocks noGrp="1"/>
          </p:cNvSpPr>
          <p:nvPr>
            <p:ph idx="1"/>
          </p:nvPr>
        </p:nvSpPr>
        <p:spPr>
          <a:xfrm>
            <a:off x="5894962" y="1984443"/>
            <a:ext cx="5458838" cy="4192520"/>
          </a:xfrm>
        </p:spPr>
        <p:txBody>
          <a:bodyPr>
            <a:normAutofit/>
          </a:bodyPr>
          <a:lstStyle/>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The Economist attributed the </a:t>
            </a:r>
            <a:r>
              <a:rPr lang="en-US" sz="2200" err="1">
                <a:effectLst/>
                <a:latin typeface="Trebuchet MS" panose="020B0703020202090204" pitchFamily="34" charset="0"/>
                <a:ea typeface="Times New Roman" panose="02020603050405020304" pitchFamily="18" charset="0"/>
                <a:cs typeface="Times New Roman" panose="02020603050405020304" pitchFamily="18" charset="0"/>
              </a:rPr>
              <a:t>behaviour</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to “good-girl” thinking, that high achieving women believe they need to </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“do it on my own and I shouldn’t cheat and take short-cuts”</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This is misguided!</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The researchers did a follow-up survey and found that hiring managers put an 8% premium on high-performing women with AI experience.</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2200"/>
          </a:p>
        </p:txBody>
      </p:sp>
    </p:spTree>
    <p:extLst>
      <p:ext uri="{BB962C8B-B14F-4D97-AF65-F5344CB8AC3E}">
        <p14:creationId xmlns:p14="http://schemas.microsoft.com/office/powerpoint/2010/main" val="310335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239B-2CC0-E7BA-E5F2-C589D4E7F63C}"/>
              </a:ext>
            </a:extLst>
          </p:cNvPr>
          <p:cNvSpPr>
            <a:spLocks noGrp="1"/>
          </p:cNvSpPr>
          <p:nvPr>
            <p:ph type="title"/>
          </p:nvPr>
        </p:nvSpPr>
        <p:spPr/>
        <p:txBody>
          <a:bodyPr/>
          <a:lstStyle/>
          <a:p>
            <a:r>
              <a:rPr lang="en-US" sz="1800" b="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Available AI Tools</a:t>
            </a:r>
            <a:endParaRPr lang="en-US" dirty="0"/>
          </a:p>
        </p:txBody>
      </p:sp>
      <p:sp>
        <p:nvSpPr>
          <p:cNvPr id="3" name="Content Placeholder 2">
            <a:extLst>
              <a:ext uri="{FF2B5EF4-FFF2-40B4-BE49-F238E27FC236}">
                <a16:creationId xmlns:a16="http://schemas.microsoft.com/office/drawing/2014/main" id="{FED10023-089E-FE01-33DA-B397719B5254}"/>
              </a:ext>
            </a:extLst>
          </p:cNvPr>
          <p:cNvSpPr>
            <a:spLocks noGrp="1"/>
          </p:cNvSpPr>
          <p:nvPr>
            <p:ph idx="1"/>
          </p:nvPr>
        </p:nvSpPr>
        <p:spPr/>
        <p:txBody>
          <a:bodyPr>
            <a:normAutofit fontScale="77500" lnSpcReduction="20000"/>
          </a:bodyPr>
          <a:lstStyle/>
          <a:p>
            <a:pPr>
              <a:lnSpc>
                <a:spcPct val="115000"/>
              </a:lnSpc>
              <a:spcBef>
                <a:spcPts val="1000"/>
              </a:spcBef>
            </a:pPr>
            <a:r>
              <a:rPr lang="en-US" sz="1800" b="1" dirty="0" err="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chatGPT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new free version is pretty good</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keeps a conversation history</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can’t be used for anything private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Copilot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hlinkClick r:id="rId2"/>
              </a:rPr>
              <a:t>Microsoft Copilot</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login with your UHN email</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has a notebook feature, but nothing is saved - you need to save as you go</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has a degree of commercial data protection </a:t>
            </a: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hlinkClick r:id="rId3"/>
              </a:rPr>
              <a:t>info here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but that doesn’t ensure PHIPA compliant</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Google Gemini</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three ways to engage with Gemini</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now has a paid version as well</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easier to interactively code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0701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82D37E-AFAE-DD57-349A-A776014CFA93}"/>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Introduction to Gemini</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62D43B-837A-3F38-1843-26E82BE75BC2}"/>
              </a:ext>
            </a:extLst>
          </p:cNvPr>
          <p:cNvSpPr>
            <a:spLocks noGrp="1"/>
          </p:cNvSpPr>
          <p:nvPr>
            <p:ph idx="1"/>
          </p:nvPr>
        </p:nvSpPr>
        <p:spPr>
          <a:xfrm>
            <a:off x="1115568" y="2481943"/>
            <a:ext cx="10168128" cy="3695020"/>
          </a:xfrm>
        </p:spPr>
        <p:txBody>
          <a:bodyPr>
            <a:normAutofit/>
          </a:bodyPr>
          <a:lstStyle/>
          <a:p>
            <a:pPr marL="0" lvl="0" indent="0">
              <a:buNone/>
            </a:pPr>
            <a:r>
              <a:rPr lang="en-US" sz="2200" dirty="0">
                <a:latin typeface="Trebuchet MS" panose="020B0703020202090204" pitchFamily="34" charset="0"/>
                <a:ea typeface="Times New Roman" panose="02020603050405020304" pitchFamily="18" charset="0"/>
                <a:cs typeface="Times New Roman" panose="02020603050405020304" pitchFamily="18" charset="0"/>
              </a:rPr>
              <a:t>What is it?  </a:t>
            </a:r>
          </a:p>
          <a:p>
            <a:pPr marL="0" lvl="0" indent="0">
              <a:buNone/>
            </a:pPr>
            <a:r>
              <a:rPr lang="en-US" sz="2200" dirty="0">
                <a:latin typeface="Trebuchet MS" panose="020B0703020202090204" pitchFamily="34" charset="0"/>
                <a:ea typeface="Times New Roman" panose="02020603050405020304" pitchFamily="18" charset="0"/>
                <a:cs typeface="Times New Roman" panose="02020603050405020304" pitchFamily="18" charset="0"/>
              </a:rPr>
              <a:t>A l</a:t>
            </a: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arge language model– capable of understanding, generating, and responding to text</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buNone/>
            </a:pPr>
            <a:r>
              <a:rPr lang="en-US" sz="2200" b="1"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rPr>
              <a:t>Requires a validated Google Account</a:t>
            </a:r>
            <a:endParaRPr lang="en-CA" sz="2200"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The AI model can be used three ways:</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1. as a stand alone chat (like ChatGPT)</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2. within Google </a:t>
            </a:r>
            <a:r>
              <a:rPr lang="en-US" sz="2200" dirty="0" err="1">
                <a:effectLst/>
                <a:latin typeface="Trebuchet MS" panose="020B0703020202090204" pitchFamily="34" charset="0"/>
                <a:ea typeface="Times New Roman" panose="02020603050405020304" pitchFamily="18" charset="0"/>
                <a:cs typeface="Times New Roman" panose="02020603050405020304" pitchFamily="18" charset="0"/>
              </a:rPr>
              <a:t>Colab</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3. using the API</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305967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66B546-2F72-4793-A7BF-7E8B5F63ED65}"/>
              </a:ext>
            </a:extLst>
          </p:cNvPr>
          <p:cNvSpPr txBox="1"/>
          <p:nvPr/>
        </p:nvSpPr>
        <p:spPr>
          <a:xfrm>
            <a:off x="558800" y="385347"/>
            <a:ext cx="10807700" cy="4888069"/>
          </a:xfrm>
          <a:prstGeom prst="rect">
            <a:avLst/>
          </a:prstGeom>
          <a:noFill/>
        </p:spPr>
        <p:txBody>
          <a:bodyPr wrap="square">
            <a:spAutoFit/>
          </a:bodyPr>
          <a:lstStyle/>
          <a:p>
            <a:pPr>
              <a:lnSpc>
                <a:spcPct val="115000"/>
              </a:lnSpc>
              <a:spcBef>
                <a:spcPts val="1000"/>
              </a:spcBef>
            </a:pPr>
            <a:r>
              <a:rPr lang="en-CA" sz="24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can write code in all the major languages</a:t>
            </a: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The default language tends to be Python, but you can ask it to provide code in R</a:t>
            </a:r>
          </a:p>
          <a:p>
            <a:pPr lvl="0">
              <a:lnSpc>
                <a:spcPct val="115000"/>
              </a:lnSpc>
            </a:pPr>
            <a:r>
              <a:rPr lang="en-CA" sz="1800" dirty="0">
                <a:effectLst/>
                <a:latin typeface="Trebuchet MS" panose="020B0703020202090204" pitchFamily="34" charset="0"/>
                <a:ea typeface="Times New Roman" panose="02020603050405020304" pitchFamily="18" charset="0"/>
                <a:cs typeface="Times New Roman" panose="02020603050405020304" pitchFamily="18" charset="0"/>
              </a:rPr>
              <a:t>I haven’t tried SAS code – has anyone else?</a:t>
            </a:r>
            <a:endParaRPr lang="en-CA" dirty="0">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The benefit is code that is created very quickly, and well commented</a:t>
            </a: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But it is rarely fully useful out of the box – you need to code the final 20%</a:t>
            </a:r>
          </a:p>
          <a:p>
            <a:pPr lvl="0">
              <a:lnSpc>
                <a:spcPct val="115000"/>
              </a:lnSpc>
            </a:pPr>
            <a:endParaRPr lang="en-CA" dirty="0">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r>
              <a:rPr lang="en-CA" sz="1800"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rPr>
              <a:t>Beware: You will probably not get the same results if you re-issue the prompt</a:t>
            </a: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Prompt: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a:lnSpc>
                <a:spcPct val="115000"/>
              </a:lnSpc>
              <a:spcBef>
                <a:spcPts val="500"/>
              </a:spcBef>
              <a:spcAft>
                <a:spcPts val="500"/>
              </a:spcAft>
            </a:pPr>
            <a:r>
              <a:rPr lang="en-US" sz="1800" i="1" dirty="0">
                <a:effectLst/>
                <a:latin typeface="Trebuchet MS" panose="020B0703020202090204" pitchFamily="34" charset="0"/>
                <a:ea typeface="Times New Roman" panose="02020603050405020304" pitchFamily="18" charset="0"/>
                <a:cs typeface="Times New Roman" panose="02020603050405020304" pitchFamily="18" charset="0"/>
              </a:rPr>
              <a:t>I have a CSV file with patient data containing columns for age, gender, height, weight, and blood pressure. Some values are missing, others are inconsistent (e.g., age as text instead of numbers, height in inches and centimeters). How can I clean this data?</a:t>
            </a:r>
            <a:endParaRPr lang="en-CA" sz="1800" i="1"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Aft>
                <a:spcPts val="1000"/>
              </a:spcAft>
            </a:pPr>
            <a:b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b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74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A2A7C8-4EA5-9550-FE1A-FC32AEFE2246}"/>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Data Cleaning Code</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54D6DE-7E9F-DE3D-0B22-3FF6BE95F233}"/>
              </a:ext>
            </a:extLst>
          </p:cNvPr>
          <p:cNvSpPr>
            <a:spLocks noGrp="1"/>
          </p:cNvSpPr>
          <p:nvPr>
            <p:ph idx="1"/>
          </p:nvPr>
        </p:nvSpPr>
        <p:spPr>
          <a:xfrm>
            <a:off x="370726" y="2034551"/>
            <a:ext cx="10168128" cy="3695020"/>
          </a:xfrm>
        </p:spPr>
        <p:txBody>
          <a:bodyPr>
            <a:noAutofit/>
          </a:bodyPr>
          <a:lstStyle/>
          <a:p>
            <a:pPr marL="0" indent="0">
              <a:buNone/>
            </a:pP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Load required library</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library(</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tidyverse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Sample data (replace with your data)</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patient_data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data.frame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age = c(25, "30", 42, NA, 51),</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gender = c("Male", "Female", "Male", "Female", "Male"),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height = c(175, 162, NA, 180, 178),</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weight = c(70, 55, 68, 72, 80),</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c("120/80", "130/90", "115/75", NA, "140/95"),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stringsAsFactors</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FALSE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Data cleaning</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patient_data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mutate(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age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(age),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height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(height),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gsub</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separate(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into = c("systolic", "diastolic"),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sep</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mutate(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systolic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(systolic),</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diastolic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(diastolic)</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drop_na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Handle outliers (example for age)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Q1 &lt;- quantile(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0.25)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Q3 &lt;- quantile(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0.75)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IQR &lt;- Q3 - Q1</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&gt; (Q1 - 1.5 - IQR) &amp;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(Q3 + 1.5 - IQR), ]</a:t>
            </a:r>
            <a:endParaRPr lang="en-CA" sz="1100" b="1" dirty="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43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F4036-ABB4-623A-44F0-6C4E6573DB02}"/>
              </a:ext>
            </a:extLst>
          </p:cNvPr>
          <p:cNvSpPr>
            <a:spLocks noGrp="1"/>
          </p:cNvSpPr>
          <p:nvPr>
            <p:ph type="title"/>
          </p:nvPr>
        </p:nvSpPr>
        <p:spPr>
          <a:xfrm>
            <a:off x="1115568" y="548640"/>
            <a:ext cx="10168128" cy="1179576"/>
          </a:xfrm>
        </p:spPr>
        <p:txBody>
          <a:bodyPr>
            <a:normAutofit/>
          </a:bodyPr>
          <a:lstStyle/>
          <a:p>
            <a:r>
              <a:rPr lang="en-US" sz="4000" dirty="0"/>
              <a:t>The result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53174F3-CE7A-B951-ABA7-E090277288B3}"/>
              </a:ext>
            </a:extLst>
          </p:cNvPr>
          <p:cNvSpPr>
            <a:spLocks noGrp="1"/>
          </p:cNvSpPr>
          <p:nvPr>
            <p:ph idx="1"/>
          </p:nvPr>
        </p:nvSpPr>
        <p:spPr>
          <a:xfrm>
            <a:off x="1115568" y="2481943"/>
            <a:ext cx="10168128" cy="3695020"/>
          </a:xfrm>
        </p:spPr>
        <p:txBody>
          <a:bodyPr>
            <a:normAutofit/>
          </a:bodyPr>
          <a:lstStyle/>
          <a:p>
            <a:pPr marL="0" indent="0" latinLnBrk="1">
              <a:spcAft>
                <a:spcPts val="1000"/>
              </a:spcAft>
              <a:buNone/>
            </a:pP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head(</a:t>
            </a:r>
            <a:r>
              <a:rPr lang="en-US" sz="22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CA" sz="22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  age gender height weight systolic diastolic</a:t>
            </a:r>
            <a:br>
              <a:rPr lang="en-US" sz="22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1  25   Male    175     70      120        80</a:t>
            </a:r>
            <a:endParaRPr lang="en-CA" sz="22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200" dirty="0"/>
          </a:p>
          <a:p>
            <a:pPr marL="0" indent="0">
              <a:buNone/>
            </a:pPr>
            <a:r>
              <a:rPr lang="en-US" sz="2200" dirty="0"/>
              <a:t>Not quite what we want (only one line of data!!)– but close – and quick!</a:t>
            </a:r>
          </a:p>
        </p:txBody>
      </p:sp>
    </p:spTree>
    <p:extLst>
      <p:ext uri="{BB962C8B-B14F-4D97-AF65-F5344CB8AC3E}">
        <p14:creationId xmlns:p14="http://schemas.microsoft.com/office/powerpoint/2010/main" val="28860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66735B-C685-D1CA-0BE6-4C987C281F96}"/>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Writing a Function in R</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6C3DFC-0367-7C26-DB05-772291BB684A}"/>
              </a:ext>
            </a:extLst>
          </p:cNvPr>
          <p:cNvSpPr>
            <a:spLocks noGrp="1"/>
          </p:cNvSpPr>
          <p:nvPr>
            <p:ph idx="1"/>
          </p:nvPr>
        </p:nvSpPr>
        <p:spPr>
          <a:xfrm>
            <a:off x="1115568" y="2481943"/>
            <a:ext cx="10168128" cy="3695020"/>
          </a:xfrm>
        </p:spPr>
        <p:txBody>
          <a:bodyPr>
            <a:normAutofit/>
          </a:bodyPr>
          <a:lstStyle/>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Problem: need to extract all the references in a markdown document and store these in a separate bib file.</a:t>
            </a:r>
            <a:endParaRPr lang="en-CA" sz="17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Prompt: </a:t>
            </a:r>
          </a:p>
          <a:p>
            <a:pPr marL="0" indent="0">
              <a:spcBef>
                <a:spcPts val="900"/>
              </a:spcBef>
              <a:spcAft>
                <a:spcPts val="900"/>
              </a:spcAft>
              <a:buNone/>
            </a:pPr>
            <a:r>
              <a:rPr lang="en-US" sz="1700" i="1">
                <a:effectLst/>
                <a:latin typeface="Trebuchet MS" panose="020B0703020202090204" pitchFamily="34" charset="0"/>
                <a:ea typeface="Times New Roman" panose="02020603050405020304" pitchFamily="18" charset="0"/>
                <a:cs typeface="Times New Roman" panose="02020603050405020304" pitchFamily="18" charset="0"/>
              </a:rPr>
              <a:t>I require an R function that will find all the citations in a document (in the form [@citationkey]) and read in the contents of a bibtex file (you can find examples on the web of how these are formatted) and then extract the citations from the bibtex file and store in a new file</a:t>
            </a:r>
            <a:endParaRPr lang="en-CA" sz="1700" i="1">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endParaRPr lang="en-US" sz="17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endParaRPr lang="en-US" sz="1700">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Example Citation: [@szymanski2010]</a:t>
            </a:r>
            <a:endParaRPr lang="en-US" sz="1700"/>
          </a:p>
        </p:txBody>
      </p:sp>
    </p:spTree>
    <p:extLst>
      <p:ext uri="{BB962C8B-B14F-4D97-AF65-F5344CB8AC3E}">
        <p14:creationId xmlns:p14="http://schemas.microsoft.com/office/powerpoint/2010/main" val="3473597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3254</Words>
  <Application>Microsoft Macintosh PowerPoint</Application>
  <PresentationFormat>Widescreen</PresentationFormat>
  <Paragraphs>341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Cambria Math</vt:lpstr>
      <vt:lpstr>Consolas</vt:lpstr>
      <vt:lpstr>Trebuchet MS</vt:lpstr>
      <vt:lpstr>Office Theme</vt:lpstr>
      <vt:lpstr>PowerPoint Presentation</vt:lpstr>
      <vt:lpstr>Use of ChatGPT</vt:lpstr>
      <vt:lpstr>Why aren’t educated women using chatGPT?</vt:lpstr>
      <vt:lpstr>Available AI Tools</vt:lpstr>
      <vt:lpstr>Introduction to Gemini</vt:lpstr>
      <vt:lpstr>PowerPoint Presentation</vt:lpstr>
      <vt:lpstr>Data Cleaning Code</vt:lpstr>
      <vt:lpstr>The result</vt:lpstr>
      <vt:lpstr>Writing a Function in R</vt:lpstr>
      <vt:lpstr>Gemini Response</vt:lpstr>
      <vt:lpstr>PowerPoint Presentation</vt:lpstr>
      <vt:lpstr>PowerPoint Presentation</vt:lpstr>
      <vt:lpstr>Final Product</vt:lpstr>
      <vt:lpstr>Strategies for function writing </vt:lpstr>
      <vt:lpstr>PowerPoint Presentation</vt:lpstr>
      <vt:lpstr>Updates to reportRmd</vt:lpstr>
      <vt:lpstr>Compact Table One</vt:lpstr>
      <vt:lpstr>New Features</vt:lpstr>
      <vt:lpstr>Effect Sizes</vt:lpstr>
      <vt:lpstr>Regression Summaries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Avery</dc:creator>
  <cp:lastModifiedBy>Avery, Lisa</cp:lastModifiedBy>
  <cp:revision>1</cp:revision>
  <dcterms:created xsi:type="dcterms:W3CDTF">2024-09-04T17:31:51Z</dcterms:created>
  <dcterms:modified xsi:type="dcterms:W3CDTF">2024-09-19T13:24:43Z</dcterms:modified>
</cp:coreProperties>
</file>