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9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CCD Tech logo 2 co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72264" y="142876"/>
            <a:ext cx="2357422" cy="107155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876" y="267876"/>
            <a:ext cx="671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Presentation</a:t>
            </a:r>
            <a:r>
              <a:rPr lang="en-IE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Specifications for </a:t>
            </a:r>
          </a:p>
          <a:p>
            <a:pPr algn="ctr"/>
            <a:r>
              <a:rPr lang="en-IE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Convention Centre Dublin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CCD Tech logo 2 co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86528" y="0"/>
            <a:ext cx="2857472" cy="107155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876" y="267876"/>
            <a:ext cx="671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Presentation</a:t>
            </a:r>
            <a:r>
              <a:rPr lang="en-IE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Specifications for </a:t>
            </a:r>
          </a:p>
          <a:p>
            <a:pPr algn="ctr"/>
            <a:r>
              <a:rPr lang="en-IE" sz="24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Convention Centre Dublin</a:t>
            </a:r>
            <a:endParaRPr lang="en-IE" sz="24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A060-C8CC-4A60-A247-90DD856B4859}" type="datetimeFigureOut">
              <a:rPr lang="en-US" smtClean="0"/>
              <a:pPr/>
              <a:t>11/24/2011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74A6-F459-4536-A56B-989D131F6D16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818049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All screens in The Convention Centre Dublin are in widescreen (16:9) 	format.</a:t>
            </a:r>
          </a:p>
          <a:p>
            <a:pPr>
              <a:buFont typeface="Wingdings" pitchFamily="2" charset="2"/>
              <a:buChar char="§"/>
            </a:pPr>
            <a:endParaRPr lang="en-I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Please follow the instructions in this presentation to ensure that your 	slides fill 	the screens.</a:t>
            </a:r>
          </a:p>
          <a:p>
            <a:pPr>
              <a:buFont typeface="Wingdings" pitchFamily="2" charset="2"/>
              <a:buChar char="§"/>
            </a:pPr>
            <a:endParaRPr lang="en-I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en-I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Should you have any questions, please contact the technical production 	manager assigned to your event.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818051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Firstly go to the “Design” tab at the top of the page and select </a:t>
            </a:r>
          </a:p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“Page Set-up”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052" b="18681"/>
          <a:stretch>
            <a:fillRect/>
          </a:stretch>
        </p:blipFill>
        <p:spPr bwMode="auto">
          <a:xfrm>
            <a:off x="357158" y="1285867"/>
            <a:ext cx="8429684" cy="336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10" y="181805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Then go to “Slides used for” and select “On screen show (16:9)”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1133" b="17392"/>
          <a:stretch>
            <a:fillRect/>
          </a:stretch>
        </p:blipFill>
        <p:spPr bwMode="auto">
          <a:xfrm>
            <a:off x="428599" y="1339444"/>
            <a:ext cx="8300569" cy="33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18573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	Set-up is now complete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1E423479D04E4B977166902BFBF71C" ma:contentTypeVersion="0" ma:contentTypeDescription="Create a new document." ma:contentTypeScope="" ma:versionID="13224d597b758644a6fc096828f080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A045B1F-9B62-421A-B9A0-2540D5B77A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86985-ABEE-49E9-956F-253360186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6B80929-B085-4FB6-9DA4-E77E7E200CD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CCD</dc:creator>
  <cp:lastModifiedBy>CCD</cp:lastModifiedBy>
  <cp:revision>4</cp:revision>
  <dcterms:created xsi:type="dcterms:W3CDTF">2011-06-09T08:58:40Z</dcterms:created>
  <dcterms:modified xsi:type="dcterms:W3CDTF">2011-11-24T16:29:47Z</dcterms:modified>
</cp:coreProperties>
</file>