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 Keuerleber" initials="AK" lastIdx="1" clrIdx="0">
    <p:extLst>
      <p:ext uri="{19B8F6BF-5375-455C-9EA6-DF929625EA0E}">
        <p15:presenceInfo xmlns:p15="http://schemas.microsoft.com/office/powerpoint/2012/main" userId="66029a07d362f3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710" autoAdjust="0"/>
  </p:normalViewPr>
  <p:slideViewPr>
    <p:cSldViewPr snapToGrid="0">
      <p:cViewPr varScale="1">
        <p:scale>
          <a:sx n="72" d="100"/>
          <a:sy n="72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E2E15-0F8F-4D5E-97F5-F1BC0D73854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A263FA6-714E-475C-AC9E-9D59AC67B1CF}">
      <dgm:prSet phldrT="[Text]" custT="1"/>
      <dgm:spPr/>
      <dgm:t>
        <a:bodyPr/>
        <a:lstStyle/>
        <a:p>
          <a:r>
            <a:rPr lang="de-DE" sz="2100" dirty="0"/>
            <a:t>Softwareentwicklung I </a:t>
          </a:r>
          <a:br>
            <a:rPr lang="de-DE" sz="2100" dirty="0"/>
          </a:br>
          <a:r>
            <a:rPr lang="de-DE" sz="1200" b="0" i="0" u="none" dirty="0"/>
            <a:t>28.09.18 – 26.10.18</a:t>
          </a:r>
          <a:endParaRPr lang="de-DE" sz="1200" dirty="0"/>
        </a:p>
      </dgm:t>
    </dgm:pt>
    <dgm:pt modelId="{520F99CE-DC36-4346-8F24-8BAF963D5991}" type="parTrans" cxnId="{DA1AF73F-4691-4D19-98EF-E2C80E2411B5}">
      <dgm:prSet/>
      <dgm:spPr/>
      <dgm:t>
        <a:bodyPr/>
        <a:lstStyle/>
        <a:p>
          <a:endParaRPr lang="de-DE"/>
        </a:p>
      </dgm:t>
    </dgm:pt>
    <dgm:pt modelId="{7D0DCC13-5A6A-456C-BFC0-5F6043970AFA}" type="sibTrans" cxnId="{DA1AF73F-4691-4D19-98EF-E2C80E2411B5}">
      <dgm:prSet/>
      <dgm:spPr/>
      <dgm:t>
        <a:bodyPr/>
        <a:lstStyle/>
        <a:p>
          <a:endParaRPr lang="de-DE"/>
        </a:p>
      </dgm:t>
    </dgm:pt>
    <dgm:pt modelId="{754B4685-4921-4548-B5FF-EE2715BB97CE}">
      <dgm:prSet phldrT="[Text]" custT="1"/>
      <dgm:spPr/>
      <dgm:t>
        <a:bodyPr/>
        <a:lstStyle/>
        <a:p>
          <a:r>
            <a:rPr lang="de-DE" sz="1800" dirty="0"/>
            <a:t>Softwareentwicklung II</a:t>
          </a:r>
          <a:br>
            <a:rPr lang="de-DE" sz="1800" dirty="0"/>
          </a:br>
          <a:r>
            <a:rPr lang="de-DE" sz="1200" b="0" i="0" u="none" dirty="0"/>
            <a:t>09.11.18 – 14.12.18</a:t>
          </a:r>
          <a:endParaRPr lang="de-DE" sz="1200" b="0" dirty="0"/>
        </a:p>
        <a:p>
          <a:endParaRPr lang="de-DE" sz="1800" dirty="0"/>
        </a:p>
      </dgm:t>
    </dgm:pt>
    <dgm:pt modelId="{C111B5AD-7C9D-4E9C-BE75-5B61DF872B0F}" type="parTrans" cxnId="{BA1F4656-D258-4961-AD37-E1BE2753F88F}">
      <dgm:prSet/>
      <dgm:spPr/>
      <dgm:t>
        <a:bodyPr/>
        <a:lstStyle/>
        <a:p>
          <a:endParaRPr lang="de-DE"/>
        </a:p>
      </dgm:t>
    </dgm:pt>
    <dgm:pt modelId="{EE398577-840D-44AB-A2B4-1C53AB03258F}" type="sibTrans" cxnId="{BA1F4656-D258-4961-AD37-E1BE2753F88F}">
      <dgm:prSet/>
      <dgm:spPr/>
      <dgm:t>
        <a:bodyPr/>
        <a:lstStyle/>
        <a:p>
          <a:endParaRPr lang="de-DE"/>
        </a:p>
      </dgm:t>
    </dgm:pt>
    <dgm:pt modelId="{AE703E27-A556-4E48-89C5-C341B3BCBD26}">
      <dgm:prSet phldrT="[Text]" custT="1"/>
      <dgm:spPr/>
      <dgm:t>
        <a:bodyPr/>
        <a:lstStyle/>
        <a:p>
          <a:r>
            <a:rPr lang="de-DE" sz="2000" dirty="0"/>
            <a:t>Rechnernetze</a:t>
          </a:r>
        </a:p>
        <a:p>
          <a:r>
            <a:rPr lang="de-DE" sz="1200" dirty="0"/>
            <a:t>18.01 – 15.02</a:t>
          </a:r>
        </a:p>
      </dgm:t>
    </dgm:pt>
    <dgm:pt modelId="{920D6830-F0A8-473D-84BD-3DD176C03893}" type="parTrans" cxnId="{6370CE21-F4E0-4AF0-850D-071A92729B29}">
      <dgm:prSet/>
      <dgm:spPr/>
      <dgm:t>
        <a:bodyPr/>
        <a:lstStyle/>
        <a:p>
          <a:endParaRPr lang="de-DE"/>
        </a:p>
      </dgm:t>
    </dgm:pt>
    <dgm:pt modelId="{A02FEF22-BD26-4901-91EA-E747AA15B2B9}" type="sibTrans" cxnId="{6370CE21-F4E0-4AF0-850D-071A92729B29}">
      <dgm:prSet/>
      <dgm:spPr/>
      <dgm:t>
        <a:bodyPr/>
        <a:lstStyle/>
        <a:p>
          <a:endParaRPr lang="de-DE"/>
        </a:p>
      </dgm:t>
    </dgm:pt>
    <dgm:pt modelId="{DE0D711B-C008-4B57-8749-1F5AD9345CEF}">
      <dgm:prSet phldrT="[Text]" custT="1"/>
      <dgm:spPr/>
      <dgm:t>
        <a:bodyPr/>
        <a:lstStyle/>
        <a:p>
          <a:r>
            <a:rPr lang="de-DE" sz="2000" dirty="0"/>
            <a:t>Codierung</a:t>
          </a:r>
        </a:p>
        <a:p>
          <a:r>
            <a:rPr lang="de-DE" sz="1200" dirty="0"/>
            <a:t>01.03 – 05.04</a:t>
          </a:r>
        </a:p>
      </dgm:t>
    </dgm:pt>
    <dgm:pt modelId="{215C69B9-A5C0-4CED-8169-A6D46310EA23}" type="parTrans" cxnId="{C53AE8B4-4D9E-4CF2-8D5B-BEDA644E355B}">
      <dgm:prSet/>
      <dgm:spPr/>
      <dgm:t>
        <a:bodyPr/>
        <a:lstStyle/>
        <a:p>
          <a:endParaRPr lang="de-DE"/>
        </a:p>
      </dgm:t>
    </dgm:pt>
    <dgm:pt modelId="{9E94AFB7-B8AE-4DFD-9200-008D081DA536}" type="sibTrans" cxnId="{C53AE8B4-4D9E-4CF2-8D5B-BEDA644E355B}">
      <dgm:prSet/>
      <dgm:spPr/>
      <dgm:t>
        <a:bodyPr/>
        <a:lstStyle/>
        <a:p>
          <a:endParaRPr lang="de-DE"/>
        </a:p>
      </dgm:t>
    </dgm:pt>
    <dgm:pt modelId="{89507172-3E44-41AF-80E7-79A65C03DAEC}" type="pres">
      <dgm:prSet presAssocID="{244E2E15-0F8F-4D5E-97F5-F1BC0D73854F}" presName="Name0" presStyleCnt="0">
        <dgm:presLayoutVars>
          <dgm:dir/>
          <dgm:resizeHandles val="exact"/>
        </dgm:presLayoutVars>
      </dgm:prSet>
      <dgm:spPr/>
    </dgm:pt>
    <dgm:pt modelId="{FA009C98-D9D9-40F6-A6C0-051FFAD9760D}" type="pres">
      <dgm:prSet presAssocID="{244E2E15-0F8F-4D5E-97F5-F1BC0D73854F}" presName="arrow" presStyleLbl="bgShp" presStyleIdx="0" presStyleCnt="1"/>
      <dgm:spPr/>
    </dgm:pt>
    <dgm:pt modelId="{FF644A16-1B7F-4AC7-B4BA-A49E6009BEBE}" type="pres">
      <dgm:prSet presAssocID="{244E2E15-0F8F-4D5E-97F5-F1BC0D73854F}" presName="points" presStyleCnt="0"/>
      <dgm:spPr/>
    </dgm:pt>
    <dgm:pt modelId="{2EC92E07-1665-452D-B92D-10B165FAC6B4}" type="pres">
      <dgm:prSet presAssocID="{6A263FA6-714E-475C-AC9E-9D59AC67B1CF}" presName="compositeA" presStyleCnt="0"/>
      <dgm:spPr/>
    </dgm:pt>
    <dgm:pt modelId="{DB2EFB7F-E71E-4035-9158-8A2E9A2C703A}" type="pres">
      <dgm:prSet presAssocID="{6A263FA6-714E-475C-AC9E-9D59AC67B1CF}" presName="textA" presStyleLbl="revTx" presStyleIdx="0" presStyleCnt="4" custScaleX="133174">
        <dgm:presLayoutVars>
          <dgm:bulletEnabled val="1"/>
        </dgm:presLayoutVars>
      </dgm:prSet>
      <dgm:spPr/>
    </dgm:pt>
    <dgm:pt modelId="{467824F4-9A61-492B-BE5A-FC39D509A8EC}" type="pres">
      <dgm:prSet presAssocID="{6A263FA6-714E-475C-AC9E-9D59AC67B1CF}" presName="circleA" presStyleLbl="node1" presStyleIdx="0" presStyleCnt="4"/>
      <dgm:spPr/>
    </dgm:pt>
    <dgm:pt modelId="{ECBAAA9B-4ADA-4E43-BC32-58B16610C869}" type="pres">
      <dgm:prSet presAssocID="{6A263FA6-714E-475C-AC9E-9D59AC67B1CF}" presName="spaceA" presStyleCnt="0"/>
      <dgm:spPr/>
    </dgm:pt>
    <dgm:pt modelId="{6B4BA855-2802-4075-ADC7-C2A521451829}" type="pres">
      <dgm:prSet presAssocID="{7D0DCC13-5A6A-456C-BFC0-5F6043970AFA}" presName="space" presStyleCnt="0"/>
      <dgm:spPr/>
    </dgm:pt>
    <dgm:pt modelId="{DD5E3E9E-FCF1-4539-BE5E-50AE570E4D74}" type="pres">
      <dgm:prSet presAssocID="{754B4685-4921-4548-B5FF-EE2715BB97CE}" presName="compositeB" presStyleCnt="0"/>
      <dgm:spPr/>
    </dgm:pt>
    <dgm:pt modelId="{28C54CB4-FA65-4A57-9D61-AA3A9429815D}" type="pres">
      <dgm:prSet presAssocID="{754B4685-4921-4548-B5FF-EE2715BB97CE}" presName="textB" presStyleLbl="revTx" presStyleIdx="1" presStyleCnt="4" custScaleX="112914">
        <dgm:presLayoutVars>
          <dgm:bulletEnabled val="1"/>
        </dgm:presLayoutVars>
      </dgm:prSet>
      <dgm:spPr/>
    </dgm:pt>
    <dgm:pt modelId="{853A212F-2A74-428A-BC02-FB60EDD4F644}" type="pres">
      <dgm:prSet presAssocID="{754B4685-4921-4548-B5FF-EE2715BB97CE}" presName="circleB" presStyleLbl="node1" presStyleIdx="1" presStyleCnt="4"/>
      <dgm:spPr/>
    </dgm:pt>
    <dgm:pt modelId="{2E63EB8B-B975-4BEB-9C2B-B5789F4811DC}" type="pres">
      <dgm:prSet presAssocID="{754B4685-4921-4548-B5FF-EE2715BB97CE}" presName="spaceB" presStyleCnt="0"/>
      <dgm:spPr/>
    </dgm:pt>
    <dgm:pt modelId="{7BD61034-8ECA-4455-8FAD-934FB1C2E1F8}" type="pres">
      <dgm:prSet presAssocID="{EE398577-840D-44AB-A2B4-1C53AB03258F}" presName="space" presStyleCnt="0"/>
      <dgm:spPr/>
    </dgm:pt>
    <dgm:pt modelId="{4E059C6A-3668-499D-BA05-82B02793D241}" type="pres">
      <dgm:prSet presAssocID="{AE703E27-A556-4E48-89C5-C341B3BCBD26}" presName="compositeA" presStyleCnt="0"/>
      <dgm:spPr/>
    </dgm:pt>
    <dgm:pt modelId="{C85B0C56-5425-4FBB-853F-33F9EA966AAB}" type="pres">
      <dgm:prSet presAssocID="{AE703E27-A556-4E48-89C5-C341B3BCBD26}" presName="textA" presStyleLbl="revTx" presStyleIdx="2" presStyleCnt="4">
        <dgm:presLayoutVars>
          <dgm:bulletEnabled val="1"/>
        </dgm:presLayoutVars>
      </dgm:prSet>
      <dgm:spPr/>
    </dgm:pt>
    <dgm:pt modelId="{57596817-3E94-4E9E-9AAE-9EE10F7F4574}" type="pres">
      <dgm:prSet presAssocID="{AE703E27-A556-4E48-89C5-C341B3BCBD26}" presName="circleA" presStyleLbl="node1" presStyleIdx="2" presStyleCnt="4"/>
      <dgm:spPr/>
    </dgm:pt>
    <dgm:pt modelId="{4D0F2275-790A-4216-91FD-535A422C879A}" type="pres">
      <dgm:prSet presAssocID="{AE703E27-A556-4E48-89C5-C341B3BCBD26}" presName="spaceA" presStyleCnt="0"/>
      <dgm:spPr/>
    </dgm:pt>
    <dgm:pt modelId="{D24AA3B3-389A-4200-888F-8E45A0F1D94F}" type="pres">
      <dgm:prSet presAssocID="{A02FEF22-BD26-4901-91EA-E747AA15B2B9}" presName="space" presStyleCnt="0"/>
      <dgm:spPr/>
    </dgm:pt>
    <dgm:pt modelId="{3A2D6962-AA22-4C08-8AE4-39B89F052047}" type="pres">
      <dgm:prSet presAssocID="{DE0D711B-C008-4B57-8749-1F5AD9345CEF}" presName="compositeB" presStyleCnt="0"/>
      <dgm:spPr/>
    </dgm:pt>
    <dgm:pt modelId="{A5D565EC-4099-4AB4-8998-57A2FBB4FC21}" type="pres">
      <dgm:prSet presAssocID="{DE0D711B-C008-4B57-8749-1F5AD9345CEF}" presName="textB" presStyleLbl="revTx" presStyleIdx="3" presStyleCnt="4">
        <dgm:presLayoutVars>
          <dgm:bulletEnabled val="1"/>
        </dgm:presLayoutVars>
      </dgm:prSet>
      <dgm:spPr/>
    </dgm:pt>
    <dgm:pt modelId="{C8318F1E-9ACF-4A1E-A74E-FC8345894843}" type="pres">
      <dgm:prSet presAssocID="{DE0D711B-C008-4B57-8749-1F5AD9345CEF}" presName="circleB" presStyleLbl="node1" presStyleIdx="3" presStyleCnt="4"/>
      <dgm:spPr/>
    </dgm:pt>
    <dgm:pt modelId="{F65DD33A-86F6-4FF5-BEB3-DF02CC9F8424}" type="pres">
      <dgm:prSet presAssocID="{DE0D711B-C008-4B57-8749-1F5AD9345CEF}" presName="spaceB" presStyleCnt="0"/>
      <dgm:spPr/>
    </dgm:pt>
  </dgm:ptLst>
  <dgm:cxnLst>
    <dgm:cxn modelId="{5450D10C-514D-498F-89EE-911F6DB7CAFB}" type="presOf" srcId="{6A263FA6-714E-475C-AC9E-9D59AC67B1CF}" destId="{DB2EFB7F-E71E-4035-9158-8A2E9A2C703A}" srcOrd="0" destOrd="0" presId="urn:microsoft.com/office/officeart/2005/8/layout/hProcess11"/>
    <dgm:cxn modelId="{6370CE21-F4E0-4AF0-850D-071A92729B29}" srcId="{244E2E15-0F8F-4D5E-97F5-F1BC0D73854F}" destId="{AE703E27-A556-4E48-89C5-C341B3BCBD26}" srcOrd="2" destOrd="0" parTransId="{920D6830-F0A8-473D-84BD-3DD176C03893}" sibTransId="{A02FEF22-BD26-4901-91EA-E747AA15B2B9}"/>
    <dgm:cxn modelId="{E28D1A3D-3774-4787-9EF0-781A31365ACB}" type="presOf" srcId="{754B4685-4921-4548-B5FF-EE2715BB97CE}" destId="{28C54CB4-FA65-4A57-9D61-AA3A9429815D}" srcOrd="0" destOrd="0" presId="urn:microsoft.com/office/officeart/2005/8/layout/hProcess11"/>
    <dgm:cxn modelId="{DA1AF73F-4691-4D19-98EF-E2C80E2411B5}" srcId="{244E2E15-0F8F-4D5E-97F5-F1BC0D73854F}" destId="{6A263FA6-714E-475C-AC9E-9D59AC67B1CF}" srcOrd="0" destOrd="0" parTransId="{520F99CE-DC36-4346-8F24-8BAF963D5991}" sibTransId="{7D0DCC13-5A6A-456C-BFC0-5F6043970AFA}"/>
    <dgm:cxn modelId="{7EF8E96F-CDDC-4770-8B63-17D2A31413AD}" type="presOf" srcId="{DE0D711B-C008-4B57-8749-1F5AD9345CEF}" destId="{A5D565EC-4099-4AB4-8998-57A2FBB4FC21}" srcOrd="0" destOrd="0" presId="urn:microsoft.com/office/officeart/2005/8/layout/hProcess11"/>
    <dgm:cxn modelId="{7D2AA154-9CE8-455C-9983-36F91F53D0F0}" type="presOf" srcId="{244E2E15-0F8F-4D5E-97F5-F1BC0D73854F}" destId="{89507172-3E44-41AF-80E7-79A65C03DAEC}" srcOrd="0" destOrd="0" presId="urn:microsoft.com/office/officeart/2005/8/layout/hProcess11"/>
    <dgm:cxn modelId="{BA1F4656-D258-4961-AD37-E1BE2753F88F}" srcId="{244E2E15-0F8F-4D5E-97F5-F1BC0D73854F}" destId="{754B4685-4921-4548-B5FF-EE2715BB97CE}" srcOrd="1" destOrd="0" parTransId="{C111B5AD-7C9D-4E9C-BE75-5B61DF872B0F}" sibTransId="{EE398577-840D-44AB-A2B4-1C53AB03258F}"/>
    <dgm:cxn modelId="{C53AE8B4-4D9E-4CF2-8D5B-BEDA644E355B}" srcId="{244E2E15-0F8F-4D5E-97F5-F1BC0D73854F}" destId="{DE0D711B-C008-4B57-8749-1F5AD9345CEF}" srcOrd="3" destOrd="0" parTransId="{215C69B9-A5C0-4CED-8169-A6D46310EA23}" sibTransId="{9E94AFB7-B8AE-4DFD-9200-008D081DA536}"/>
    <dgm:cxn modelId="{600E30D7-4011-4638-90CF-FD5B34100C90}" type="presOf" srcId="{AE703E27-A556-4E48-89C5-C341B3BCBD26}" destId="{C85B0C56-5425-4FBB-853F-33F9EA966AAB}" srcOrd="0" destOrd="0" presId="urn:microsoft.com/office/officeart/2005/8/layout/hProcess11"/>
    <dgm:cxn modelId="{8E54F8F2-3AFB-4EDA-BBE5-DB6E2F34AE9F}" type="presParOf" srcId="{89507172-3E44-41AF-80E7-79A65C03DAEC}" destId="{FA009C98-D9D9-40F6-A6C0-051FFAD9760D}" srcOrd="0" destOrd="0" presId="urn:microsoft.com/office/officeart/2005/8/layout/hProcess11"/>
    <dgm:cxn modelId="{7A548B77-CD3E-45EC-BDFE-7539835D81A3}" type="presParOf" srcId="{89507172-3E44-41AF-80E7-79A65C03DAEC}" destId="{FF644A16-1B7F-4AC7-B4BA-A49E6009BEBE}" srcOrd="1" destOrd="0" presId="urn:microsoft.com/office/officeart/2005/8/layout/hProcess11"/>
    <dgm:cxn modelId="{85BBDF61-99F3-4E86-9CBF-61B313D4EFF5}" type="presParOf" srcId="{FF644A16-1B7F-4AC7-B4BA-A49E6009BEBE}" destId="{2EC92E07-1665-452D-B92D-10B165FAC6B4}" srcOrd="0" destOrd="0" presId="urn:microsoft.com/office/officeart/2005/8/layout/hProcess11"/>
    <dgm:cxn modelId="{4E25A8D0-B509-4753-AB40-E207E3FE1A7A}" type="presParOf" srcId="{2EC92E07-1665-452D-B92D-10B165FAC6B4}" destId="{DB2EFB7F-E71E-4035-9158-8A2E9A2C703A}" srcOrd="0" destOrd="0" presId="urn:microsoft.com/office/officeart/2005/8/layout/hProcess11"/>
    <dgm:cxn modelId="{E5E84018-518E-4372-A861-490C09C341D9}" type="presParOf" srcId="{2EC92E07-1665-452D-B92D-10B165FAC6B4}" destId="{467824F4-9A61-492B-BE5A-FC39D509A8EC}" srcOrd="1" destOrd="0" presId="urn:microsoft.com/office/officeart/2005/8/layout/hProcess11"/>
    <dgm:cxn modelId="{EA4EAFB4-E0F9-4201-B517-B50BD3BB3D9B}" type="presParOf" srcId="{2EC92E07-1665-452D-B92D-10B165FAC6B4}" destId="{ECBAAA9B-4ADA-4E43-BC32-58B16610C869}" srcOrd="2" destOrd="0" presId="urn:microsoft.com/office/officeart/2005/8/layout/hProcess11"/>
    <dgm:cxn modelId="{F34ADD92-1B56-4CD1-A086-AC98403B96A5}" type="presParOf" srcId="{FF644A16-1B7F-4AC7-B4BA-A49E6009BEBE}" destId="{6B4BA855-2802-4075-ADC7-C2A521451829}" srcOrd="1" destOrd="0" presId="urn:microsoft.com/office/officeart/2005/8/layout/hProcess11"/>
    <dgm:cxn modelId="{81EC1370-E656-47EF-995F-510094C2DDA4}" type="presParOf" srcId="{FF644A16-1B7F-4AC7-B4BA-A49E6009BEBE}" destId="{DD5E3E9E-FCF1-4539-BE5E-50AE570E4D74}" srcOrd="2" destOrd="0" presId="urn:microsoft.com/office/officeart/2005/8/layout/hProcess11"/>
    <dgm:cxn modelId="{725F0214-97AB-451C-9147-2190B8827178}" type="presParOf" srcId="{DD5E3E9E-FCF1-4539-BE5E-50AE570E4D74}" destId="{28C54CB4-FA65-4A57-9D61-AA3A9429815D}" srcOrd="0" destOrd="0" presId="urn:microsoft.com/office/officeart/2005/8/layout/hProcess11"/>
    <dgm:cxn modelId="{AD937D24-9095-469A-BD2D-9197937AE680}" type="presParOf" srcId="{DD5E3E9E-FCF1-4539-BE5E-50AE570E4D74}" destId="{853A212F-2A74-428A-BC02-FB60EDD4F644}" srcOrd="1" destOrd="0" presId="urn:microsoft.com/office/officeart/2005/8/layout/hProcess11"/>
    <dgm:cxn modelId="{03902F93-6A87-4AFA-8233-97B280370F8F}" type="presParOf" srcId="{DD5E3E9E-FCF1-4539-BE5E-50AE570E4D74}" destId="{2E63EB8B-B975-4BEB-9C2B-B5789F4811DC}" srcOrd="2" destOrd="0" presId="urn:microsoft.com/office/officeart/2005/8/layout/hProcess11"/>
    <dgm:cxn modelId="{7F6348A3-650F-41BB-997D-560C36E959BE}" type="presParOf" srcId="{FF644A16-1B7F-4AC7-B4BA-A49E6009BEBE}" destId="{7BD61034-8ECA-4455-8FAD-934FB1C2E1F8}" srcOrd="3" destOrd="0" presId="urn:microsoft.com/office/officeart/2005/8/layout/hProcess11"/>
    <dgm:cxn modelId="{DC731433-C93A-40C2-AFF8-5F28B0B518AE}" type="presParOf" srcId="{FF644A16-1B7F-4AC7-B4BA-A49E6009BEBE}" destId="{4E059C6A-3668-499D-BA05-82B02793D241}" srcOrd="4" destOrd="0" presId="urn:microsoft.com/office/officeart/2005/8/layout/hProcess11"/>
    <dgm:cxn modelId="{A6E6D374-7ABA-4D97-81C8-F4B2398E7903}" type="presParOf" srcId="{4E059C6A-3668-499D-BA05-82B02793D241}" destId="{C85B0C56-5425-4FBB-853F-33F9EA966AAB}" srcOrd="0" destOrd="0" presId="urn:microsoft.com/office/officeart/2005/8/layout/hProcess11"/>
    <dgm:cxn modelId="{1BCCF9ED-A5FB-4837-896A-0141107B8200}" type="presParOf" srcId="{4E059C6A-3668-499D-BA05-82B02793D241}" destId="{57596817-3E94-4E9E-9AAE-9EE10F7F4574}" srcOrd="1" destOrd="0" presId="urn:microsoft.com/office/officeart/2005/8/layout/hProcess11"/>
    <dgm:cxn modelId="{EF4687BE-3DE3-4129-88A7-A64FA8814BDE}" type="presParOf" srcId="{4E059C6A-3668-499D-BA05-82B02793D241}" destId="{4D0F2275-790A-4216-91FD-535A422C879A}" srcOrd="2" destOrd="0" presId="urn:microsoft.com/office/officeart/2005/8/layout/hProcess11"/>
    <dgm:cxn modelId="{0668FA4A-EE0E-4F76-BB9C-34166EF8D0ED}" type="presParOf" srcId="{FF644A16-1B7F-4AC7-B4BA-A49E6009BEBE}" destId="{D24AA3B3-389A-4200-888F-8E45A0F1D94F}" srcOrd="5" destOrd="0" presId="urn:microsoft.com/office/officeart/2005/8/layout/hProcess11"/>
    <dgm:cxn modelId="{DDFA7D85-C99E-4FBE-9CFF-1F8B753B7EBF}" type="presParOf" srcId="{FF644A16-1B7F-4AC7-B4BA-A49E6009BEBE}" destId="{3A2D6962-AA22-4C08-8AE4-39B89F052047}" srcOrd="6" destOrd="0" presId="urn:microsoft.com/office/officeart/2005/8/layout/hProcess11"/>
    <dgm:cxn modelId="{561289C0-AAE6-484A-A2A8-4D7C0D583B87}" type="presParOf" srcId="{3A2D6962-AA22-4C08-8AE4-39B89F052047}" destId="{A5D565EC-4099-4AB4-8998-57A2FBB4FC21}" srcOrd="0" destOrd="0" presId="urn:microsoft.com/office/officeart/2005/8/layout/hProcess11"/>
    <dgm:cxn modelId="{4E4CC781-E292-4915-A9A8-35B870027A77}" type="presParOf" srcId="{3A2D6962-AA22-4C08-8AE4-39B89F052047}" destId="{C8318F1E-9ACF-4A1E-A74E-FC8345894843}" srcOrd="1" destOrd="0" presId="urn:microsoft.com/office/officeart/2005/8/layout/hProcess11"/>
    <dgm:cxn modelId="{551A0027-44E6-4129-B4DE-CE57719BD3BD}" type="presParOf" srcId="{3A2D6962-AA22-4C08-8AE4-39B89F052047}" destId="{F65DD33A-86F6-4FF5-BEB3-DF02CC9F842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09C98-D9D9-40F6-A6C0-051FFAD9760D}">
      <dsp:nvSpPr>
        <dsp:cNvPr id="0" name=""/>
        <dsp:cNvSpPr/>
      </dsp:nvSpPr>
      <dsp:spPr>
        <a:xfrm>
          <a:off x="0" y="924755"/>
          <a:ext cx="11222893" cy="123300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EFB7F-E71E-4035-9158-8A2E9A2C703A}">
      <dsp:nvSpPr>
        <dsp:cNvPr id="0" name=""/>
        <dsp:cNvSpPr/>
      </dsp:nvSpPr>
      <dsp:spPr>
        <a:xfrm>
          <a:off x="1897" y="0"/>
          <a:ext cx="2916216" cy="123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Softwareentwicklung I </a:t>
          </a:r>
          <a:br>
            <a:rPr lang="de-DE" sz="2100" kern="1200" dirty="0"/>
          </a:br>
          <a:r>
            <a:rPr lang="de-DE" sz="1200" b="0" i="0" u="none" kern="1200" dirty="0"/>
            <a:t>28.09.18 – 26.10.18</a:t>
          </a:r>
          <a:endParaRPr lang="de-DE" sz="1200" kern="1200" dirty="0"/>
        </a:p>
      </dsp:txBody>
      <dsp:txXfrm>
        <a:off x="1897" y="0"/>
        <a:ext cx="2916216" cy="1233007"/>
      </dsp:txXfrm>
    </dsp:sp>
    <dsp:sp modelId="{467824F4-9A61-492B-BE5A-FC39D509A8EC}">
      <dsp:nvSpPr>
        <dsp:cNvPr id="0" name=""/>
        <dsp:cNvSpPr/>
      </dsp:nvSpPr>
      <dsp:spPr>
        <a:xfrm>
          <a:off x="1305879" y="1387133"/>
          <a:ext cx="308251" cy="308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4CB4-FA65-4A57-9D61-AA3A9429815D}">
      <dsp:nvSpPr>
        <dsp:cNvPr id="0" name=""/>
        <dsp:cNvSpPr/>
      </dsp:nvSpPr>
      <dsp:spPr>
        <a:xfrm>
          <a:off x="3027602" y="1849510"/>
          <a:ext cx="2472567" cy="123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Softwareentwicklung II</a:t>
          </a:r>
          <a:br>
            <a:rPr lang="de-DE" sz="1800" kern="1200" dirty="0"/>
          </a:br>
          <a:r>
            <a:rPr lang="de-DE" sz="1200" b="0" i="0" u="none" kern="1200" dirty="0"/>
            <a:t>09.11.18 – 14.12.18</a:t>
          </a:r>
          <a:endParaRPr lang="de-DE" sz="1200" b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3027602" y="1849510"/>
        <a:ext cx="2472567" cy="1233007"/>
      </dsp:txXfrm>
    </dsp:sp>
    <dsp:sp modelId="{853A212F-2A74-428A-BC02-FB60EDD4F644}">
      <dsp:nvSpPr>
        <dsp:cNvPr id="0" name=""/>
        <dsp:cNvSpPr/>
      </dsp:nvSpPr>
      <dsp:spPr>
        <a:xfrm>
          <a:off x="4109760" y="1387133"/>
          <a:ext cx="308251" cy="308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B0C56-5425-4FBB-853F-33F9EA966AAB}">
      <dsp:nvSpPr>
        <dsp:cNvPr id="0" name=""/>
        <dsp:cNvSpPr/>
      </dsp:nvSpPr>
      <dsp:spPr>
        <a:xfrm>
          <a:off x="5609659" y="0"/>
          <a:ext cx="2189779" cy="123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Rechnernetze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18.01 – 15.02</a:t>
          </a:r>
        </a:p>
      </dsp:txBody>
      <dsp:txXfrm>
        <a:off x="5609659" y="0"/>
        <a:ext cx="2189779" cy="1233007"/>
      </dsp:txXfrm>
    </dsp:sp>
    <dsp:sp modelId="{57596817-3E94-4E9E-9AAE-9EE10F7F4574}">
      <dsp:nvSpPr>
        <dsp:cNvPr id="0" name=""/>
        <dsp:cNvSpPr/>
      </dsp:nvSpPr>
      <dsp:spPr>
        <a:xfrm>
          <a:off x="6550422" y="1387133"/>
          <a:ext cx="308251" cy="308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65EC-4099-4AB4-8998-57A2FBB4FC21}">
      <dsp:nvSpPr>
        <dsp:cNvPr id="0" name=""/>
        <dsp:cNvSpPr/>
      </dsp:nvSpPr>
      <dsp:spPr>
        <a:xfrm>
          <a:off x="7908927" y="1849510"/>
          <a:ext cx="2189779" cy="123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Codierung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01.03 – 05.04</a:t>
          </a:r>
        </a:p>
      </dsp:txBody>
      <dsp:txXfrm>
        <a:off x="7908927" y="1849510"/>
        <a:ext cx="2189779" cy="1233007"/>
      </dsp:txXfrm>
    </dsp:sp>
    <dsp:sp modelId="{C8318F1E-9ACF-4A1E-A74E-FC8345894843}">
      <dsp:nvSpPr>
        <dsp:cNvPr id="0" name=""/>
        <dsp:cNvSpPr/>
      </dsp:nvSpPr>
      <dsp:spPr>
        <a:xfrm>
          <a:off x="8849691" y="1387133"/>
          <a:ext cx="308251" cy="308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FBC6A-8A64-419B-9B08-CF14BC9C8ED4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C890-1E9B-4B14-B032-6EEE0F7874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41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Folie bitte für alle Studis duplizieren, die bei der Softwareentwicklung mit machen. Es soll jeder vorgestellt werden, auch wenn bei der Einführung nicht jeder aus der SW da ist. </a:t>
            </a:r>
            <a:br>
              <a:rPr lang="de-DE" dirty="0"/>
            </a:br>
            <a:r>
              <a:rPr lang="de-DE" dirty="0"/>
              <a:t>Das Bild darf gerne ein lustiges, sympathisches sein. Muss oder soll sogar gar kein Bewerbungsbild sein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BC890-1E9B-4B14-B032-6EEE0F7874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 an die Schüler. Jeder soll sich vorstellen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Namensschilder aufstellen, damit man sich die Namen merken kann?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BC890-1E9B-4B14-B032-6EEE0F7874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9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Informatik AG ist in 4 Themenblöcke eingeteilt. 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Softwareentwicklung findet vom 28.09 bis zum 14.12 statt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Softwareentwicklung wird eine Mischung aus Theorie und Praxis sein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den letzten 2- 3 Einheiten gibt es Projekte</a:t>
            </a:r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haben eine Auswahl an verschiedenen Schwierigkeitsstufen und die Schüler dürfen die Projekte in Gruppen oder auch alleine bearbeiten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Falls Zeit übrig ist, können die Schüler ihre Ergebnisse in der letzten Stunde präsentieren</a:t>
            </a:r>
          </a:p>
          <a:p>
            <a:pPr rtl="0" fontAlgn="base"/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Prinzipiell gilt natürlich: Fragen sind immer erlaubt!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BC890-1E9B-4B14-B032-6EEE0F7874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1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CF15D8-301F-4F12-84F7-0C281E00A4FC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2FA3-D47D-4719-8CB3-BC87486A285F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AD5321-271B-415F-A7C5-3AFA78ABB109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4671-382D-4CF0-B996-D185DDFF178A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F01F9F-D945-4CEC-A32B-2529343E8835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540-A3DD-4D37-A498-07EEB85FC88A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B813-31D3-4A12-B889-0604431B0E11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2A61-11FD-46C1-9D26-E23C152BC705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AC42-C5B9-45BA-A6F4-A1EEE4C1FF2B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661159-8665-4A94-BA23-6F1EF5CD6643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A351-E364-4DC3-82AC-7EDF775AD888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35ADAF-1114-4CFD-ADEE-58A4C5DD204C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Hochschule der Medien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C509C-FB50-4BA6-B37C-0B484862B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 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EF41B4-1ABC-43A1-9B1C-CE4B8C28C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 Ag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0BFD0-159C-4406-B271-FA74AC6D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E5CA-F0A2-484D-A6D1-3D270E706A64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0D59A-64A2-48A8-9F14-9BEFC818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8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D151B-AACC-4E7B-AAE0-06BC217E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58C49E-FAF5-44D6-8F2F-367833EFE4FA}"/>
              </a:ext>
            </a:extLst>
          </p:cNvPr>
          <p:cNvSpPr/>
          <p:nvPr/>
        </p:nvSpPr>
        <p:spPr>
          <a:xfrm>
            <a:off x="9292856" y="2222203"/>
            <a:ext cx="2445489" cy="222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74CDEA9-250B-4609-ABA7-46E7DB67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35A4-A0A0-470E-89F8-BA9C658BF8EB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A5DD1EC-E2B7-4E44-B441-CC18665A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655846F-3E39-4646-A46C-1DB9E40CF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5017"/>
              </p:ext>
            </p:extLst>
          </p:nvPr>
        </p:nvGraphicFramePr>
        <p:xfrm>
          <a:off x="453655" y="2416815"/>
          <a:ext cx="812800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3582">
                  <a:extLst>
                    <a:ext uri="{9D8B030D-6E8A-4147-A177-3AD203B41FA5}">
                      <a16:colId xmlns:a16="http://schemas.microsoft.com/office/drawing/2014/main" val="2890796857"/>
                    </a:ext>
                  </a:extLst>
                </a:gridCol>
                <a:gridCol w="5434418">
                  <a:extLst>
                    <a:ext uri="{9D8B030D-6E8A-4147-A177-3AD203B41FA5}">
                      <a16:colId xmlns:a16="http://schemas.microsoft.com/office/drawing/2014/main" val="25417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9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2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4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Studiengang: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4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7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Warum studiere ich etwas mit Informatik?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8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23A25-899C-4C58-8E73-4C4F457E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SEID IHR?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7FAB1-83FE-488B-88C5-4EA5134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4671-382D-4CF0-B996-D185DDFF178A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48B7E1-0868-4E9D-8B69-EEA37829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6AB5666-B6A6-4191-8254-618001C8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08426"/>
              </p:ext>
            </p:extLst>
          </p:nvPr>
        </p:nvGraphicFramePr>
        <p:xfrm>
          <a:off x="581191" y="2321203"/>
          <a:ext cx="11029616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616">
                  <a:extLst>
                    <a:ext uri="{9D8B030D-6E8A-4147-A177-3AD203B41FA5}">
                      <a16:colId xmlns:a16="http://schemas.microsoft.com/office/drawing/2014/main" val="129651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0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Motivation für die Teilnahme an die IT 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5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Bisherige Erfahrung in Informatik / Programmierung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8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2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7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FA4A-583A-489A-9529-83F5867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 AG 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DC877-301B-4431-8BE2-9BF876BA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4671-382D-4CF0-B996-D185DDFF178A}" type="datetime1">
              <a:rPr lang="en-US" smtClean="0"/>
              <a:t>9/9/2018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169AE-6352-4C7C-A870-4B02023C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der Medien</a:t>
            </a:r>
            <a:endParaRPr lang="en-US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7552BD83-62C8-4723-9205-012754D7C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760873"/>
              </p:ext>
            </p:extLst>
          </p:nvPr>
        </p:nvGraphicFramePr>
        <p:xfrm>
          <a:off x="484553" y="2290462"/>
          <a:ext cx="11222893" cy="308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27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153</Words>
  <Application>Microsoft Office PowerPoint</Application>
  <PresentationFormat>Breitbild</PresentationFormat>
  <Paragraphs>38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Dividende</vt:lpstr>
      <vt:lpstr>Software Entwicklung</vt:lpstr>
      <vt:lpstr>Wer sind wir?</vt:lpstr>
      <vt:lpstr>WER SEID IHR?</vt:lpstr>
      <vt:lpstr>IT AG Ablauf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Entwicklung</dc:title>
  <dc:creator>Armin Keuerleber</dc:creator>
  <cp:lastModifiedBy>Kevin</cp:lastModifiedBy>
  <cp:revision>4</cp:revision>
  <dcterms:created xsi:type="dcterms:W3CDTF">2018-09-09T07:35:52Z</dcterms:created>
  <dcterms:modified xsi:type="dcterms:W3CDTF">2018-09-09T21:07:07Z</dcterms:modified>
</cp:coreProperties>
</file>