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Cabin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5EFD18-2963-4EA4-B3CE-008397BC5099}">
  <a:tblStyle styleId="{605EFD18-2963-4EA4-B3CE-008397BC509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bold.fntdata"/><Relationship Id="rId10" Type="http://schemas.openxmlformats.org/officeDocument/2006/relationships/font" Target="fonts/Cabin-regular.fntdata"/><Relationship Id="rId13" Type="http://schemas.openxmlformats.org/officeDocument/2006/relationships/font" Target="fonts/Cabin-boldItalic.fntdata"/><Relationship Id="rId12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Diese Folie bitte für alle Studis duplizieren, die bei der Softwareentwicklung mit machen. Es soll jeder vorgestellt werden, auch wenn bei der Einführung nicht jeder aus der SW da ist. </a:t>
            </a:r>
            <a:b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 Bild darf gerne ein lustiges, sympathisches sein. Muss oder soll sogar gar kein Bewerbungsbild sein</a:t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Frage an die Schüler. Jeder soll sich vorstellen</a:t>
            </a:r>
            <a:b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Namensschilder aufstellen, damit man sich die Namen merken kann?</a:t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 Informatik AG ist in 4 Themenblöcke eingeteilt.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Softwareentwicklung findet vom 28.09 bis zum 14.12 statt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Softwareentwicklung wird eine Mischung aus Theorie und Praxis sein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den letzten 2- 3 Einheiten gibt es Projekte</a:t>
            </a:r>
            <a:b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 haben eine Auswahl an verschiedenen Schwierigkeitsstufen und die Schüler dürfen die Projekte in Gruppen oder auch alleine bearbeiten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Falls Zeit übrig ist, können die Schüler ihre Ergebnisse in der letzten Stunde präsentieren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Prinzipiell gilt natürlich: Fragen sind immer erlaubt!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Cabin"/>
              <a:buNone/>
              <a:defRPr b="0" i="0" sz="20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</a:pPr>
            <a:r>
              <a:rPr b="0" i="0" lang="de-DE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SOFTWARE ENTWICKLUNG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de-DE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IT AG </a:t>
            </a:r>
            <a:endParaRPr/>
          </a:p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9/9/2018</a:t>
            </a:r>
            <a:endParaRPr b="0" i="0" sz="900" u="none" cap="none" strike="noStrik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HOCHSCHULE DER MEDIEN</a:t>
            </a:r>
            <a:endParaRPr b="0" i="0" sz="900" u="none" cap="none" strike="noStrik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de-D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WER SIND WIR?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9292856" y="2222203"/>
            <a:ext cx="2445489" cy="2222205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BILD</a:t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9/9/2018</a:t>
            </a:r>
            <a:endParaRPr b="0" i="0" sz="9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HOCHSCHULE DER MEDIEN</a:t>
            </a:r>
            <a:endParaRPr b="0" i="0" sz="9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13" name="Google Shape;113;p14"/>
          <p:cNvGraphicFramePr/>
          <p:nvPr/>
        </p:nvGraphicFramePr>
        <p:xfrm>
          <a:off x="453655" y="24168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{605EFD18-2963-4EA4-B3CE-008397BC5099}</a:tableStyleId>
              </a:tblPr>
              <a:tblGrid>
                <a:gridCol w="2693575"/>
                <a:gridCol w="54344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u="none" cap="none" strike="noStrike"/>
                        <a:t>Name: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Alter: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Studiengang: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Warum studiere ich etwas mit Informatik?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de-D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WER SEID IHR?</a:t>
            </a:r>
            <a:endParaRPr/>
          </a:p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9/9/2018</a:t>
            </a:r>
            <a:endParaRPr b="0" i="0" sz="9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HOCHSCHULE DER MEDIEN</a:t>
            </a:r>
            <a:endParaRPr b="0" i="0" sz="9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22" name="Google Shape;122;p15"/>
          <p:cNvGraphicFramePr/>
          <p:nvPr/>
        </p:nvGraphicFramePr>
        <p:xfrm>
          <a:off x="581191" y="23212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{605EFD18-2963-4EA4-B3CE-008397BC5099}</a:tableStyleId>
              </a:tblPr>
              <a:tblGrid>
                <a:gridCol w="11029625"/>
              </a:tblGrid>
              <a:tr h="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Motivation für die Teilnahme an die IT AG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/>
                        <a:t>Bisherige Erfahrung in Informatik / Programmierung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b="0" i="0" lang="de-DE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AG ABLAUF</a:t>
            </a:r>
            <a:endParaRPr/>
          </a:p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9/9/2018</a:t>
            </a:r>
            <a:endParaRPr b="0" i="0" sz="9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HOCHSCHULE DER MEDIEN</a:t>
            </a:r>
            <a:endParaRPr b="0" i="0" sz="900" u="none" cap="none" strike="noStrik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484553" y="2290450"/>
            <a:ext cx="11222893" cy="3082529"/>
            <a:chOff x="0" y="-12"/>
            <a:chExt cx="11222893" cy="3082529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924755"/>
              <a:ext cx="11222893" cy="1233007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CFCA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055" y="0"/>
              <a:ext cx="2431444" cy="123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5047" y="-12"/>
              <a:ext cx="2738400" cy="12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Softwareentwicklung I</a:t>
              </a:r>
              <a:b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</a:br>
              <a:r>
                <a:rPr lang="de-DE" sz="11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r>
                <a:rPr lang="de-DE" sz="11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8.09.18 – 26.10.18</a:t>
              </a:r>
              <a: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066651" y="1387133"/>
              <a:ext cx="308251" cy="30825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558071" y="1849510"/>
              <a:ext cx="2431444" cy="123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2558072" y="1849513"/>
              <a:ext cx="2795100" cy="12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Softwareentwicklung II</a:t>
              </a:r>
              <a:b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</a:br>
              <a:r>
                <a:rPr lang="de-DE" sz="11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09</a:t>
              </a:r>
              <a:r>
                <a:rPr lang="de-DE" sz="11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.11.18 – 14.12.18</a:t>
              </a:r>
              <a:endPara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619667" y="1387133"/>
              <a:ext cx="308251" cy="30825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111087" y="0"/>
              <a:ext cx="2431444" cy="123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5111087" y="0"/>
              <a:ext cx="2431444" cy="123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Rechnernetze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bin"/>
                <a:buNone/>
              </a:pPr>
              <a:r>
                <a:rPr b="0" i="0" lang="de-DE" sz="11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18.01.19 – 15.02.19</a:t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6172684" y="1387133"/>
              <a:ext cx="308251" cy="30825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664104" y="1849510"/>
              <a:ext cx="2431444" cy="123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7664104" y="1849510"/>
              <a:ext cx="2431444" cy="123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de-DE" sz="20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Codierung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bin"/>
                <a:buNone/>
              </a:pPr>
              <a:r>
                <a:rPr b="0" i="0" lang="de-DE" sz="1100" u="none" cap="none" strike="noStrik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01.03.19 – 05.04.19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8725700" y="1387133"/>
              <a:ext cx="308251" cy="30825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e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