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4"/>
  </p:notesMasterIdLst>
  <p:handoutMasterIdLst>
    <p:handoutMasterId r:id="rId25"/>
  </p:handoutMasterIdLst>
  <p:sldIdLst>
    <p:sldId id="256" r:id="rId3"/>
    <p:sldId id="464" r:id="rId4"/>
    <p:sldId id="589" r:id="rId5"/>
    <p:sldId id="597" r:id="rId6"/>
    <p:sldId id="590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8" r:id="rId17"/>
    <p:sldId id="607" r:id="rId18"/>
    <p:sldId id="609" r:id="rId19"/>
    <p:sldId id="610" r:id="rId20"/>
    <p:sldId id="611" r:id="rId21"/>
    <p:sldId id="591" r:id="rId22"/>
    <p:sldId id="5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00174-579B-40F2-9600-D673C58D9FB8}">
          <p14:sldIdLst>
            <p14:sldId id="256"/>
            <p14:sldId id="464"/>
          </p14:sldIdLst>
        </p14:section>
        <p14:section name="Untitled Section" id="{D0E3E6DD-452A-4A53-A0D8-E508C08086D3}">
          <p14:sldIdLst>
            <p14:sldId id="589"/>
            <p14:sldId id="597"/>
            <p14:sldId id="590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8"/>
            <p14:sldId id="607"/>
            <p14:sldId id="609"/>
            <p14:sldId id="610"/>
            <p14:sldId id="611"/>
            <p14:sldId id="591"/>
            <p14:sldId id="596"/>
          </p14:sldIdLst>
        </p14:section>
        <p14:section name="Untitled Section" id="{E1473DFB-50A4-4B59-94F9-A38DD2AA89E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sinha" initials="ss" lastIdx="1" clrIdx="0">
    <p:extLst>
      <p:ext uri="{19B8F6BF-5375-455C-9EA6-DF929625EA0E}">
        <p15:presenceInfo xmlns:p15="http://schemas.microsoft.com/office/powerpoint/2012/main" userId="51dfb869362a5c32" providerId="Windows Live"/>
      </p:ext>
    </p:extLst>
  </p:cmAuthor>
  <p:cmAuthor id="2" name="Bipin sinhaa" initials="Bs" lastIdx="1" clrIdx="1">
    <p:extLst>
      <p:ext uri="{19B8F6BF-5375-455C-9EA6-DF929625EA0E}">
        <p15:presenceInfo xmlns:p15="http://schemas.microsoft.com/office/powerpoint/2012/main" userId="bfdfa2bc392fa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B5D"/>
    <a:srgbClr val="66FFCC"/>
    <a:srgbClr val="B286C4"/>
    <a:srgbClr val="FF9966"/>
    <a:srgbClr val="CC3399"/>
    <a:srgbClr val="5770D9"/>
    <a:srgbClr val="FD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78085" autoAdjust="0"/>
  </p:normalViewPr>
  <p:slideViewPr>
    <p:cSldViewPr snapToGrid="0">
      <p:cViewPr varScale="1">
        <p:scale>
          <a:sx n="89" d="100"/>
          <a:sy n="89" d="100"/>
        </p:scale>
        <p:origin x="17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606" y="-57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8FBD5-CAE8-4787-99B5-29C0FBF9E4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ADC3A-EBCC-44E7-A166-0BB4A69298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3049-2BFC-45B2-9564-3517E29C4D4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068D2-0001-4F88-ADF7-80E0D7B208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3307E-DB60-4699-87BD-1FB97166B2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EBF3-3DD3-41C2-AFB0-23B8FBF7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3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F85A-B7C1-42F9-A7E8-3AEBA82AB0A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E691-0E2A-48D1-ABCB-5C191D465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8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2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5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8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9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8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5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7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8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AED-9BEF-4325-8A9D-E3E508CB5E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3986" y="5572147"/>
            <a:ext cx="9399814" cy="59376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kumimoji="0" lang="en-IN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Innovate, Collaborate &amp; Accelerate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74570-CD7E-4924-A97F-8B472AC6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8012"/>
            <a:ext cx="9144000" cy="593760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E82D8-E636-4D20-8DC9-CAB84EA7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5C82-DEE4-41B7-84DA-E5E1E3D2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8CF5-6DBF-402F-8B50-B9DADB4D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B28CC-1658-4F20-B0EF-81D8D1E6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31D6-3DFD-4D4C-91AE-AA32526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6AD0C-C2EF-4F2B-A236-24F5EF99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1D7A-1B23-4418-8C1E-D9D3AD0B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6D5E-C157-4932-AFA9-73B6E78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AF10-D035-4EDB-91E3-5E4EB4C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3E35E-1684-461A-8ADF-36D4D204A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8F4E6-DB0F-4F38-9838-9836CF77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597A6-C964-4270-85FE-555BCF64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7D32-554B-4669-BC0C-2DFAB5CB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E759-05B3-4CD9-B881-1970FD8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9E12-1ABE-4FA6-8AA2-8FE521C7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9FFB6-CAA9-49E4-A5D3-02AC6B824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9" y="0"/>
            <a:ext cx="11720945" cy="2884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720945" y="0"/>
            <a:ext cx="471055" cy="6311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8149" y="1169864"/>
            <a:ext cx="615553" cy="4738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Build, Skill and Enable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899" y="338792"/>
            <a:ext cx="12491276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5400" b="1" dirty="0">
                <a:solidFill>
                  <a:schemeClr val="bg2"/>
                </a:solidFill>
              </a:rPr>
              <a:t>Docker Lab Manual – Basic Command </a:t>
            </a:r>
          </a:p>
        </p:txBody>
      </p:sp>
      <p:sp>
        <p:nvSpPr>
          <p:cNvPr id="5" name="Flowchart: Off-page Connector 4"/>
          <p:cNvSpPr/>
          <p:nvPr userDrawn="1"/>
        </p:nvSpPr>
        <p:spPr>
          <a:xfrm flipV="1">
            <a:off x="329" y="1800249"/>
            <a:ext cx="11720616" cy="1110168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D979F-81DF-45CE-898B-71EECE802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26692E-9FC1-40A6-90D2-1EC16F8320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555" y="2488050"/>
            <a:ext cx="3001429" cy="27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/>
          <p:cNvSpPr>
            <a:spLocks noGrp="1"/>
          </p:cNvSpPr>
          <p:nvPr>
            <p:ph type="title" idx="4294967295"/>
          </p:nvPr>
        </p:nvSpPr>
        <p:spPr>
          <a:xfrm>
            <a:off x="1017814" y="57150"/>
            <a:ext cx="10515600" cy="76517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4" name="Content Placeholder 17"/>
          <p:cNvSpPr>
            <a:spLocks noGrp="1"/>
          </p:cNvSpPr>
          <p:nvPr>
            <p:ph idx="4294967295"/>
          </p:nvPr>
        </p:nvSpPr>
        <p:spPr>
          <a:xfrm>
            <a:off x="838200" y="981075"/>
            <a:ext cx="10515600" cy="5195888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B8E84-2344-4BD8-8711-0A9E22BF1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6E7C-41AA-4CA7-9E7E-ABB4AC7CF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4D0B6-1C4B-4FB3-851B-555DD639E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2085-747B-45F5-A135-7320DA19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23A8-306E-43AF-AA80-0ABC04FA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8BA0-E04F-4755-8670-03CB057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781C-5810-47DC-BA91-71B548AD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514E-3310-49DD-878C-DA2BF1E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39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56B1-1C95-4737-9342-8F9182FE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536F-F14C-4EE6-B7D2-84A3417D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F9E0-A288-4256-A6FE-A8197FA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F842-A0D2-4E80-97CB-7A60FCC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E51D-C46D-452E-AFA0-1919429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5D13-4AD9-4882-9537-EF0A5C46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5028-F788-4D72-9DE5-42935C18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9234-361D-47FB-B1D3-7AEAA9C0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571F-7D28-4B55-A861-4714DDC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853C-7E9F-45F3-A4E0-93E61266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4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22E-7708-4E81-9B11-89F0AC5E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FA05-906C-4DEB-8F2A-13D687AF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2B27-3261-4BD8-80B7-8FDBA55D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DAD8-F1F9-45AE-AE38-FFAEC479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0A4A-FB11-4FCF-B4DB-1C54AC52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BF67-12D6-414B-8DD3-6AAEDACB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8898-59F3-4A42-A257-452B4AFB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0B49-D8E3-4A7A-BB28-5C36FDA4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0C38-A432-4ACC-B668-4F823F1B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B82-4699-47B2-B987-F208345E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CA7-C2A0-45CB-8DFC-7529C757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28F5D-24B4-4A88-A08A-9B0477F4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4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68F6-02AB-4963-BDAC-85F8F6E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B4A3-0658-4C5C-89C2-0ED0B6C9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FB2E-A992-4367-8011-A24C23C2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2F623-7019-4457-844D-0542E691D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2033B-BA2E-46A3-B377-9B25857E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2AAF6-6E31-4033-BF16-6A4D4811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C47DC-7B9B-47AB-B6C7-C67081E4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13511-B327-4DD1-B96A-6EB730CB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05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7E9A-7CFD-4F9F-B28E-6E0F43D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E1077-165C-49CC-A296-A5EFB403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2A9C2-5083-4DFD-B173-300F10C0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B2BD-8650-4558-939F-6E188984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91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5ED18-8EF0-48A6-B2B9-F6A9BC92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9D3B6-53F5-4181-BB98-15DF5F5B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2B2E-ED51-4CA3-983E-FEAD79D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97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100E-2BE0-478A-B1A4-4B2A44B4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6AE2-6AD9-411C-81E6-9B8066E0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DABA-150A-4071-AA46-EBDE472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D2AAF-14D0-464A-8C27-00BC4A45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F8327-A69E-4BB7-AA63-035B0895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5DE2-C92A-4D8E-A246-E850489C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34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4B7-D9A7-4AB5-9A87-83BC3350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2BC45-3B51-4FB9-B219-ACB8A1FD0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F459-FBB6-414A-8478-100D1349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254E-02BC-4C97-8FF9-252E08C5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B677-D64F-4D48-B8B6-C1BC5CE0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B48AA-66A4-43AD-8E70-6E6ED2EE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23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2D4C-0DE0-4D1E-A464-2067D908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5B0F5-D842-4CA5-A05B-283AE75F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E192-FEEB-41EE-AF3A-3EBB7B18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A7D3-F6D3-4A4C-BC18-A6BEE1E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E618-955E-4D5D-A2C0-A361A3F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7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B3A73-FF18-4ACE-87A0-E08366CA8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F67B-66BE-4C13-8D80-CADFA5DD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1055-F774-46E4-A1E7-52A923C6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1E40-D5AB-46A3-8732-59AEC210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DB66-BFB9-4E29-B892-6A1ED52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11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9" y="0"/>
            <a:ext cx="11720945" cy="2884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720945" y="0"/>
            <a:ext cx="471055" cy="6311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8149" y="1169864"/>
            <a:ext cx="615553" cy="4738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Build, Skill and Enable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899" y="338792"/>
            <a:ext cx="12491276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5400" b="1" dirty="0">
                <a:solidFill>
                  <a:schemeClr val="bg2"/>
                </a:solidFill>
              </a:rPr>
              <a:t>Docker Lab Manual – Basic Command </a:t>
            </a:r>
          </a:p>
        </p:txBody>
      </p:sp>
      <p:sp>
        <p:nvSpPr>
          <p:cNvPr id="5" name="Flowchart: Off-page Connector 4"/>
          <p:cNvSpPr/>
          <p:nvPr userDrawn="1"/>
        </p:nvSpPr>
        <p:spPr>
          <a:xfrm flipV="1">
            <a:off x="329" y="1800249"/>
            <a:ext cx="11720616" cy="1110168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6692E-9FC1-40A6-90D2-1EC16F832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555" y="2488050"/>
            <a:ext cx="3001429" cy="27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D07-DFB0-4146-9987-7C767287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35D5-2003-4C36-AB4E-2FF3725C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0B58-ED2E-4016-ADE1-149FE89A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17B5-4FDF-44E6-9931-0BA58AA8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217B-6429-4050-B071-F14A6ED3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CF6-CDF1-4084-B779-C3F67C45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622-7DE9-4904-AB5C-7A97C153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B9D7-DE8E-47E6-82EF-2F32B663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BB4A-F71E-45B6-8B0D-14A7AA11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0BE0-DF2D-4E24-A222-9F2B8A3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F130-4CEC-4318-8B88-06C6F70D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28ED-99B8-4E16-805C-7D7AEDF4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914"/>
            <a:ext cx="10515600" cy="986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28B5-C743-43CE-9769-FD94E7F4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76892-378A-452F-AACF-1BB79F06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47447-3574-4091-803A-EF77B13F0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FAF3-6800-4789-B8C5-E21E447E1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DCE5A-BF33-48F8-AEE6-3146A6DC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C6A47-C4FB-4DD4-90A6-DF1A81DC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EE518-5E60-4155-B940-01C22138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9AEA6D-9978-4BD0-9FEF-0D20F3AA6F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F32-937D-464E-A1FB-4B4E731B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80EB2-512C-40E3-90C9-57B7B41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9D51-B44A-4A6E-93CC-D2FA093F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CC881-BC4A-43EF-AAEA-D434401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986BD-DF4B-4A72-AEEB-880612C4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67184-12B1-4F93-95BC-82454E5E04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2D538-E02D-4189-B734-BB4CEEE8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259B2-A50B-4F72-A606-49FE286B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C2CE-5A1A-4932-ACC0-3EAD80B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22600-4494-4D05-9131-8D89DB7C9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F3FA-CC99-4977-B34E-04E7CBBC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9BBD-13C8-413F-BE05-8A9B0869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B99-0947-4FEC-856A-3695F1C5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CF1E-3DE8-4817-96F8-887003D0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6CBE-A445-491B-827B-3C76CAE3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FE03-4E42-4ED8-AE27-F2ED9AC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F2C86-9993-4429-B742-45E961984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8CA-7F88-4718-A9FA-0F929531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EA7FD-029A-44D5-BDA2-5299C284B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5469D-0341-4A6D-A71D-CB0B8749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643D0-DE1F-4873-973A-0F719B3F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0AC4-C947-44A2-8116-1568093F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186F-15A5-4F2A-B1DA-6D1FCB4E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4CE63-51AB-4001-947F-D18EB989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E525-174B-41F0-A827-DEE296D9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CE57-FD61-4B11-A8BC-E16CCD47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BD47-89A6-4E04-9785-8B05CC5AE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6B8F-1A25-4146-9CD2-8106EF0F3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E7E223-0153-4569-A87B-549BCB2C0ECE}"/>
              </a:ext>
            </a:extLst>
          </p:cNvPr>
          <p:cNvGrpSpPr/>
          <p:nvPr userDrawn="1"/>
        </p:nvGrpSpPr>
        <p:grpSpPr>
          <a:xfrm>
            <a:off x="-21344" y="1217582"/>
            <a:ext cx="12213344" cy="5237843"/>
            <a:chOff x="-21344" y="901700"/>
            <a:chExt cx="12213344" cy="52378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B46E8-61D2-47AD-8AD8-68DA764FAC3D}"/>
                </a:ext>
              </a:extLst>
            </p:cNvPr>
            <p:cNvSpPr/>
            <p:nvPr/>
          </p:nvSpPr>
          <p:spPr>
            <a:xfrm>
              <a:off x="21093" y="6008915"/>
              <a:ext cx="12170907" cy="130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919089-8C45-476B-BD91-FB71B7BF6354}"/>
                </a:ext>
              </a:extLst>
            </p:cNvPr>
            <p:cNvSpPr/>
            <p:nvPr/>
          </p:nvSpPr>
          <p:spPr>
            <a:xfrm>
              <a:off x="11742725" y="1237821"/>
              <a:ext cx="384054" cy="33617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00F5F-4F06-4640-900E-2CB1497D5850}"/>
                </a:ext>
              </a:extLst>
            </p:cNvPr>
            <p:cNvSpPr txBox="1"/>
            <p:nvPr/>
          </p:nvSpPr>
          <p:spPr>
            <a:xfrm>
              <a:off x="11688531" y="1670013"/>
              <a:ext cx="492443" cy="3184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Build, Skill and </a:t>
              </a:r>
              <a:r>
                <a:rPr lang="en-IN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Enable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852778-619B-48B2-97BE-5C6A9D253DD3}"/>
                </a:ext>
              </a:extLst>
            </p:cNvPr>
            <p:cNvCxnSpPr/>
            <p:nvPr/>
          </p:nvCxnSpPr>
          <p:spPr>
            <a:xfrm>
              <a:off x="-21344" y="901700"/>
              <a:ext cx="12213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1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51" r:id="rId14"/>
    <p:sldLayoutId id="214748365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5D07-B291-4DCF-BF36-45C8B5F3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04D0-D2BB-43FB-919D-7AEE6EF9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0324-C507-4549-9704-7F4549FB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ED3B-898A-4277-B407-939057D5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055A-24E2-47AC-8E47-0F8EC038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0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97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 Command Override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6536724" y="3411092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use for this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3434876" y="1624261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Create and Run a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Image Name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91438-C804-470D-9632-6FFC97546C5E}"/>
              </a:ext>
            </a:extLst>
          </p:cNvPr>
          <p:cNvSpPr txBox="1"/>
          <p:nvPr/>
        </p:nvSpPr>
        <p:spPr>
          <a:xfrm>
            <a:off x="9146059" y="180717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Default Command Override</a:t>
            </a:r>
          </a:p>
        </p:txBody>
      </p:sp>
    </p:spTree>
    <p:extLst>
      <p:ext uri="{BB962C8B-B14F-4D97-AF65-F5344CB8AC3E}">
        <p14:creationId xmlns:p14="http://schemas.microsoft.com/office/powerpoint/2010/main" val="249170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045333" y="416779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13719" y="3393931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?????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726725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562B4-950F-4CB5-8FD6-FE908A8E3407}"/>
              </a:ext>
            </a:extLst>
          </p:cNvPr>
          <p:cNvSpPr/>
          <p:nvPr/>
        </p:nvSpPr>
        <p:spPr>
          <a:xfrm>
            <a:off x="1398372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47144-D175-4DDC-9ED7-172B7BCAE546}"/>
              </a:ext>
            </a:extLst>
          </p:cNvPr>
          <p:cNvSpPr/>
          <p:nvPr/>
        </p:nvSpPr>
        <p:spPr>
          <a:xfrm>
            <a:off x="2183025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2D75CD-B9A8-443E-96DD-467CF734B27A}"/>
              </a:ext>
            </a:extLst>
          </p:cNvPr>
          <p:cNvSpPr/>
          <p:nvPr/>
        </p:nvSpPr>
        <p:spPr>
          <a:xfrm>
            <a:off x="617835" y="4065319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349E9-340C-4227-8AA9-BDE78CDAC5E7}"/>
              </a:ext>
            </a:extLst>
          </p:cNvPr>
          <p:cNvSpPr/>
          <p:nvPr/>
        </p:nvSpPr>
        <p:spPr>
          <a:xfrm>
            <a:off x="1402488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EE994-3661-437A-A4C8-3D5E89C8602F}"/>
              </a:ext>
            </a:extLst>
          </p:cNvPr>
          <p:cNvSpPr/>
          <p:nvPr/>
        </p:nvSpPr>
        <p:spPr>
          <a:xfrm>
            <a:off x="2187141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E20B1-E933-40B4-A427-F045811B1187}"/>
              </a:ext>
            </a:extLst>
          </p:cNvPr>
          <p:cNvSpPr/>
          <p:nvPr/>
        </p:nvSpPr>
        <p:spPr>
          <a:xfrm>
            <a:off x="6717954" y="4724337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8AD89-DBF1-47AE-9C70-4E0864AEF349}"/>
              </a:ext>
            </a:extLst>
          </p:cNvPr>
          <p:cNvSpPr/>
          <p:nvPr/>
        </p:nvSpPr>
        <p:spPr>
          <a:xfrm>
            <a:off x="7502607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716-8A35-4A86-82D5-092CA535B590}"/>
              </a:ext>
            </a:extLst>
          </p:cNvPr>
          <p:cNvSpPr/>
          <p:nvPr/>
        </p:nvSpPr>
        <p:spPr>
          <a:xfrm>
            <a:off x="8287260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E01C7-063B-4428-AB2D-0B89F860BD9D}"/>
              </a:ext>
            </a:extLst>
          </p:cNvPr>
          <p:cNvSpPr/>
          <p:nvPr/>
        </p:nvSpPr>
        <p:spPr>
          <a:xfrm>
            <a:off x="6722070" y="5395725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6517F-A7B4-413A-A30E-191726DA688F}"/>
              </a:ext>
            </a:extLst>
          </p:cNvPr>
          <p:cNvSpPr/>
          <p:nvPr/>
        </p:nvSpPr>
        <p:spPr>
          <a:xfrm>
            <a:off x="7506723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BDEC2-7F5D-48D6-AA0C-111710E9E0C4}"/>
              </a:ext>
            </a:extLst>
          </p:cNvPr>
          <p:cNvSpPr/>
          <p:nvPr/>
        </p:nvSpPr>
        <p:spPr>
          <a:xfrm>
            <a:off x="8291376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9874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List All Running Containers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3434876" y="1624261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List All Running </a:t>
            </a:r>
            <a:r>
              <a:rPr lang="en-IN" sz="2400" b="1" dirty="0" err="1">
                <a:solidFill>
                  <a:srgbClr val="C00000"/>
                </a:solidFill>
              </a:rPr>
              <a:t>Ciontainers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–a </a:t>
            </a:r>
          </a:p>
        </p:txBody>
      </p:sp>
    </p:spTree>
    <p:extLst>
      <p:ext uri="{BB962C8B-B14F-4D97-AF65-F5344CB8AC3E}">
        <p14:creationId xmlns:p14="http://schemas.microsoft.com/office/powerpoint/2010/main" val="2735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Process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263006" y="1519881"/>
            <a:ext cx="1028966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ping google.com</a:t>
            </a:r>
          </a:p>
          <a:p>
            <a:r>
              <a:rPr lang="en-IN" sz="3200" dirty="0">
                <a:solidFill>
                  <a:srgbClr val="FFFF00"/>
                </a:solidFill>
              </a:rPr>
              <a:t>CTRL+C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endParaRPr lang="en-IN" sz="3200" dirty="0">
              <a:solidFill>
                <a:srgbClr val="FFFF00"/>
              </a:solidFill>
            </a:endParaRP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-a</a:t>
            </a:r>
            <a:br>
              <a:rPr lang="en-IN" sz="3200" dirty="0">
                <a:solidFill>
                  <a:srgbClr val="FFFF00"/>
                </a:solidFill>
              </a:rPr>
            </a:br>
            <a:endParaRPr lang="en-I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9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6CC60-E1B8-4477-95BF-962BE5643924}"/>
              </a:ext>
            </a:extLst>
          </p:cNvPr>
          <p:cNvSpPr txBox="1"/>
          <p:nvPr/>
        </p:nvSpPr>
        <p:spPr>
          <a:xfrm>
            <a:off x="488941" y="1590085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run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76E55-808D-4D62-B966-935C67F19325}"/>
              </a:ext>
            </a:extLst>
          </p:cNvPr>
          <p:cNvSpPr txBox="1"/>
          <p:nvPr/>
        </p:nvSpPr>
        <p:spPr>
          <a:xfrm>
            <a:off x="3790255" y="1590085"/>
            <a:ext cx="2956534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create 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3F89A55C-727C-44C2-9D07-AC1015865E8A}"/>
              </a:ext>
            </a:extLst>
          </p:cNvPr>
          <p:cNvSpPr/>
          <p:nvPr/>
        </p:nvSpPr>
        <p:spPr>
          <a:xfrm>
            <a:off x="3096217" y="1614214"/>
            <a:ext cx="630195" cy="51963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1B520-C0D6-4143-BBCB-EE1AA24A527B}"/>
              </a:ext>
            </a:extLst>
          </p:cNvPr>
          <p:cNvSpPr txBox="1"/>
          <p:nvPr/>
        </p:nvSpPr>
        <p:spPr>
          <a:xfrm>
            <a:off x="7413025" y="1568728"/>
            <a:ext cx="2956534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start 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AEF3FB29-72BC-44C7-9277-22D2CB9D4BD5}"/>
              </a:ext>
            </a:extLst>
          </p:cNvPr>
          <p:cNvSpPr/>
          <p:nvPr/>
        </p:nvSpPr>
        <p:spPr>
          <a:xfrm>
            <a:off x="6743700" y="1687329"/>
            <a:ext cx="669325" cy="5847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C5914-FBE6-4BE6-8CB1-2CE4893B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5" y="2369348"/>
            <a:ext cx="10579868" cy="39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3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13719" y="3393931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?????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726725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562B4-950F-4CB5-8FD6-FE908A8E3407}"/>
              </a:ext>
            </a:extLst>
          </p:cNvPr>
          <p:cNvSpPr/>
          <p:nvPr/>
        </p:nvSpPr>
        <p:spPr>
          <a:xfrm>
            <a:off x="1398372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47144-D175-4DDC-9ED7-172B7BCAE546}"/>
              </a:ext>
            </a:extLst>
          </p:cNvPr>
          <p:cNvSpPr/>
          <p:nvPr/>
        </p:nvSpPr>
        <p:spPr>
          <a:xfrm>
            <a:off x="2183025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2D75CD-B9A8-443E-96DD-467CF734B27A}"/>
              </a:ext>
            </a:extLst>
          </p:cNvPr>
          <p:cNvSpPr/>
          <p:nvPr/>
        </p:nvSpPr>
        <p:spPr>
          <a:xfrm>
            <a:off x="617835" y="4065319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349E9-340C-4227-8AA9-BDE78CDAC5E7}"/>
              </a:ext>
            </a:extLst>
          </p:cNvPr>
          <p:cNvSpPr/>
          <p:nvPr/>
        </p:nvSpPr>
        <p:spPr>
          <a:xfrm>
            <a:off x="1402488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EE994-3661-437A-A4C8-3D5E89C8602F}"/>
              </a:ext>
            </a:extLst>
          </p:cNvPr>
          <p:cNvSpPr/>
          <p:nvPr/>
        </p:nvSpPr>
        <p:spPr>
          <a:xfrm>
            <a:off x="2187141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E20B1-E933-40B4-A427-F045811B1187}"/>
              </a:ext>
            </a:extLst>
          </p:cNvPr>
          <p:cNvSpPr/>
          <p:nvPr/>
        </p:nvSpPr>
        <p:spPr>
          <a:xfrm>
            <a:off x="6717954" y="4724337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8AD89-DBF1-47AE-9C70-4E0864AEF349}"/>
              </a:ext>
            </a:extLst>
          </p:cNvPr>
          <p:cNvSpPr/>
          <p:nvPr/>
        </p:nvSpPr>
        <p:spPr>
          <a:xfrm>
            <a:off x="7502607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716-8A35-4A86-82D5-092CA535B590}"/>
              </a:ext>
            </a:extLst>
          </p:cNvPr>
          <p:cNvSpPr/>
          <p:nvPr/>
        </p:nvSpPr>
        <p:spPr>
          <a:xfrm>
            <a:off x="8287260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E01C7-063B-4428-AB2D-0B89F860BD9D}"/>
              </a:ext>
            </a:extLst>
          </p:cNvPr>
          <p:cNvSpPr/>
          <p:nvPr/>
        </p:nvSpPr>
        <p:spPr>
          <a:xfrm>
            <a:off x="6722070" y="5395725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6517F-A7B4-413A-A30E-191726DA688F}"/>
              </a:ext>
            </a:extLst>
          </p:cNvPr>
          <p:cNvSpPr/>
          <p:nvPr/>
        </p:nvSpPr>
        <p:spPr>
          <a:xfrm>
            <a:off x="7506723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BDEC2-7F5D-48D6-AA0C-111710E9E0C4}"/>
              </a:ext>
            </a:extLst>
          </p:cNvPr>
          <p:cNvSpPr/>
          <p:nvPr/>
        </p:nvSpPr>
        <p:spPr>
          <a:xfrm>
            <a:off x="8291376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E1BBE964-1AAA-4978-BD30-F6070638FF8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0A33D-536E-41C7-A304-1DE0E1CBD675}"/>
              </a:ext>
            </a:extLst>
          </p:cNvPr>
          <p:cNvCxnSpPr/>
          <p:nvPr/>
        </p:nvCxnSpPr>
        <p:spPr>
          <a:xfrm>
            <a:off x="2730843" y="4565821"/>
            <a:ext cx="3904734" cy="1105930"/>
          </a:xfrm>
          <a:prstGeom prst="straightConnector1">
            <a:avLst/>
          </a:prstGeom>
          <a:ln w="73025">
            <a:solidFill>
              <a:srgbClr val="633B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799A29-51C1-4595-80D1-465C53D1DD6D}"/>
              </a:ext>
            </a:extLst>
          </p:cNvPr>
          <p:cNvCxnSpPr>
            <a:cxnSpLocks/>
          </p:cNvCxnSpPr>
          <p:nvPr/>
        </p:nvCxnSpPr>
        <p:spPr>
          <a:xfrm flipV="1">
            <a:off x="3731741" y="2088596"/>
            <a:ext cx="3134494" cy="1862667"/>
          </a:xfrm>
          <a:prstGeom prst="straightConnector1">
            <a:avLst/>
          </a:prstGeom>
          <a:ln w="73025">
            <a:solidFill>
              <a:srgbClr val="633B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E560E5-CF66-4E41-A3AE-C3D92574A404}"/>
              </a:ext>
            </a:extLst>
          </p:cNvPr>
          <p:cNvSpPr txBox="1"/>
          <p:nvPr/>
        </p:nvSpPr>
        <p:spPr>
          <a:xfrm>
            <a:off x="2458992" y="5087561"/>
            <a:ext cx="336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Docker create , actually create an snapshot of image in hard 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4CA559-8F23-4F23-8627-ACF1AEB9A82A}"/>
              </a:ext>
            </a:extLst>
          </p:cNvPr>
          <p:cNvSpPr txBox="1"/>
          <p:nvPr/>
        </p:nvSpPr>
        <p:spPr>
          <a:xfrm>
            <a:off x="4507128" y="1322647"/>
            <a:ext cx="207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Docker run , actually run the image </a:t>
            </a:r>
          </a:p>
        </p:txBody>
      </p:sp>
    </p:spTree>
    <p:extLst>
      <p:ext uri="{BB962C8B-B14F-4D97-AF65-F5344CB8AC3E}">
        <p14:creationId xmlns:p14="http://schemas.microsoft.com/office/powerpoint/2010/main" val="104176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538368" y="1597156"/>
            <a:ext cx="1028966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create hello-world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start  -a &lt;container ID&gt;</a:t>
            </a:r>
          </a:p>
          <a:p>
            <a:endParaRPr lang="en-IN" sz="3200" dirty="0">
              <a:solidFill>
                <a:srgbClr val="FFFF00"/>
              </a:solidFill>
            </a:endParaRPr>
          </a:p>
          <a:p>
            <a:br>
              <a:rPr lang="en-IN" sz="3200" dirty="0">
                <a:solidFill>
                  <a:srgbClr val="FFFF00"/>
                </a:solidFill>
              </a:rPr>
            </a:b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5CDE1-8458-4E56-8526-E3DF699FF516}"/>
              </a:ext>
            </a:extLst>
          </p:cNvPr>
          <p:cNvSpPr txBox="1"/>
          <p:nvPr/>
        </p:nvSpPr>
        <p:spPr>
          <a:xfrm>
            <a:off x="327546" y="4421875"/>
            <a:ext cx="1110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Docker –a actually print the output from image </a:t>
            </a:r>
          </a:p>
        </p:txBody>
      </p:sp>
    </p:spTree>
    <p:extLst>
      <p:ext uri="{BB962C8B-B14F-4D97-AF65-F5344CB8AC3E}">
        <p14:creationId xmlns:p14="http://schemas.microsoft.com/office/powerpoint/2010/main" val="296427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538368" y="1597156"/>
            <a:ext cx="10289665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hi there 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--all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start &lt;container id&gt;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start -a &lt;container id&gt;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logs &lt;container id&gt;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system prune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5CDE1-8458-4E56-8526-E3DF699FF516}"/>
              </a:ext>
            </a:extLst>
          </p:cNvPr>
          <p:cNvSpPr txBox="1"/>
          <p:nvPr/>
        </p:nvSpPr>
        <p:spPr>
          <a:xfrm>
            <a:off x="395785" y="5319166"/>
            <a:ext cx="1110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Docker start –a actually print the output from image </a:t>
            </a:r>
          </a:p>
        </p:txBody>
      </p:sp>
    </p:spTree>
    <p:extLst>
      <p:ext uri="{BB962C8B-B14F-4D97-AF65-F5344CB8AC3E}">
        <p14:creationId xmlns:p14="http://schemas.microsoft.com/office/powerpoint/2010/main" val="72893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Lifecycle-Stop Container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995524" y="3069046"/>
            <a:ext cx="10289665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docker create </a:t>
            </a:r>
            <a:r>
              <a:rPr lang="en-IN" sz="2400" dirty="0" err="1">
                <a:solidFill>
                  <a:srgbClr val="FFFF00"/>
                </a:solidFill>
              </a:rPr>
              <a:t>busybox</a:t>
            </a:r>
            <a:r>
              <a:rPr lang="en-IN" sz="2400" dirty="0">
                <a:solidFill>
                  <a:srgbClr val="FFFF00"/>
                </a:solidFill>
              </a:rPr>
              <a:t> ping google.com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start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logs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</a:t>
            </a:r>
            <a:r>
              <a:rPr lang="en-IN" sz="2400" dirty="0" err="1">
                <a:solidFill>
                  <a:srgbClr val="FFFF00"/>
                </a:solidFill>
              </a:rPr>
              <a:t>ps</a:t>
            </a:r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FFFF00"/>
                </a:solidFill>
              </a:rPr>
              <a:t>docker stop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</a:t>
            </a:r>
            <a:r>
              <a:rPr lang="en-IN" sz="2400" dirty="0" err="1">
                <a:solidFill>
                  <a:srgbClr val="FFFF00"/>
                </a:solidFill>
              </a:rPr>
              <a:t>ps</a:t>
            </a:r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FFFF00"/>
                </a:solidFill>
              </a:rPr>
              <a:t>docker start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kill &lt;container id&gt;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A9B9-91A2-4BE2-9274-7ECFB2182837}"/>
              </a:ext>
            </a:extLst>
          </p:cNvPr>
          <p:cNvSpPr txBox="1"/>
          <p:nvPr/>
        </p:nvSpPr>
        <p:spPr>
          <a:xfrm>
            <a:off x="3230840" y="160929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397E3-9F7A-469A-9288-1BBAB28134F0}"/>
              </a:ext>
            </a:extLst>
          </p:cNvPr>
          <p:cNvSpPr txBox="1"/>
          <p:nvPr/>
        </p:nvSpPr>
        <p:spPr>
          <a:xfrm>
            <a:off x="5951386" y="156501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D2125-41C0-41E7-AE1B-56540B89CDA1}"/>
              </a:ext>
            </a:extLst>
          </p:cNvPr>
          <p:cNvSpPr txBox="1"/>
          <p:nvPr/>
        </p:nvSpPr>
        <p:spPr>
          <a:xfrm>
            <a:off x="8621049" y="1539270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Cont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ID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43924-946B-432D-AB36-39604D962103}"/>
              </a:ext>
            </a:extLst>
          </p:cNvPr>
          <p:cNvSpPr/>
          <p:nvPr/>
        </p:nvSpPr>
        <p:spPr>
          <a:xfrm>
            <a:off x="756732" y="1539270"/>
            <a:ext cx="2082002" cy="6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Stop a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D5DDB-C669-4D82-BE24-C6BB6989B01F}"/>
              </a:ext>
            </a:extLst>
          </p:cNvPr>
          <p:cNvSpPr txBox="1"/>
          <p:nvPr/>
        </p:nvSpPr>
        <p:spPr>
          <a:xfrm>
            <a:off x="3287704" y="2389496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9D7FE-0F0F-4260-9592-8AAC0AE1768F}"/>
              </a:ext>
            </a:extLst>
          </p:cNvPr>
          <p:cNvSpPr txBox="1"/>
          <p:nvPr/>
        </p:nvSpPr>
        <p:spPr>
          <a:xfrm>
            <a:off x="6008250" y="234521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Kill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C48FB5-D311-48E0-9A03-C7372C299257}"/>
              </a:ext>
            </a:extLst>
          </p:cNvPr>
          <p:cNvSpPr txBox="1"/>
          <p:nvPr/>
        </p:nvSpPr>
        <p:spPr>
          <a:xfrm>
            <a:off x="8677913" y="2319469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Cont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ID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7097A-6B40-49FB-AA54-0811B2DD3528}"/>
              </a:ext>
            </a:extLst>
          </p:cNvPr>
          <p:cNvSpPr/>
          <p:nvPr/>
        </p:nvSpPr>
        <p:spPr>
          <a:xfrm>
            <a:off x="813596" y="2319469"/>
            <a:ext cx="2082002" cy="6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Kill a Container</a:t>
            </a:r>
          </a:p>
        </p:txBody>
      </p:sp>
    </p:spTree>
    <p:extLst>
      <p:ext uri="{BB962C8B-B14F-4D97-AF65-F5344CB8AC3E}">
        <p14:creationId xmlns:p14="http://schemas.microsoft.com/office/powerpoint/2010/main" val="389240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289998"/>
            <a:ext cx="9594377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Execute an additional command in a container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310220" y="2604700"/>
            <a:ext cx="1887070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2234211" y="2602846"/>
            <a:ext cx="1054899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Exec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4375228" y="261037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Container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310220" y="3253027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3289110" y="3309621"/>
            <a:ext cx="227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Allow us to provide input to the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2242156" y="1337111"/>
            <a:ext cx="163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Run another command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54037" y="4581114"/>
            <a:ext cx="1028966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docker pull ubuntu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run -it -d ubuntu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</a:t>
            </a:r>
            <a:r>
              <a:rPr lang="en-IN" sz="2400" dirty="0" err="1">
                <a:solidFill>
                  <a:srgbClr val="FFFF00"/>
                </a:solidFill>
              </a:rPr>
              <a:t>ps</a:t>
            </a:r>
            <a:r>
              <a:rPr lang="en-IN" sz="2400" dirty="0">
                <a:solidFill>
                  <a:srgbClr val="FFFF00"/>
                </a:solidFill>
              </a:rPr>
              <a:t> –a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exec –it &lt;</a:t>
            </a:r>
            <a:r>
              <a:rPr lang="en-IN" sz="2400" dirty="0" err="1">
                <a:solidFill>
                  <a:srgbClr val="FFFF00"/>
                </a:solidFill>
              </a:rPr>
              <a:t>containber</a:t>
            </a:r>
            <a:r>
              <a:rPr lang="en-IN" sz="2400" dirty="0">
                <a:solidFill>
                  <a:srgbClr val="FFFF00"/>
                </a:solidFill>
              </a:rPr>
              <a:t> id&gt; bash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3326031" y="2597503"/>
            <a:ext cx="1054899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-it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91438-C804-470D-9632-6FFC97546C5E}"/>
              </a:ext>
            </a:extLst>
          </p:cNvPr>
          <p:cNvSpPr txBox="1"/>
          <p:nvPr/>
        </p:nvSpPr>
        <p:spPr>
          <a:xfrm>
            <a:off x="6987100" y="349428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Default Command Override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3D3EC-7056-4C80-BAB0-4BC668B17185}"/>
              </a:ext>
            </a:extLst>
          </p:cNvPr>
          <p:cNvSpPr txBox="1"/>
          <p:nvPr/>
        </p:nvSpPr>
        <p:spPr>
          <a:xfrm>
            <a:off x="6858936" y="2627184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69796-A9BF-48A6-A82C-9B852DF3B242}"/>
              </a:ext>
            </a:extLst>
          </p:cNvPr>
          <p:cNvSpPr txBox="1"/>
          <p:nvPr/>
        </p:nvSpPr>
        <p:spPr>
          <a:xfrm>
            <a:off x="5001834" y="1439860"/>
            <a:ext cx="1630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Id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98529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68ADA-7FA8-4532-97B6-A3403094A406}"/>
              </a:ext>
            </a:extLst>
          </p:cNvPr>
          <p:cNvSpPr/>
          <p:nvPr/>
        </p:nvSpPr>
        <p:spPr>
          <a:xfrm>
            <a:off x="-1964788" y="310255"/>
            <a:ext cx="6614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18F9E-32D0-4A1E-BAA8-26CF6136811D}"/>
              </a:ext>
            </a:extLst>
          </p:cNvPr>
          <p:cNvSpPr txBox="1"/>
          <p:nvPr/>
        </p:nvSpPr>
        <p:spPr>
          <a:xfrm>
            <a:off x="450166" y="1547446"/>
            <a:ext cx="7484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Run a 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List all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Container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Additional command </a:t>
            </a: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5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D6D82-D93B-45F6-A711-8DF8E58A7E63}"/>
              </a:ext>
            </a:extLst>
          </p:cNvPr>
          <p:cNvSpPr txBox="1"/>
          <p:nvPr/>
        </p:nvSpPr>
        <p:spPr>
          <a:xfrm>
            <a:off x="980424" y="1859340"/>
            <a:ext cx="1028966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IN" sz="2400" dirty="0">
                <a:solidFill>
                  <a:srgbClr val="FFFF00"/>
                </a:solidFill>
              </a:rPr>
            </a:br>
            <a:r>
              <a:rPr lang="en-IN" sz="2400" dirty="0">
                <a:solidFill>
                  <a:srgbClr val="FFFF00"/>
                </a:solidFill>
              </a:rPr>
              <a:t>docker run -it </a:t>
            </a:r>
            <a:r>
              <a:rPr lang="en-IN" sz="2400" dirty="0" err="1">
                <a:solidFill>
                  <a:srgbClr val="FFFF00"/>
                </a:solidFill>
              </a:rPr>
              <a:t>busybox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 err="1">
                <a:solidFill>
                  <a:srgbClr val="FFFF00"/>
                </a:solidFill>
              </a:rPr>
              <a:t>sh</a:t>
            </a:r>
            <a:endParaRPr lang="en-IN" sz="2400" dirty="0">
              <a:solidFill>
                <a:srgbClr val="FFFF00"/>
              </a:solidFill>
            </a:endParaRPr>
          </a:p>
          <a:p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43F0F70-6147-40CA-A2AB-96F036BD4108}"/>
              </a:ext>
            </a:extLst>
          </p:cNvPr>
          <p:cNvSpPr txBox="1">
            <a:spLocks noChangeArrowheads="1"/>
          </p:cNvSpPr>
          <p:nvPr/>
        </p:nvSpPr>
        <p:spPr>
          <a:xfrm>
            <a:off x="-204717" y="397787"/>
            <a:ext cx="9594377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 a container with primary shell</a:t>
            </a:r>
          </a:p>
        </p:txBody>
      </p:sp>
    </p:spTree>
    <p:extLst>
      <p:ext uri="{BB962C8B-B14F-4D97-AF65-F5344CB8AC3E}">
        <p14:creationId xmlns:p14="http://schemas.microsoft.com/office/powerpoint/2010/main" val="327775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2350353" y="286584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you Learn?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144187" y="463835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Pull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Pull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Image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957751" y="3454399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download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586416" y="1589905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download the Image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123032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144187" y="463835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Pull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Pull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Image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957751" y="3454399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download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586416" y="1589905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download the Image from Docker 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pull hello-world</a:t>
            </a:r>
          </a:p>
        </p:txBody>
      </p:sp>
    </p:spTree>
    <p:extLst>
      <p:ext uri="{BB962C8B-B14F-4D97-AF65-F5344CB8AC3E}">
        <p14:creationId xmlns:p14="http://schemas.microsoft.com/office/powerpoint/2010/main" val="1381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86267" y="45624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Run- To Start new container from image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79622" y="3781168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&gt;Run  Hello-World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485769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6ECAB7-ED2E-4036-B4F9-8409DEC3A260}"/>
              </a:ext>
            </a:extLst>
          </p:cNvPr>
          <p:cNvSpPr/>
          <p:nvPr/>
        </p:nvSpPr>
        <p:spPr>
          <a:xfrm>
            <a:off x="6876533" y="5043559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</p:spTree>
    <p:extLst>
      <p:ext uri="{BB962C8B-B14F-4D97-AF65-F5344CB8AC3E}">
        <p14:creationId xmlns:p14="http://schemas.microsoft.com/office/powerpoint/2010/main" val="48343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144187" y="463835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Image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957751" y="3454399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use for this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101839" y="1539108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Create and Run a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85277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045333" y="416779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79622" y="3781168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&gt;Run  Hello-World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Run Hello-World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485769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6ECAB7-ED2E-4036-B4F9-8409DEC3A260}"/>
              </a:ext>
            </a:extLst>
          </p:cNvPr>
          <p:cNvSpPr/>
          <p:nvPr/>
        </p:nvSpPr>
        <p:spPr>
          <a:xfrm>
            <a:off x="6876533" y="5043559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</p:spTree>
    <p:extLst>
      <p:ext uri="{BB962C8B-B14F-4D97-AF65-F5344CB8AC3E}">
        <p14:creationId xmlns:p14="http://schemas.microsoft.com/office/powerpoint/2010/main" val="43351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 Command Override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6536724" y="3411092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use for this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3434876" y="1624261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Create and Run a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echo hi </a:t>
            </a:r>
            <a:r>
              <a:rPr lang="en-IN" sz="3200" dirty="0" err="1">
                <a:solidFill>
                  <a:srgbClr val="FFFF00"/>
                </a:solidFill>
              </a:rPr>
              <a:t>techpledge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Image Name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91438-C804-470D-9632-6FFC97546C5E}"/>
              </a:ext>
            </a:extLst>
          </p:cNvPr>
          <p:cNvSpPr txBox="1"/>
          <p:nvPr/>
        </p:nvSpPr>
        <p:spPr>
          <a:xfrm>
            <a:off x="9146059" y="180717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Default Command Override</a:t>
            </a:r>
          </a:p>
        </p:txBody>
      </p:sp>
    </p:spTree>
    <p:extLst>
      <p:ext uri="{BB962C8B-B14F-4D97-AF65-F5344CB8AC3E}">
        <p14:creationId xmlns:p14="http://schemas.microsoft.com/office/powerpoint/2010/main" val="26010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045333" y="416779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13719" y="3393931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?????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Echo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726725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562B4-950F-4CB5-8FD6-FE908A8E3407}"/>
              </a:ext>
            </a:extLst>
          </p:cNvPr>
          <p:cNvSpPr/>
          <p:nvPr/>
        </p:nvSpPr>
        <p:spPr>
          <a:xfrm>
            <a:off x="1398372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47144-D175-4DDC-9ED7-172B7BCAE546}"/>
              </a:ext>
            </a:extLst>
          </p:cNvPr>
          <p:cNvSpPr/>
          <p:nvPr/>
        </p:nvSpPr>
        <p:spPr>
          <a:xfrm>
            <a:off x="2183025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2D75CD-B9A8-443E-96DD-467CF734B27A}"/>
              </a:ext>
            </a:extLst>
          </p:cNvPr>
          <p:cNvSpPr/>
          <p:nvPr/>
        </p:nvSpPr>
        <p:spPr>
          <a:xfrm>
            <a:off x="617835" y="4065319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349E9-340C-4227-8AA9-BDE78CDAC5E7}"/>
              </a:ext>
            </a:extLst>
          </p:cNvPr>
          <p:cNvSpPr/>
          <p:nvPr/>
        </p:nvSpPr>
        <p:spPr>
          <a:xfrm>
            <a:off x="1402488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EE994-3661-437A-A4C8-3D5E89C8602F}"/>
              </a:ext>
            </a:extLst>
          </p:cNvPr>
          <p:cNvSpPr/>
          <p:nvPr/>
        </p:nvSpPr>
        <p:spPr>
          <a:xfrm>
            <a:off x="2187141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E20B1-E933-40B4-A427-F045811B1187}"/>
              </a:ext>
            </a:extLst>
          </p:cNvPr>
          <p:cNvSpPr/>
          <p:nvPr/>
        </p:nvSpPr>
        <p:spPr>
          <a:xfrm>
            <a:off x="6717954" y="4724337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8AD89-DBF1-47AE-9C70-4E0864AEF349}"/>
              </a:ext>
            </a:extLst>
          </p:cNvPr>
          <p:cNvSpPr/>
          <p:nvPr/>
        </p:nvSpPr>
        <p:spPr>
          <a:xfrm>
            <a:off x="7502607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716-8A35-4A86-82D5-092CA535B590}"/>
              </a:ext>
            </a:extLst>
          </p:cNvPr>
          <p:cNvSpPr/>
          <p:nvPr/>
        </p:nvSpPr>
        <p:spPr>
          <a:xfrm>
            <a:off x="8287260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E01C7-063B-4428-AB2D-0B89F860BD9D}"/>
              </a:ext>
            </a:extLst>
          </p:cNvPr>
          <p:cNvSpPr/>
          <p:nvPr/>
        </p:nvSpPr>
        <p:spPr>
          <a:xfrm>
            <a:off x="6722070" y="5395725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6517F-A7B4-413A-A30E-191726DA688F}"/>
              </a:ext>
            </a:extLst>
          </p:cNvPr>
          <p:cNvSpPr/>
          <p:nvPr/>
        </p:nvSpPr>
        <p:spPr>
          <a:xfrm>
            <a:off x="7506723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BDEC2-7F5D-48D6-AA0C-111710E9E0C4}"/>
              </a:ext>
            </a:extLst>
          </p:cNvPr>
          <p:cNvSpPr/>
          <p:nvPr/>
        </p:nvSpPr>
        <p:spPr>
          <a:xfrm>
            <a:off x="8291376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97332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pl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pledge" id="{F6A6A444-0E0F-47E1-A431-CEED27B9FEEE}" vid="{9C5E4A2E-FFB5-4A07-825C-9D6141C118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techpledge</Template>
  <TotalTime>8635</TotalTime>
  <Words>625</Words>
  <Application>Microsoft Office PowerPoint</Application>
  <PresentationFormat>Widescreen</PresentationFormat>
  <Paragraphs>223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 Light</vt:lpstr>
      <vt:lpstr>techpledge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Bipeen sinha</dc:creator>
  <cp:lastModifiedBy>Bipeen Sinha</cp:lastModifiedBy>
  <cp:revision>560</cp:revision>
  <dcterms:created xsi:type="dcterms:W3CDTF">2016-02-22T09:59:33Z</dcterms:created>
  <dcterms:modified xsi:type="dcterms:W3CDTF">2024-01-06T05:22:55Z</dcterms:modified>
</cp:coreProperties>
</file>