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15"/>
  </p:notesMasterIdLst>
  <p:handoutMasterIdLst>
    <p:handoutMasterId r:id="rId16"/>
  </p:handoutMasterIdLst>
  <p:sldIdLst>
    <p:sldId id="256" r:id="rId3"/>
    <p:sldId id="464" r:id="rId4"/>
    <p:sldId id="613" r:id="rId5"/>
    <p:sldId id="614" r:id="rId6"/>
    <p:sldId id="589" r:id="rId7"/>
    <p:sldId id="600" r:id="rId8"/>
    <p:sldId id="612" r:id="rId9"/>
    <p:sldId id="597" r:id="rId10"/>
    <p:sldId id="590" r:id="rId11"/>
    <p:sldId id="598" r:id="rId12"/>
    <p:sldId id="615" r:id="rId13"/>
    <p:sldId id="5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00174-579B-40F2-9600-D673C58D9FB8}">
          <p14:sldIdLst>
            <p14:sldId id="256"/>
            <p14:sldId id="464"/>
            <p14:sldId id="613"/>
            <p14:sldId id="614"/>
          </p14:sldIdLst>
        </p14:section>
        <p14:section name="Untitled Section" id="{D0E3E6DD-452A-4A53-A0D8-E508C08086D3}">
          <p14:sldIdLst>
            <p14:sldId id="589"/>
            <p14:sldId id="600"/>
            <p14:sldId id="612"/>
            <p14:sldId id="597"/>
            <p14:sldId id="590"/>
            <p14:sldId id="598"/>
            <p14:sldId id="615"/>
            <p14:sldId id="596"/>
          </p14:sldIdLst>
        </p14:section>
        <p14:section name="Untitled Section" id="{E1473DFB-50A4-4B59-94F9-A38DD2AA89E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ti sinha" initials="ss" lastIdx="1" clrIdx="0">
    <p:extLst>
      <p:ext uri="{19B8F6BF-5375-455C-9EA6-DF929625EA0E}">
        <p15:presenceInfo xmlns:p15="http://schemas.microsoft.com/office/powerpoint/2012/main" userId="51dfb869362a5c32" providerId="Windows Live"/>
      </p:ext>
    </p:extLst>
  </p:cmAuthor>
  <p:cmAuthor id="2" name="Bipin sinhaa" initials="Bs" lastIdx="1" clrIdx="1">
    <p:extLst>
      <p:ext uri="{19B8F6BF-5375-455C-9EA6-DF929625EA0E}">
        <p15:presenceInfo xmlns:p15="http://schemas.microsoft.com/office/powerpoint/2012/main" userId="bfdfa2bc392fa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B5D"/>
    <a:srgbClr val="66FFCC"/>
    <a:srgbClr val="B286C4"/>
    <a:srgbClr val="FF9966"/>
    <a:srgbClr val="CC3399"/>
    <a:srgbClr val="5770D9"/>
    <a:srgbClr val="FD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78085" autoAdjust="0"/>
  </p:normalViewPr>
  <p:slideViewPr>
    <p:cSldViewPr snapToGrid="0">
      <p:cViewPr varScale="1">
        <p:scale>
          <a:sx n="89" d="100"/>
          <a:sy n="89" d="100"/>
        </p:scale>
        <p:origin x="17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606" y="-57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E8FBD5-CAE8-4787-99B5-29C0FBF9E4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ADC3A-EBCC-44E7-A166-0BB4A69298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13049-2BFC-45B2-9564-3517E29C4D4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068D2-0001-4F88-ADF7-80E0D7B208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3307E-DB60-4699-87BD-1FB97166B2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EBF3-3DD3-41C2-AFB0-23B8FBF7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3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4F85A-B7C1-42F9-A7E8-3AEBA82AB0AA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E691-0E2A-48D1-ABCB-5C191D465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8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2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5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AED-9BEF-4325-8A9D-E3E508CB5E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3986" y="5572147"/>
            <a:ext cx="9399814" cy="59376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kumimoji="0" lang="en-IN" sz="4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Innovate, Collaborate &amp; Accelerate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74570-CD7E-4924-A97F-8B472AC6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8012"/>
            <a:ext cx="9144000" cy="593760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E82D8-E636-4D20-8DC9-CAB84EA7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5C82-DEE4-41B7-84DA-E5E1E3D2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8CF5-6DBF-402F-8B50-B9DADB4D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B28CC-1658-4F20-B0EF-81D8D1E6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273" y="0"/>
            <a:ext cx="771887" cy="64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31D6-3DFD-4D4C-91AE-AA325266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6AD0C-C2EF-4F2B-A236-24F5EF991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1D7A-1B23-4418-8C1E-D9D3AD0B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6D5E-C157-4932-AFA9-73B6E782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AF10-D035-4EDB-91E3-5E4EB4C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3E35E-1684-461A-8ADF-36D4D204A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8F4E6-DB0F-4F38-9838-9836CF77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597A6-C964-4270-85FE-555BCF64E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7D32-554B-4669-BC0C-2DFAB5CB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E759-05B3-4CD9-B881-1970FD8F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9E12-1ABE-4FA6-8AA2-8FE521C7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9FFB6-CAA9-49E4-A5D3-02AC6B824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9" y="0"/>
            <a:ext cx="11720945" cy="28848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720945" y="0"/>
            <a:ext cx="471055" cy="6311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8149" y="1169864"/>
            <a:ext cx="615553" cy="4738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Build, Skill and Enable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8899" y="338792"/>
            <a:ext cx="12491276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5400" b="1" dirty="0">
                <a:solidFill>
                  <a:schemeClr val="bg2"/>
                </a:solidFill>
              </a:rPr>
              <a:t>Docker Lab Manual – Volume </a:t>
            </a:r>
          </a:p>
        </p:txBody>
      </p:sp>
      <p:sp>
        <p:nvSpPr>
          <p:cNvPr id="5" name="Flowchart: Off-page Connector 4"/>
          <p:cNvSpPr/>
          <p:nvPr userDrawn="1"/>
        </p:nvSpPr>
        <p:spPr>
          <a:xfrm flipV="1">
            <a:off x="329" y="1800249"/>
            <a:ext cx="11720616" cy="1110168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D979F-81DF-45CE-898B-71EECE8021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26692E-9FC1-40A6-90D2-1EC16F8320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555" y="2488050"/>
            <a:ext cx="3001429" cy="27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6"/>
          <p:cNvSpPr>
            <a:spLocks noGrp="1"/>
          </p:cNvSpPr>
          <p:nvPr>
            <p:ph type="title" idx="4294967295"/>
          </p:nvPr>
        </p:nvSpPr>
        <p:spPr>
          <a:xfrm>
            <a:off x="1017814" y="57150"/>
            <a:ext cx="10515600" cy="76517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4" name="Content Placeholder 17"/>
          <p:cNvSpPr>
            <a:spLocks noGrp="1"/>
          </p:cNvSpPr>
          <p:nvPr>
            <p:ph idx="4294967295"/>
          </p:nvPr>
        </p:nvSpPr>
        <p:spPr>
          <a:xfrm>
            <a:off x="838200" y="981075"/>
            <a:ext cx="10515600" cy="5195888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B8E84-2344-4BD8-8711-0A9E22BF1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56E7C-41AA-4CA7-9E7E-ABB4AC7CF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1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4D0B6-1C4B-4FB3-851B-555DD639E1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1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2085-747B-45F5-A135-7320DA19B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23A8-306E-43AF-AA80-0ABC04FA1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8BA0-E04F-4755-8670-03CB057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781C-5810-47DC-BA91-71B548AD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514E-3310-49DD-878C-DA2BF1E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39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56B1-1C95-4737-9342-8F9182FE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536F-F14C-4EE6-B7D2-84A3417D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F9E0-A288-4256-A6FE-A8197FA6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F842-A0D2-4E80-97CB-7A60FCC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E51D-C46D-452E-AFA0-1919429F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9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5D13-4AD9-4882-9537-EF0A5C46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5028-F788-4D72-9DE5-42935C18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9234-361D-47FB-B1D3-7AEAA9C0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571F-7D28-4B55-A861-4714DDC8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853C-7E9F-45F3-A4E0-93E61266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40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322E-7708-4E81-9B11-89F0AC5E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FA05-906C-4DEB-8F2A-13D687AF4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2B27-3261-4BD8-80B7-8FDBA55D0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DAD8-F1F9-45AE-AE38-FFAEC479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0A4A-FB11-4FCF-B4DB-1C54AC52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BF67-12D6-414B-8DD3-6AAEDACB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8898-59F3-4A42-A257-452B4AFB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0B49-D8E3-4A7A-BB28-5C36FDA4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0C38-A432-4ACC-B668-4F823F1B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B82-4699-47B2-B987-F208345E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CA7-C2A0-45CB-8DFC-7529C757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28F5D-24B4-4A88-A08A-9B0477F4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54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68F6-02AB-4963-BDAC-85F8F6E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B4A3-0658-4C5C-89C2-0ED0B6C9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4FB2E-A992-4367-8011-A24C23C2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2F623-7019-4457-844D-0542E691D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2033B-BA2E-46A3-B377-9B25857E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2AAF6-6E31-4033-BF16-6A4D4811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C47DC-7B9B-47AB-B6C7-C67081E4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13511-B327-4DD1-B96A-6EB730CB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05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7E9A-7CFD-4F9F-B28E-6E0F43D3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E1077-165C-49CC-A296-A5EFB403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2A9C2-5083-4DFD-B173-300F10C0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9B2BD-8650-4558-939F-6E188984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91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5ED18-8EF0-48A6-B2B9-F6A9BC92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9D3B6-53F5-4181-BB98-15DF5F5B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2B2E-ED51-4CA3-983E-FEAD79D8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97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100E-2BE0-478A-B1A4-4B2A44B4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6AE2-6AD9-411C-81E6-9B8066E0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DABA-150A-4071-AA46-EBDE4729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D2AAF-14D0-464A-8C27-00BC4A45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F8327-A69E-4BB7-AA63-035B0895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25DE2-C92A-4D8E-A246-E850489C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34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4B7-D9A7-4AB5-9A87-83BC3350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2BC45-3B51-4FB9-B219-ACB8A1FD0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F459-FBB6-414A-8478-100D13491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254E-02BC-4C97-8FF9-252E08C5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B677-D64F-4D48-B8B6-C1BC5CE0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B48AA-66A4-43AD-8E70-6E6ED2EE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23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2D4C-0DE0-4D1E-A464-2067D908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5B0F5-D842-4CA5-A05B-283AE75F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E192-FEEB-41EE-AF3A-3EBB7B18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A7D3-F6D3-4A4C-BC18-A6BEE1E0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E618-955E-4D5D-A2C0-A361A3F4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7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B3A73-FF18-4ACE-87A0-E08366CA8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F67B-66BE-4C13-8D80-CADFA5DD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1055-F774-46E4-A1E7-52A923C6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1E40-D5AB-46A3-8732-59AEC210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DB66-BFB9-4E29-B892-6A1ED52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11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9" y="0"/>
            <a:ext cx="11720945" cy="28848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720945" y="0"/>
            <a:ext cx="471055" cy="6311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8149" y="1169864"/>
            <a:ext cx="615553" cy="4738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Build, Skill and Enable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8899" y="338792"/>
            <a:ext cx="12491276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5400" b="1" dirty="0">
                <a:solidFill>
                  <a:schemeClr val="bg2"/>
                </a:solidFill>
              </a:rPr>
              <a:t>Docker Lab Manual – Volume </a:t>
            </a:r>
          </a:p>
        </p:txBody>
      </p:sp>
      <p:sp>
        <p:nvSpPr>
          <p:cNvPr id="5" name="Flowchart: Off-page Connector 4"/>
          <p:cNvSpPr/>
          <p:nvPr userDrawn="1"/>
        </p:nvSpPr>
        <p:spPr>
          <a:xfrm flipV="1">
            <a:off x="329" y="1800249"/>
            <a:ext cx="11720616" cy="1110168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6692E-9FC1-40A6-90D2-1EC16F832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555" y="2488050"/>
            <a:ext cx="3001429" cy="27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7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D07-DFB0-4146-9987-7C767287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A35D5-2003-4C36-AB4E-2FF3725C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0B58-ED2E-4016-ADE1-149FE89A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17B5-4FDF-44E6-9931-0BA58AA8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217B-6429-4050-B071-F14A6ED3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CF6-CDF1-4084-B779-C3F67C45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3622-7DE9-4904-AB5C-7A97C153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B9D7-DE8E-47E6-82EF-2F32B663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1BB4A-F71E-45B6-8B0D-14A7AA11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0BE0-DF2D-4E24-A222-9F2B8A3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F130-4CEC-4318-8B88-06C6F70D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28ED-99B8-4E16-805C-7D7AEDF4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914"/>
            <a:ext cx="10515600" cy="986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28B5-C743-43CE-9769-FD94E7F4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76892-378A-452F-AACF-1BB79F06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47447-3574-4091-803A-EF77B13F0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AFAF3-6800-4789-B8C5-E21E447E1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DCE5A-BF33-48F8-AEE6-3146A6DC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C6A47-C4FB-4DD4-90A6-DF1A81DC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EE518-5E60-4155-B940-01C22138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9AEA6D-9978-4BD0-9FEF-0D20F3AA6F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5F32-937D-464E-A1FB-4B4E731B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80EB2-512C-40E3-90C9-57B7B41F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9D51-B44A-4A6E-93CC-D2FA093F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CC881-BC4A-43EF-AAEA-D434401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986BD-DF4B-4A72-AEEB-880612C4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273" y="0"/>
            <a:ext cx="771887" cy="6495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67184-12B1-4F93-95BC-82454E5E045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2D538-E02D-4189-B734-BB4CEEE8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259B2-A50B-4F72-A606-49FE286B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9C2CE-5A1A-4932-ACC0-3EAD80B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22600-4494-4D05-9131-8D89DB7C9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0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F3FA-CC99-4977-B34E-04E7CBBC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9BBD-13C8-413F-BE05-8A9B0869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B99-0947-4FEC-856A-3695F1C5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CF1E-3DE8-4817-96F8-887003D0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6CBE-A445-491B-827B-3C76CAE3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FE03-4E42-4ED8-AE27-F2ED9AC0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F2C86-9993-4429-B742-45E961984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A8CA-7F88-4718-A9FA-0F929531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EA7FD-029A-44D5-BDA2-5299C284B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5469D-0341-4A6D-A71D-CB0B8749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643D0-DE1F-4873-973A-0F719B3F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0AC4-C947-44A2-8116-1568093F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186F-15A5-4F2A-B1DA-6D1FCB4E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4CE63-51AB-4001-947F-D18EB989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E525-174B-41F0-A827-DEE296D9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CE57-FD61-4B11-A8BC-E16CCD47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BD47-89A6-4E04-9785-8B05CC5AE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6B8F-1A25-4146-9CD2-8106EF0F3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E7E223-0153-4569-A87B-549BCB2C0ECE}"/>
              </a:ext>
            </a:extLst>
          </p:cNvPr>
          <p:cNvGrpSpPr/>
          <p:nvPr userDrawn="1"/>
        </p:nvGrpSpPr>
        <p:grpSpPr>
          <a:xfrm>
            <a:off x="-21344" y="1217582"/>
            <a:ext cx="12213344" cy="5237843"/>
            <a:chOff x="-21344" y="901700"/>
            <a:chExt cx="12213344" cy="52378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B46E8-61D2-47AD-8AD8-68DA764FAC3D}"/>
                </a:ext>
              </a:extLst>
            </p:cNvPr>
            <p:cNvSpPr/>
            <p:nvPr/>
          </p:nvSpPr>
          <p:spPr>
            <a:xfrm>
              <a:off x="21093" y="6008915"/>
              <a:ext cx="12170907" cy="130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919089-8C45-476B-BD91-FB71B7BF6354}"/>
                </a:ext>
              </a:extLst>
            </p:cNvPr>
            <p:cNvSpPr/>
            <p:nvPr/>
          </p:nvSpPr>
          <p:spPr>
            <a:xfrm>
              <a:off x="11742725" y="1237821"/>
              <a:ext cx="384054" cy="33617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100F5F-4F06-4640-900E-2CB1497D5850}"/>
                </a:ext>
              </a:extLst>
            </p:cNvPr>
            <p:cNvSpPr txBox="1"/>
            <p:nvPr/>
          </p:nvSpPr>
          <p:spPr>
            <a:xfrm>
              <a:off x="11688531" y="1670013"/>
              <a:ext cx="492443" cy="3184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Build, Skill and </a:t>
              </a:r>
              <a:r>
                <a:rPr lang="en-IN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Enable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852778-619B-48B2-97BE-5C6A9D253DD3}"/>
                </a:ext>
              </a:extLst>
            </p:cNvPr>
            <p:cNvCxnSpPr/>
            <p:nvPr/>
          </p:nvCxnSpPr>
          <p:spPr>
            <a:xfrm>
              <a:off x="-21344" y="901700"/>
              <a:ext cx="12213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1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51" r:id="rId14"/>
    <p:sldLayoutId id="214748365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C5D07-B291-4DCF-BF36-45C8B5F3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04D0-D2BB-43FB-919D-7AEE6EF9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0324-C507-4549-9704-7F4549FB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A64-09C8-4DBD-BCB9-25ADF88AF78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ED3B-898A-4277-B407-939057D5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055A-24E2-47AC-8E47-0F8EC038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0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97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327804" y="397787"/>
            <a:ext cx="10627743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 Container Delete , Volume Remains There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97169-E20A-4249-AA6B-CE1948D1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82" y="1323249"/>
            <a:ext cx="9952451" cy="49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Remove Docker Volume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  volume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3DBD-0074-4EC0-BAA3-E0B3DA235352}"/>
              </a:ext>
            </a:extLst>
          </p:cNvPr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EF4E9-6CF1-41C6-B873-324D4CCD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97" y="3475177"/>
            <a:ext cx="8470836" cy="21713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DD8322-DA9B-40E4-8734-1B5E4A03F490}"/>
              </a:ext>
            </a:extLst>
          </p:cNvPr>
          <p:cNvSpPr txBox="1"/>
          <p:nvPr/>
        </p:nvSpPr>
        <p:spPr>
          <a:xfrm>
            <a:off x="732562" y="174499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D4B99-4C1B-4008-A3E5-FCEF85E4D050}"/>
              </a:ext>
            </a:extLst>
          </p:cNvPr>
          <p:cNvSpPr txBox="1"/>
          <p:nvPr/>
        </p:nvSpPr>
        <p:spPr>
          <a:xfrm>
            <a:off x="6319819" y="1722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Remove  the Volume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7E2BD-1E00-4012-906F-68A64EFB1843}"/>
              </a:ext>
            </a:extLst>
          </p:cNvPr>
          <p:cNvSpPr txBox="1"/>
          <p:nvPr/>
        </p:nvSpPr>
        <p:spPr>
          <a:xfrm>
            <a:off x="9146059" y="1807170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Volume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A4C-17CA-4B97-AF26-AB4EF43A1D09}"/>
              </a:ext>
            </a:extLst>
          </p:cNvPr>
          <p:cNvSpPr txBox="1"/>
          <p:nvPr/>
        </p:nvSpPr>
        <p:spPr>
          <a:xfrm>
            <a:off x="3639063" y="171219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Volume</a:t>
            </a:r>
          </a:p>
        </p:txBody>
      </p:sp>
    </p:spTree>
    <p:extLst>
      <p:ext uri="{BB962C8B-B14F-4D97-AF65-F5344CB8AC3E}">
        <p14:creationId xmlns:p14="http://schemas.microsoft.com/office/powerpoint/2010/main" val="375298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2350353" y="2865841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you Learn?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3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68ADA-7FA8-4532-97B6-A3403094A406}"/>
              </a:ext>
            </a:extLst>
          </p:cNvPr>
          <p:cNvSpPr/>
          <p:nvPr/>
        </p:nvSpPr>
        <p:spPr>
          <a:xfrm>
            <a:off x="-1964788" y="310255"/>
            <a:ext cx="6614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18F9E-32D0-4A1E-BAA8-26CF6136811D}"/>
              </a:ext>
            </a:extLst>
          </p:cNvPr>
          <p:cNvSpPr txBox="1"/>
          <p:nvPr/>
        </p:nvSpPr>
        <p:spPr>
          <a:xfrm>
            <a:off x="450166" y="1547446"/>
            <a:ext cx="7484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What are Docker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How to create / list /delete volumes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How to attach volume to a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How to share volume to among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Additional command </a:t>
            </a: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5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3E51-339F-44AE-AE86-81B9E07D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5" y="1253331"/>
            <a:ext cx="111985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Volumes are the preferred mechanism for persisting data generated by and used by Docker containers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85F47-1F08-4AC2-933B-62CCEB80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44" y="2260120"/>
            <a:ext cx="6506654" cy="396860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8429181-E5D2-4AA1-9F2C-DD2547E2A0A4}"/>
              </a:ext>
            </a:extLst>
          </p:cNvPr>
          <p:cNvSpPr txBox="1">
            <a:spLocks noChangeArrowheads="1"/>
          </p:cNvSpPr>
          <p:nvPr/>
        </p:nvSpPr>
        <p:spPr>
          <a:xfrm>
            <a:off x="-608685" y="405371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is Docker Volume?</a:t>
            </a:r>
          </a:p>
        </p:txBody>
      </p:sp>
    </p:spTree>
    <p:extLst>
      <p:ext uri="{BB962C8B-B14F-4D97-AF65-F5344CB8AC3E}">
        <p14:creationId xmlns:p14="http://schemas.microsoft.com/office/powerpoint/2010/main" val="102513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884731" y="339572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Volume Help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volume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-- help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794346" y="178618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7621359" y="1710575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download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4586416" y="1589905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download the Image from Docker 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26F39-8394-4201-8893-79E2960D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30" y="3417729"/>
            <a:ext cx="7721990" cy="28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1272746" y="34313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List Docker Volume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volume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794346" y="1648144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7607038" y="1665651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List the volume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4184217" y="164814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Volume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41B53-8F1B-400C-8340-A5062D21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47" y="3530251"/>
            <a:ext cx="8930986" cy="25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2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842981" y="235596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Create Docker Volume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  volume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732562" y="174499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6319819" y="1722066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Create the Volume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3DBD-0074-4EC0-BAA3-E0B3DA235352}"/>
              </a:ext>
            </a:extLst>
          </p:cNvPr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create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91438-C804-470D-9632-6FFC97546C5E}"/>
              </a:ext>
            </a:extLst>
          </p:cNvPr>
          <p:cNvSpPr txBox="1"/>
          <p:nvPr/>
        </p:nvSpPr>
        <p:spPr>
          <a:xfrm>
            <a:off x="9146059" y="1807170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Volume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86F063-EBC7-4FE4-BCCE-FF0A0B54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931" y="3429000"/>
            <a:ext cx="7528102" cy="2728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E14FA-E7F4-4913-9907-C27125B03220}"/>
              </a:ext>
            </a:extLst>
          </p:cNvPr>
          <p:cNvSpPr txBox="1"/>
          <p:nvPr/>
        </p:nvSpPr>
        <p:spPr>
          <a:xfrm>
            <a:off x="3639063" y="171219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Volume</a:t>
            </a:r>
          </a:p>
        </p:txBody>
      </p:sp>
    </p:spTree>
    <p:extLst>
      <p:ext uri="{BB962C8B-B14F-4D97-AF65-F5344CB8AC3E}">
        <p14:creationId xmlns:p14="http://schemas.microsoft.com/office/powerpoint/2010/main" val="260103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Inspect Docker Volume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  volume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3DBD-0074-4EC0-BAA3-E0B3DA235352}"/>
              </a:ext>
            </a:extLst>
          </p:cNvPr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inspect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91AA0-A590-4ECC-BACE-50640CC1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10" y="3429000"/>
            <a:ext cx="7562620" cy="2856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D45E71-5D19-4849-83B2-502A3ED7FAD2}"/>
              </a:ext>
            </a:extLst>
          </p:cNvPr>
          <p:cNvSpPr txBox="1"/>
          <p:nvPr/>
        </p:nvSpPr>
        <p:spPr>
          <a:xfrm>
            <a:off x="732562" y="174499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3AC61-82D5-45D7-9863-FF2A4D6A721D}"/>
              </a:ext>
            </a:extLst>
          </p:cNvPr>
          <p:cNvSpPr txBox="1"/>
          <p:nvPr/>
        </p:nvSpPr>
        <p:spPr>
          <a:xfrm>
            <a:off x="6319819" y="1722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Inspect  the Volume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DB227-F366-4FF9-953D-DBC5F784D8BE}"/>
              </a:ext>
            </a:extLst>
          </p:cNvPr>
          <p:cNvSpPr txBox="1"/>
          <p:nvPr/>
        </p:nvSpPr>
        <p:spPr>
          <a:xfrm>
            <a:off x="9146059" y="1807170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Volume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E9049-FF35-4D3C-8664-C60CC892F4B2}"/>
              </a:ext>
            </a:extLst>
          </p:cNvPr>
          <p:cNvSpPr txBox="1"/>
          <p:nvPr/>
        </p:nvSpPr>
        <p:spPr>
          <a:xfrm>
            <a:off x="3639063" y="171219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Volume</a:t>
            </a:r>
          </a:p>
        </p:txBody>
      </p:sp>
    </p:spTree>
    <p:extLst>
      <p:ext uri="{BB962C8B-B14F-4D97-AF65-F5344CB8AC3E}">
        <p14:creationId xmlns:p14="http://schemas.microsoft.com/office/powerpoint/2010/main" val="230250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63629" y="395796"/>
            <a:ext cx="8579493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Attaché and Share  Docker Volume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0B982-2032-47AD-83F5-F9E9C4B4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8" y="1342749"/>
            <a:ext cx="10662249" cy="49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7FA2C-633D-4BD6-86D3-3E4FBDA4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7" y="1315969"/>
            <a:ext cx="11356228" cy="4946808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209273F7-081E-4372-868A-FC04B5BE945B}"/>
              </a:ext>
            </a:extLst>
          </p:cNvPr>
          <p:cNvSpPr txBox="1">
            <a:spLocks noChangeArrowheads="1"/>
          </p:cNvSpPr>
          <p:nvPr/>
        </p:nvSpPr>
        <p:spPr>
          <a:xfrm>
            <a:off x="-263629" y="395796"/>
            <a:ext cx="8579493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Attaché and Share  Docker Volume </a:t>
            </a:r>
          </a:p>
        </p:txBody>
      </p:sp>
    </p:spTree>
    <p:extLst>
      <p:ext uri="{BB962C8B-B14F-4D97-AF65-F5344CB8AC3E}">
        <p14:creationId xmlns:p14="http://schemas.microsoft.com/office/powerpoint/2010/main" val="483432005"/>
      </p:ext>
    </p:extLst>
  </p:cSld>
  <p:clrMapOvr>
    <a:masterClrMapping/>
  </p:clrMapOvr>
</p:sld>
</file>

<file path=ppt/theme/theme1.xml><?xml version="1.0" encoding="utf-8"?>
<a:theme xmlns:a="http://schemas.openxmlformats.org/drawingml/2006/main" name="techpl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pledge" id="{F6A6A444-0E0F-47E1-A431-CEED27B9FEEE}" vid="{9C5E4A2E-FFB5-4A07-825C-9D6141C118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techpledge</Template>
  <TotalTime>8701</TotalTime>
  <Words>187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techpledge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Bipeen sinha</dc:creator>
  <cp:lastModifiedBy>Bipeen Sinha</cp:lastModifiedBy>
  <cp:revision>577</cp:revision>
  <dcterms:created xsi:type="dcterms:W3CDTF">2016-02-22T09:59:33Z</dcterms:created>
  <dcterms:modified xsi:type="dcterms:W3CDTF">2024-01-06T05:23:26Z</dcterms:modified>
</cp:coreProperties>
</file>