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266" r:id="rId4"/>
    <p:sldId id="257" r:id="rId5"/>
    <p:sldId id="258" r:id="rId6"/>
    <p:sldId id="259" r:id="rId7"/>
    <p:sldId id="267" r:id="rId8"/>
    <p:sldId id="263" r:id="rId9"/>
    <p:sldId id="264" r:id="rId10"/>
    <p:sldId id="268" r:id="rId11"/>
    <p:sldId id="261" r:id="rId12"/>
    <p:sldId id="269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A7D13-0B34-4C0F-ADFD-6E6902E789E0}" v="2557" dt="2022-04-29T08:47:39.725"/>
    <p1510:client id="{C0B24E05-A554-47CF-B131-6A16B41EE3C9}" v="37" dt="2022-04-29T08:55:42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mailto:bt.kaji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linux" TargetMode="External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D738-F602-5881-343C-36E9DE07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92" y="4197148"/>
            <a:ext cx="8761413" cy="706964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Welcome to </a:t>
            </a:r>
            <a:r>
              <a:rPr lang="en-US" sz="6600" b="1" dirty="0" err="1">
                <a:solidFill>
                  <a:schemeClr val="tx1"/>
                </a:solidFill>
              </a:rPr>
              <a:t>Asianhack</a:t>
            </a:r>
            <a:r>
              <a:rPr lang="en-US" sz="6600" b="1" dirty="0">
                <a:solidFill>
                  <a:schemeClr val="tx1"/>
                </a:solidFill>
              </a:rPr>
              <a:t> 20222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8C5E318D-16DB-458A-D32E-85496109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61" y="2337909"/>
            <a:ext cx="1358591" cy="13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1C1-8D4C-8663-FBA8-41D4E8E4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= </a:t>
            </a:r>
            <a:r>
              <a:rPr lang="en-US" dirty="0" err="1"/>
              <a:t>Github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7325-65C2-CAF7-2DFB-311AB6AE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entury Gothic"/>
                <a:cs typeface="Times"/>
              </a:rPr>
              <a:t>Although Git and </a:t>
            </a:r>
            <a:r>
              <a:rPr lang="en-US" sz="1600" dirty="0" err="1">
                <a:latin typeface="Century Gothic"/>
                <a:cs typeface="Times"/>
              </a:rPr>
              <a:t>github</a:t>
            </a:r>
            <a:r>
              <a:rPr lang="en-US" sz="1600" dirty="0">
                <a:latin typeface="Century Gothic"/>
                <a:cs typeface="Times"/>
              </a:rPr>
              <a:t> looks like the same thing,</a:t>
            </a:r>
            <a:r>
              <a:rPr lang="en-US" sz="1600" b="1" dirty="0">
                <a:latin typeface="Century Gothic"/>
                <a:cs typeface="Times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entury Gothic"/>
                <a:cs typeface="Times"/>
              </a:rPr>
              <a:t>IT ISNT </a:t>
            </a:r>
            <a:r>
              <a:rPr lang="en-US" sz="1600" dirty="0">
                <a:solidFill>
                  <a:srgbClr val="FF0000"/>
                </a:solidFill>
                <a:latin typeface="Century Gothic"/>
                <a:cs typeface="Times"/>
              </a:rPr>
              <a:t>!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entury Gothic"/>
              <a:cs typeface="Time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entury Gothic"/>
                <a:cs typeface="Times"/>
              </a:rPr>
              <a:t>Git is the original open source system that is used for version control while </a:t>
            </a:r>
            <a:r>
              <a:rPr lang="en-US" sz="1600" dirty="0" err="1">
                <a:solidFill>
                  <a:schemeClr val="tx1"/>
                </a:solidFill>
                <a:latin typeface="Century Gothic"/>
                <a:cs typeface="Times"/>
              </a:rPr>
              <a:t>github</a:t>
            </a:r>
            <a:r>
              <a:rPr lang="en-US" sz="1600" dirty="0">
                <a:solidFill>
                  <a:schemeClr val="tx1"/>
                </a:solidFill>
                <a:latin typeface="Century Gothic"/>
                <a:cs typeface="Times"/>
              </a:rPr>
              <a:t> is a separate company that uses the </a:t>
            </a:r>
            <a:r>
              <a:rPr lang="en-US" sz="1600" b="1" dirty="0">
                <a:solidFill>
                  <a:schemeClr val="tx1"/>
                </a:solidFill>
                <a:latin typeface="Century Gothic"/>
                <a:cs typeface="Times"/>
              </a:rPr>
              <a:t>git .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Century Gothic"/>
              <a:cs typeface="Time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entury Gothic"/>
                <a:cs typeface="Times"/>
              </a:rPr>
              <a:t>Some other examples of code hosting platforms are</a:t>
            </a:r>
            <a:r>
              <a:rPr lang="en-US" sz="1600" dirty="0">
                <a:latin typeface="Century Gothic"/>
                <a:ea typeface="+mn-lt"/>
                <a:cs typeface="+mn-lt"/>
              </a:rPr>
              <a:t> </a:t>
            </a:r>
            <a:r>
              <a:rPr lang="en-US" sz="1600" dirty="0" err="1">
                <a:latin typeface="Century Gothic"/>
                <a:ea typeface="+mn-lt"/>
                <a:cs typeface="+mn-lt"/>
              </a:rPr>
              <a:t>gitbucket</a:t>
            </a:r>
            <a:r>
              <a:rPr lang="en-US" sz="1600" dirty="0">
                <a:latin typeface="Century Gothic"/>
                <a:ea typeface="+mn-lt"/>
                <a:cs typeface="+mn-lt"/>
              </a:rPr>
              <a:t>, bitbucket, </a:t>
            </a:r>
            <a:r>
              <a:rPr lang="en-US" sz="1600" dirty="0" err="1">
                <a:latin typeface="Century Gothic"/>
                <a:ea typeface="+mn-lt"/>
                <a:cs typeface="+mn-lt"/>
              </a:rPr>
              <a:t>gitlab</a:t>
            </a:r>
            <a:r>
              <a:rPr lang="en-US" sz="1600" dirty="0">
                <a:latin typeface="Century Gothic"/>
                <a:ea typeface="+mn-lt"/>
                <a:cs typeface="+mn-lt"/>
              </a:rPr>
              <a:t>, </a:t>
            </a:r>
            <a:r>
              <a:rPr lang="en-US" sz="1600" dirty="0" err="1">
                <a:latin typeface="Century Gothic"/>
                <a:ea typeface="+mn-lt"/>
                <a:cs typeface="+mn-lt"/>
              </a:rPr>
              <a:t>etc</a:t>
            </a:r>
            <a:endParaRPr lang="en-US" sz="1600" b="1">
              <a:solidFill>
                <a:srgbClr val="000000"/>
              </a:solidFill>
              <a:latin typeface="Century Gothic"/>
              <a:ea typeface="+mn-lt"/>
              <a:cs typeface="Time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entury Gothic"/>
                <a:cs typeface="Times"/>
              </a:rPr>
              <a:t>All of them use git as version control system.</a:t>
            </a:r>
          </a:p>
        </p:txBody>
      </p:sp>
    </p:spTree>
    <p:extLst>
      <p:ext uri="{BB962C8B-B14F-4D97-AF65-F5344CB8AC3E}">
        <p14:creationId xmlns:p14="http://schemas.microsoft.com/office/powerpoint/2010/main" val="139966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9682D1F-A823-7980-1279-74CB1109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3" y="4077"/>
            <a:ext cx="9929148" cy="68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51A74F4-CD1F-61DD-55B0-F059C704E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96" y="76362"/>
            <a:ext cx="11144759" cy="6454653"/>
          </a:xfrm>
        </p:spPr>
      </p:pic>
    </p:spTree>
    <p:extLst>
      <p:ext uri="{BB962C8B-B14F-4D97-AF65-F5344CB8AC3E}">
        <p14:creationId xmlns:p14="http://schemas.microsoft.com/office/powerpoint/2010/main" val="231904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77E5-62F6-482F-2417-3236A624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Boom! The first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CBD4-2D87-7746-D1C2-848167604FB6}"/>
              </a:ext>
            </a:extLst>
          </p:cNvPr>
          <p:cNvSpPr txBox="1"/>
          <p:nvPr/>
        </p:nvSpPr>
        <p:spPr>
          <a:xfrm>
            <a:off x="1223059" y="2380526"/>
            <a:ext cx="638922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~ git </a:t>
            </a:r>
            <a:r>
              <a:rPr lang="en-US" b="1" dirty="0" err="1"/>
              <a:t>init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~ git config –global </a:t>
            </a:r>
            <a:r>
              <a:rPr lang="en-US" b="1" dirty="0" err="1"/>
              <a:t>user.email</a:t>
            </a:r>
            <a:r>
              <a:rPr lang="en-US" b="1" dirty="0"/>
              <a:t> "{your </a:t>
            </a:r>
            <a:r>
              <a:rPr lang="en-US" b="1" dirty="0" err="1"/>
              <a:t>github</a:t>
            </a:r>
            <a:r>
              <a:rPr lang="en-US" b="1" dirty="0"/>
              <a:t> email}</a:t>
            </a:r>
            <a:r>
              <a:rPr lang="en-US" b="1" dirty="0">
                <a:hlinkClick r:id="rId2"/>
              </a:rPr>
              <a:t>"</a:t>
            </a:r>
          </a:p>
          <a:p>
            <a:endParaRPr lang="en-US" b="1" dirty="0"/>
          </a:p>
          <a:p>
            <a:r>
              <a:rPr lang="en-US" b="1" dirty="0"/>
              <a:t>~ git config –user.name "{your name}"</a:t>
            </a:r>
          </a:p>
          <a:p>
            <a:endParaRPr lang="en-US" b="1" dirty="0"/>
          </a:p>
          <a:p>
            <a:r>
              <a:rPr lang="en-US" b="1" dirty="0"/>
              <a:t>~ git remote add origin  {link to your repo}</a:t>
            </a:r>
          </a:p>
          <a:p>
            <a:endParaRPr lang="en-US" b="1" dirty="0"/>
          </a:p>
          <a:p>
            <a:r>
              <a:rPr lang="en-US" b="1" dirty="0"/>
              <a:t>~ git add .</a:t>
            </a:r>
          </a:p>
          <a:p>
            <a:endParaRPr lang="en-US" b="1" dirty="0"/>
          </a:p>
          <a:p>
            <a:r>
              <a:rPr lang="en-US" b="1" dirty="0"/>
              <a:t>~ git commit –m "{commit message}"</a:t>
            </a:r>
          </a:p>
          <a:p>
            <a:endParaRPr lang="en-US" b="1" dirty="0"/>
          </a:p>
          <a:p>
            <a:r>
              <a:rPr lang="en-US" b="1" dirty="0"/>
              <a:t>~ git push origin '{branch name}'</a:t>
            </a:r>
          </a:p>
          <a:p>
            <a:endParaRPr lang="en-US" b="1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9F0B88F-B5E0-5021-86D3-EF656503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855" y="1623425"/>
            <a:ext cx="4151454" cy="44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3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0B001C-00B4-BA2A-DBCA-4F615560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1" y="-3476"/>
            <a:ext cx="12196822" cy="6922986"/>
          </a:xfrm>
        </p:spPr>
      </p:pic>
    </p:spTree>
    <p:extLst>
      <p:ext uri="{BB962C8B-B14F-4D97-AF65-F5344CB8AC3E}">
        <p14:creationId xmlns:p14="http://schemas.microsoft.com/office/powerpoint/2010/main" val="20445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git icon&#10;">
            <a:extLst>
              <a:ext uri="{FF2B5EF4-FFF2-40B4-BE49-F238E27FC236}">
                <a16:creationId xmlns:a16="http://schemas.microsoft.com/office/drawing/2014/main" id="{70E500E4-B8F4-2BDC-B976-542A8487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094" y="3614678"/>
            <a:ext cx="728241" cy="7282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1715FB-3162-991B-6BB2-3C6530F3588F}"/>
              </a:ext>
            </a:extLst>
          </p:cNvPr>
          <p:cNvSpPr txBox="1">
            <a:spLocks/>
          </p:cNvSpPr>
          <p:nvPr/>
        </p:nvSpPr>
        <p:spPr bwMode="gray">
          <a:xfrm>
            <a:off x="1763755" y="1715863"/>
            <a:ext cx="8825658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err="1"/>
              <a:t>Asianhack</a:t>
            </a:r>
            <a:r>
              <a:rPr lang="en-US" sz="3200" b="1" dirty="0"/>
              <a:t> 2022</a:t>
            </a:r>
          </a:p>
          <a:p>
            <a:pPr algn="ctr"/>
            <a:endParaRPr lang="en-US" sz="3200" b="1" dirty="0"/>
          </a:p>
          <a:p>
            <a:pPr algn="ctr"/>
            <a:r>
              <a:rPr lang="en-US" sz="2400" b="1" dirty="0"/>
              <a:t>Presents</a:t>
            </a:r>
            <a:endParaRPr lang="en-US" sz="3200" b="1" dirty="0"/>
          </a:p>
          <a:p>
            <a:pPr algn="ctr"/>
            <a:endParaRPr lang="en-US" sz="2400" b="1" dirty="0"/>
          </a:p>
          <a:p>
            <a:pPr algn="ctr"/>
            <a:r>
              <a:rPr lang="en-US" b="1" dirty="0">
                <a:ea typeface="+mj-lt"/>
                <a:cs typeface="+mj-lt"/>
              </a:rPr>
              <a:t>Introduction to Git</a:t>
            </a:r>
          </a:p>
        </p:txBody>
      </p:sp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52081B2D-5187-43FE-B765-DD4072D5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096" y="1681222"/>
            <a:ext cx="717632" cy="7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2CC6-B308-C95D-FE1D-8141032E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8570"/>
            <a:ext cx="8825659" cy="3611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~# </a:t>
            </a:r>
            <a:r>
              <a:rPr lang="en-US" sz="1600" b="1" dirty="0" err="1">
                <a:solidFill>
                  <a:srgbClr val="FF0000"/>
                </a:solidFill>
              </a:rPr>
              <a:t>whoami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~ Bipin Thapa</a:t>
            </a:r>
            <a:endParaRPr lang="en-US" dirty="0"/>
          </a:p>
          <a:p>
            <a:pPr marL="0" indent="0">
              <a:buNone/>
            </a:pPr>
            <a:r>
              <a:rPr lang="en-US" sz="1400" b="1" dirty="0"/>
              <a:t>~ Freelance Full Stack Web Developer</a:t>
            </a:r>
          </a:p>
          <a:p>
            <a:pPr marL="0" indent="0">
              <a:buNone/>
            </a:pPr>
            <a:r>
              <a:rPr lang="en-US" sz="1400" b="1" dirty="0"/>
              <a:t>~ Web App </a:t>
            </a:r>
            <a:r>
              <a:rPr lang="en-US" sz="1400" b="1" dirty="0" err="1"/>
              <a:t>Pentester</a:t>
            </a:r>
            <a:r>
              <a:rPr lang="en-US" sz="1400" b="1" dirty="0"/>
              <a:t> and Security Researcher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~# social-links</a:t>
            </a:r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~ twitter  - kaji0x01</a:t>
            </a:r>
          </a:p>
          <a:p>
            <a:pPr marL="0" indent="0">
              <a:buNone/>
            </a:pPr>
            <a:r>
              <a:rPr lang="en-US" sz="1400" b="1" dirty="0"/>
              <a:t>~ </a:t>
            </a:r>
            <a:r>
              <a:rPr lang="en-US" sz="1400" b="1" dirty="0" err="1"/>
              <a:t>github</a:t>
            </a:r>
            <a:r>
              <a:rPr lang="en-US" sz="1400" b="1" dirty="0"/>
              <a:t> – bipin0x01</a:t>
            </a:r>
          </a:p>
          <a:p>
            <a:pPr marL="0" indent="0">
              <a:buNone/>
            </a:pPr>
            <a:r>
              <a:rPr lang="en-US" sz="1400" b="1" dirty="0"/>
              <a:t>~ </a:t>
            </a:r>
            <a:r>
              <a:rPr lang="en-US" sz="1400" b="1" dirty="0" err="1"/>
              <a:t>facebook</a:t>
            </a:r>
            <a:r>
              <a:rPr lang="en-US" sz="1400" b="1" dirty="0"/>
              <a:t> – </a:t>
            </a:r>
            <a:r>
              <a:rPr lang="en-US" sz="1400" b="1" dirty="0" err="1"/>
              <a:t>bt.kaji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10678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49F5-1D5B-16BC-17A1-EC8FFF6D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E3BA-16C5-6B0E-7F20-77F8CC7C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Git is an open source version control system that is used for tracking project progress.</a:t>
            </a:r>
          </a:p>
          <a:p>
            <a:r>
              <a:rPr lang="en-US" sz="1600" dirty="0"/>
              <a:t>It helps to work </a:t>
            </a:r>
            <a:r>
              <a:rPr lang="en-US" sz="1600" dirty="0">
                <a:ea typeface="+mn-lt"/>
                <a:cs typeface="+mn-lt"/>
              </a:rPr>
              <a:t>collaboratively </a:t>
            </a:r>
            <a:r>
              <a:rPr lang="en-US" sz="1600" dirty="0"/>
              <a:t>in a team nonetheless the number of team members.</a:t>
            </a:r>
          </a:p>
          <a:p>
            <a:r>
              <a:rPr lang="en-US" sz="1600" dirty="0"/>
              <a:t>We can easily track changes made on codes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39881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A4F1-E867-4024-5CAF-BE16B7CA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855F-A81F-3717-1C71-FA09A670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Sharing codes</a:t>
            </a:r>
            <a:r>
              <a:rPr lang="en-US" sz="1600" dirty="0">
                <a:ea typeface="+mn-lt"/>
                <a:cs typeface="+mn-lt"/>
              </a:rPr>
              <a:t> among developers over medium like google drive is tedious</a:t>
            </a:r>
            <a:r>
              <a:rPr lang="en-US" sz="1600" dirty="0"/>
              <a:t>, with verson control system we can easily share the codes.                                                                                                                      </a:t>
            </a:r>
          </a:p>
          <a:p>
            <a:r>
              <a:rPr lang="en-US" sz="1600" dirty="0"/>
              <a:t>Git uses the concept of distributed systems </a:t>
            </a:r>
            <a:r>
              <a:rPr lang="en-US" sz="1600" dirty="0" err="1"/>
              <a:t>I.e</a:t>
            </a:r>
            <a:r>
              <a:rPr lang="en-US" sz="1600" dirty="0"/>
              <a:t> your project is stored in the central system and a copy in each developers development server or simply a personal computer.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6205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F4B1-36D2-13BA-3BA0-C071A60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FF10-CF58-75BF-D041-04675F58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Installation</a:t>
            </a:r>
            <a:endParaRPr lang="en-US" sz="2800"/>
          </a:p>
          <a:p>
            <a:r>
              <a:rPr lang="en-US" sz="1600" b="1" dirty="0"/>
              <a:t>For Windows</a:t>
            </a:r>
            <a:endParaRPr lang="en-US" sz="1600" dirty="0"/>
          </a:p>
          <a:p>
            <a:r>
              <a:rPr lang="en-US" sz="1600" dirty="0"/>
              <a:t>This link has details on how to install Git in multiple operating systems: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hlinkClick r:id="rId2"/>
              </a:rPr>
              <a:t>https://git-scm.com/book/en/v2/Getting-Started-Installing-Git</a:t>
            </a:r>
            <a:endParaRPr lang="en-US" sz="1600" b="1" dirty="0"/>
          </a:p>
          <a:p>
            <a:r>
              <a:rPr lang="en-US" sz="1600" b="1" dirty="0"/>
              <a:t>For Linux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https://git-scm.com/download/linux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        Or,</a:t>
            </a:r>
          </a:p>
          <a:p>
            <a:pPr marL="0" indent="0">
              <a:buNone/>
            </a:pPr>
            <a:r>
              <a:rPr lang="en-US" sz="1600" dirty="0"/>
              <a:t>       Use the following commands</a:t>
            </a:r>
          </a:p>
          <a:p>
            <a:pPr marL="0" indent="0">
              <a:buNone/>
            </a:pPr>
            <a:r>
              <a:rPr lang="en-US" sz="1600" dirty="0"/>
              <a:t>       </a:t>
            </a:r>
            <a:r>
              <a:rPr lang="en-US" sz="1400" b="1" dirty="0"/>
              <a:t>apt-get install git</a:t>
            </a:r>
            <a:endParaRPr lang="en-US" sz="1400"/>
          </a:p>
          <a:p>
            <a:pPr marL="0" indent="0">
              <a:buNone/>
            </a:pPr>
            <a:endParaRPr lang="en-US" sz="1600" dirty="0"/>
          </a:p>
          <a:p>
            <a:endParaRPr lang="en-US" sz="16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830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BE62-9F2B-AAC1-4EF2-9CD3B225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293E-10DE-79F1-B6C1-797E2C87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In git, a unit system is used for representing a project which is called repository. </a:t>
            </a:r>
          </a:p>
          <a:p>
            <a:pPr marL="0" indent="0">
              <a:buNone/>
            </a:pPr>
            <a:r>
              <a:rPr lang="en-US" sz="1600" dirty="0"/>
              <a:t>A repository is basically a project folder that is hosted in a central system which may contain sub-folders, images, texts and other files.</a:t>
            </a:r>
          </a:p>
          <a:p>
            <a:pPr marL="0" indent="0">
              <a:buNone/>
            </a:pPr>
            <a:r>
              <a:rPr lang="en-US" sz="1600" dirty="0"/>
              <a:t>Furthermore, the repository is marked into two categories:</a:t>
            </a:r>
          </a:p>
          <a:p>
            <a:pPr marL="285750" indent="-285750"/>
            <a:r>
              <a:rPr lang="en-US" sz="1600" dirty="0"/>
              <a:t>Remote repository</a:t>
            </a:r>
          </a:p>
          <a:p>
            <a:pPr marL="285750" indent="-285750"/>
            <a:r>
              <a:rPr lang="en-US" sz="1600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64515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E4A3-1A4E-4D05-42BB-194CE3B5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B52C199-FE55-149D-84BC-64395884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11" y="1995829"/>
            <a:ext cx="7174959" cy="4371211"/>
          </a:xfrm>
        </p:spPr>
      </p:pic>
    </p:spTree>
    <p:extLst>
      <p:ext uri="{BB962C8B-B14F-4D97-AF65-F5344CB8AC3E}">
        <p14:creationId xmlns:p14="http://schemas.microsoft.com/office/powerpoint/2010/main" val="181826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1F2C-9CF6-8A1A-D017-840DDABE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02A6-C20E-E62E-EA5C-A1C2EE67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Github</a:t>
            </a:r>
            <a:r>
              <a:rPr lang="en-US" sz="1600" dirty="0"/>
              <a:t> is a code hosting provider that leverages the power of git version control.</a:t>
            </a:r>
          </a:p>
          <a:p>
            <a:pPr marL="0" indent="0">
              <a:buNone/>
            </a:pPr>
            <a:r>
              <a:rPr lang="en-US" sz="1600" dirty="0"/>
              <a:t>It serves as the central system for storing the projects.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Founded in 2007 , It is the most widely used code hosting platform.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191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Welcome to Asianhack 20222</vt:lpstr>
      <vt:lpstr>PowerPoint Presentation</vt:lpstr>
      <vt:lpstr>PowerPoint Presentation</vt:lpstr>
      <vt:lpstr>What is Git?</vt:lpstr>
      <vt:lpstr>Why Git?</vt:lpstr>
      <vt:lpstr>Get Started with Git</vt:lpstr>
      <vt:lpstr>Git 101</vt:lpstr>
      <vt:lpstr>Working with git</vt:lpstr>
      <vt:lpstr>Intro to Github</vt:lpstr>
      <vt:lpstr>Git = Github ?</vt:lpstr>
      <vt:lpstr>PowerPoint Presentation</vt:lpstr>
      <vt:lpstr>PowerPoint Presentation</vt:lpstr>
      <vt:lpstr>Boom! The first Commit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471</cp:revision>
  <dcterms:created xsi:type="dcterms:W3CDTF">2022-04-29T04:42:42Z</dcterms:created>
  <dcterms:modified xsi:type="dcterms:W3CDTF">2022-04-29T09:51:59Z</dcterms:modified>
</cp:coreProperties>
</file>