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81" r:id="rId30"/>
    <p:sldId id="282" r:id="rId31"/>
    <p:sldId id="283" r:id="rId32"/>
    <p:sldId id="284" r:id="rId33"/>
    <p:sldId id="285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7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88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84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3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5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E6C0-ADE6-4CDB-96F0-B9117DFE230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1DE9E8-A836-4AD4-9089-9011B1223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9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VHBJ3FKjfVwJQbciP7KGpXN72_CODJE/view?usp=sharing" TargetMode="External"/><Relationship Id="rId2" Type="http://schemas.openxmlformats.org/officeDocument/2006/relationships/hyperlink" Target="https://drive.google.com/file/d/1KXQYqWmNrTWbreSrKudgtedqlIJtMMlP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HEkGf7XTVh0r-6cS7q4Y6u_mv8p0AXdz/view?usp=sharing" TargetMode="External"/><Relationship Id="rId4" Type="http://schemas.openxmlformats.org/officeDocument/2006/relationships/hyperlink" Target="https://drive.google.com/file/d/1DJXnEHkGX1uxU5M8jMi0DEHFP1nohcX6/view?usp=sharin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C5687-3D35-73C9-41A5-B1255160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00" y="437039"/>
            <a:ext cx="4293400" cy="13293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8843D7-3AC6-04B1-D172-283BA7534198}"/>
              </a:ext>
            </a:extLst>
          </p:cNvPr>
          <p:cNvSpPr txBox="1">
            <a:spLocks/>
          </p:cNvSpPr>
          <p:nvPr/>
        </p:nvSpPr>
        <p:spPr>
          <a:xfrm>
            <a:off x="1558755" y="1907646"/>
            <a:ext cx="9847262" cy="1062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COURT BOOKING PROJECT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3725AC-0BA1-FFDA-DBCA-3B42BECF5721}"/>
              </a:ext>
            </a:extLst>
          </p:cNvPr>
          <p:cNvSpPr txBox="1">
            <a:spLocks/>
          </p:cNvSpPr>
          <p:nvPr/>
        </p:nvSpPr>
        <p:spPr>
          <a:xfrm>
            <a:off x="1558755" y="2969810"/>
            <a:ext cx="9847262" cy="369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CSE4001-Cloud Computing</a:t>
            </a: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Slot: D1+TD1</a:t>
            </a:r>
          </a:p>
          <a:p>
            <a:pPr marL="0" indent="0" algn="ctr">
              <a:buNone/>
            </a:pPr>
            <a:endParaRPr lang="en-US" sz="24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Team-1A</a:t>
            </a:r>
          </a:p>
          <a:p>
            <a:pPr algn="ctr"/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Submitted to: Dr. Rohit Kumar Das</a:t>
            </a:r>
          </a:p>
          <a:p>
            <a:pPr algn="ctr"/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72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01E47-9712-2102-D908-760ED2A6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84435-7B96-3C50-CF28-00638278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79041-DA81-CE47-AE61-64324CF1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43" y="778476"/>
            <a:ext cx="9687697" cy="564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of the EC2 Instance- team1a</a:t>
            </a:r>
          </a:p>
          <a:p>
            <a:pPr marL="0" indent="0">
              <a:buNone/>
            </a:pP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EC2 instance –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team1a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IPv4 Address: 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3.7.73.160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IPv4 DNS: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Version: 20.04 LTS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Pair Name: team1a</a:t>
            </a:r>
          </a:p>
        </p:txBody>
      </p:sp>
    </p:spTree>
    <p:extLst>
      <p:ext uri="{BB962C8B-B14F-4D97-AF65-F5344CB8AC3E}">
        <p14:creationId xmlns:p14="http://schemas.microsoft.com/office/powerpoint/2010/main" val="102316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98444-7FE6-F7F3-C762-9B1D40D8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6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BCA35-EF57-E304-FAA1-7A0A28C06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72810-68F5-5E03-8A6E-C9F78314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C401-2B63-E409-C421-49509E99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59" y="782308"/>
            <a:ext cx="9749953" cy="529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 Security Group of RDS: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security group is 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 virtual firewall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works much like a traditional firewall does. It consists of a set of rules that can be used to monitor and filter an instance's incoming and outgoing traffic in a Virtual Private Cloud (VPC) instance.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Group Name: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CC_Project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Inbound Rules: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of Outbound Rules: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6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D8ED6-1442-9034-FEE8-AE70AFF8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9E5AB-24FB-057F-6C53-742C062AD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368" y="704335"/>
            <a:ext cx="9552244" cy="520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Public and Private Keys: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need to generate public and private keys from the key pair created during the creation of EC2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PuTTYgen can be used for this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PuTTYgen is 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key generator tool for creating SSH keys for PuTTY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is analogous to the ssh-keygen tool used in some other SSH implementations. The basic function is to create public and private key pairs.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Pair: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team1a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private.ppk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46695-B635-E4DB-B65E-BB9E47465E1A}"/>
              </a:ext>
            </a:extLst>
          </p:cNvPr>
          <p:cNvSpPr txBox="1"/>
          <p:nvPr/>
        </p:nvSpPr>
        <p:spPr>
          <a:xfrm>
            <a:off x="1538686" y="587674"/>
            <a:ext cx="9621078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  <a:endParaRPr lang="en-IN" sz="4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1A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E483A5-2641-829C-51AC-492DD4327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30988"/>
              </p:ext>
            </p:extLst>
          </p:nvPr>
        </p:nvGraphicFramePr>
        <p:xfrm>
          <a:off x="2131810" y="2158313"/>
          <a:ext cx="6678558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725">
                  <a:extLst>
                    <a:ext uri="{9D8B030D-6E8A-4147-A177-3AD203B41FA5}">
                      <a16:colId xmlns:a16="http://schemas.microsoft.com/office/drawing/2014/main" val="3526284958"/>
                    </a:ext>
                  </a:extLst>
                </a:gridCol>
                <a:gridCol w="3076833">
                  <a:extLst>
                    <a:ext uri="{9D8B030D-6E8A-4147-A177-3AD203B41FA5}">
                      <a16:colId xmlns:a16="http://schemas.microsoft.com/office/drawing/2014/main" val="21867527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 No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78138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Tamanampudi Naveen Sai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19BCD7003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0718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IN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Bussa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Sai Bipin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19BCD7025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083493"/>
                  </a:ext>
                </a:extLst>
              </a:tr>
              <a:tr h="326768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 Sai Rajesh Varma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19BCD7044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855805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S </a:t>
                      </a:r>
                      <a:r>
                        <a:rPr lang="en-IN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Abhinav Teja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19BCD7073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80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4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76828-320C-45F7-1EA1-A68AD5E6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7B05A-006B-AEFB-46B7-4CD83A3FD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03189"/>
            <a:ext cx="9651098" cy="517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SSH to EC2 instance: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connect to our ec2 instance using PuTTY.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PuTTY is a free and open-source terminal emulator, serial console and network file transfer application. It supports several network protocols, including SCP, SSH, Telnet, rlogin, and raw socket connection. It can also connect to a serial port.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Hostname: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private.key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6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06A1A-225D-DB2B-2693-E57FFA36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341834"/>
            <a:ext cx="5983351" cy="596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092A4-6E56-20C6-AEE3-88707A74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05" y="341834"/>
            <a:ext cx="6109795" cy="59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9E113-C7B2-710E-92DE-5F4A5403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01" y="131762"/>
            <a:ext cx="8110926" cy="65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232" y="568411"/>
            <a:ext cx="9799380" cy="606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need to install few things in our EC2 instance.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ownload package information from all configured sources</a:t>
            </a: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update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Install Apache2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apache2</a:t>
            </a: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PHP and related stuff installation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libapache2-mod-php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-curl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php-gd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php-json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-zip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php-mbstring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Install MySQL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apt-get install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-server</a:t>
            </a:r>
          </a:p>
          <a:p>
            <a:pPr marL="0" indent="0">
              <a:buNone/>
            </a:pPr>
            <a:endParaRPr lang="en-IN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4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218" y="704334"/>
            <a:ext cx="9939981" cy="498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 and Manage Databases with command line SSH: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-h cloud.c7sovmb4ucbm.ap-south-1.rds.amazonaws.com -P 3306 -u cloud –p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C454E-A767-A12D-1589-6EB3C23B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18" y="2554649"/>
            <a:ext cx="9625004" cy="29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151" y="642551"/>
            <a:ext cx="9774195" cy="5268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Available Database and tables: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35503-E0F1-FA74-7680-217F6DDA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33" y="1305124"/>
            <a:ext cx="6502607" cy="53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79" y="704335"/>
            <a:ext cx="9588844" cy="568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Creation:</a:t>
            </a:r>
          </a:p>
          <a:p>
            <a:pPr marL="0" indent="0">
              <a:buNone/>
            </a:pPr>
            <a:endParaRPr lang="en-IN" sz="1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the tables – booking and register using the following MySQL queries.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booking(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courtno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varchar(4) primary key, username varchar(20), name varchar(20),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fromtime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totime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date varchar(10));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register(username varchar(20) primary key, name varchar(20),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emailid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varchar(30),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phoneno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varchar(10), password varchar(8));</a:t>
            </a:r>
          </a:p>
        </p:txBody>
      </p:sp>
    </p:spTree>
    <p:extLst>
      <p:ext uri="{BB962C8B-B14F-4D97-AF65-F5344CB8AC3E}">
        <p14:creationId xmlns:p14="http://schemas.microsoft.com/office/powerpoint/2010/main" val="3601370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7332-887D-1820-F10B-D6542491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54" y="766119"/>
            <a:ext cx="9576958" cy="514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of the Tables: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3420C-93CE-F4F5-641E-D1EB9D7D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4" y="1450628"/>
            <a:ext cx="7231800" cy="47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4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869" y="617838"/>
            <a:ext cx="9910119" cy="582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Copying files from Local Device to EC2 instance: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having all the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files, html files and images in our local device. We need to move those to our EC2 instance.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WinSCP to achieve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WinSCP is a free and open-source SSH File Transfer Protocol, File Transfer Protocol, WebDAV, Amazon S3, and secure copy protocol client for Microsoft Windows. Its main function is secure file transfer between a local computer and a remote server.</a:t>
            </a:r>
          </a:p>
          <a:p>
            <a:pPr marL="0" indent="0">
              <a:buNone/>
            </a:pPr>
            <a:endParaRPr lang="en-IN" sz="2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ec2-3-7-73-160.ap-south-1.compute.amazonaws.com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Username: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-&gt; SSH -&gt; Authentication -&gt; Upload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private.ppk</a:t>
            </a:r>
            <a:endParaRPr lang="en-IN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9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9BA8A8-E656-F92A-87B0-DCD976297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0828"/>
              </p:ext>
            </p:extLst>
          </p:nvPr>
        </p:nvGraphicFramePr>
        <p:xfrm>
          <a:off x="2008446" y="1202613"/>
          <a:ext cx="9144000" cy="5356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097">
                  <a:extLst>
                    <a:ext uri="{9D8B030D-6E8A-4147-A177-3AD203B41FA5}">
                      <a16:colId xmlns:a16="http://schemas.microsoft.com/office/drawing/2014/main" val="1800008952"/>
                    </a:ext>
                  </a:extLst>
                </a:gridCol>
                <a:gridCol w="5700543">
                  <a:extLst>
                    <a:ext uri="{9D8B030D-6E8A-4147-A177-3AD203B41FA5}">
                      <a16:colId xmlns:a16="http://schemas.microsoft.com/office/drawing/2014/main" val="2163957804"/>
                    </a:ext>
                  </a:extLst>
                </a:gridCol>
                <a:gridCol w="1985360">
                  <a:extLst>
                    <a:ext uri="{9D8B030D-6E8A-4147-A177-3AD203B41FA5}">
                      <a16:colId xmlns:a16="http://schemas.microsoft.com/office/drawing/2014/main" val="1026130678"/>
                    </a:ext>
                  </a:extLst>
                </a:gridCol>
              </a:tblGrid>
              <a:tr h="662617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909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2764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pages in the 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3100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25024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Instances of RDS and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7-18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0288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Connecting to EC2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1577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Connecting and Managing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25-28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2963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Copying files to EC2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83468"/>
                  </a:ext>
                </a:extLst>
              </a:tr>
              <a:tr h="42306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Amazon Route 53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05446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Checking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40-50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94935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Demonstration Video Links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59079"/>
                  </a:ext>
                </a:extLst>
              </a:tr>
              <a:tr h="4177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Conclusion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855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773D5-9A39-4506-AC87-0B75D9E02DB2}"/>
              </a:ext>
            </a:extLst>
          </p:cNvPr>
          <p:cNvSpPr txBox="1"/>
          <p:nvPr/>
        </p:nvSpPr>
        <p:spPr>
          <a:xfrm>
            <a:off x="2008446" y="617838"/>
            <a:ext cx="5894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Index:</a:t>
            </a: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37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C87EC-2DFF-8BAC-3132-A650F287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F22F5-5B74-3A3C-EA5A-770D1B48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6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087" y="675502"/>
            <a:ext cx="9359772" cy="5465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Viewing the List of files via PuTTY: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4D65A-AF8F-491C-9165-058E3CEC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9" y="1902941"/>
            <a:ext cx="11791641" cy="25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7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5" y="580768"/>
            <a:ext cx="10231395" cy="533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web application is hosted or not: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must go to &lt;IP Address&gt;/intro.html. Here IP Address of our EC2 instance is 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3.7.73.160. So we must go to 3.7.73.160/intro.html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09E80-6502-0B24-F517-C57E01227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2055065"/>
            <a:ext cx="8847439" cy="48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61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3A8E5-629F-5F27-F0C7-1EC0FE52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658" y="963827"/>
            <a:ext cx="9934833" cy="569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Route 53: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 application is hosted and its working fine. But, remembering the IP address to access the web application is very difficult. That is why, we need to provide a domain name for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 53 can be used to for this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getting domain name from Route 53 costs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“freenom.com” provides domain names for free.</a:t>
            </a:r>
          </a:p>
        </p:txBody>
      </p:sp>
    </p:spTree>
    <p:extLst>
      <p:ext uri="{BB962C8B-B14F-4D97-AF65-F5344CB8AC3E}">
        <p14:creationId xmlns:p14="http://schemas.microsoft.com/office/powerpoint/2010/main" val="4247831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7" y="578421"/>
            <a:ext cx="9761838" cy="610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Involved: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freenom.com and get a domain name for free.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go to amazon route 53 and click create hosted zone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type the domain name acquired from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freenom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go to the created hosted zones and note down the nameserver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Then, go to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freenom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Services -&gt; My Domain -&gt; Manage Domain -&gt; Management Tools -&gt; Nameservers and enter the noted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go back to Route 53 and click create record and enter the public IPv4 address of our EC2 instance in value field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create record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agin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enter www in Record name field and enter the public IPv4 address of our EC2 instance in value field and click create.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Now, we can use domain name.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03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A11D3-4097-8E6B-5687-5EC685D3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1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06AF2-07E8-2B2E-6391-87116A99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2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C472D-EEFC-BBEE-3C85-502A75A3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030C-2CBA-89C3-6BE3-DA4251D6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303" y="675503"/>
            <a:ext cx="9428205" cy="5910648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a given ground, there will be many different courts for different sports.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have assumed that the ground contains 2 Volleyball Court, 2 Cricket Pitches, 2 Shuttle/Badminton Courts, 2 Tennis Courts and 1 Football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stadium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digitalize the booking of the court with the help of a web application hosted using Amazon Web Services (AWS).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User can register and login to the web application and can book a court based on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7461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016" y="593126"/>
            <a:ext cx="10219038" cy="578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the hosted Web Application: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4EA27-5E20-E7F7-385D-23D7444AE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6" y="1150851"/>
            <a:ext cx="10150996" cy="57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1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3A6B6-FB90-BC8E-6AD0-A43F6D07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51" y="947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Registering: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EC43E-CB9F-7B33-A494-4A2861D4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635987"/>
            <a:ext cx="10898257" cy="61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450" y="650789"/>
            <a:ext cx="8915400" cy="2574324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values are stored in database or not: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D329-450A-10EA-8D71-083DCC21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50" y="1713468"/>
            <a:ext cx="8194326" cy="26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8" y="1935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Logging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CED9F-5045-8DFC-CA4B-86AF6C90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8" y="717536"/>
            <a:ext cx="10921710" cy="61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1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49688-AFDB-5467-0811-6181B8D6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1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A8C1C-2459-395B-8F44-BDFF06A78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9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0" y="21830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Availability for S2: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E100-8765-EF3C-E7F8-7D220ACE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685150"/>
            <a:ext cx="10979312" cy="61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3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04" y="25537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the Availability of S1: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D47CF-1E75-99F3-D03F-CA1DBEEB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4" y="692815"/>
            <a:ext cx="10811833" cy="60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6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261" y="20594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Booking Court S1: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FB6F2-3333-53FB-8988-4D44FA34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1" y="693652"/>
            <a:ext cx="10916723" cy="6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BF03-2E33-EC62-A85F-420ED7DA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95417"/>
            <a:ext cx="9860692" cy="609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pages in this web application: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The index page.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Page1.html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Contains login form.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Contains registration form.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Ground.html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Ground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Loginvalidation.php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validates the user and redirect to page2.php if the user credentials are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Page2.php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Displays all the courts with booking and check availability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B1.php,B2.php,C1.php,C2.php,F1.php,T1.php,T2.php,V1.php,V2.php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displays current bookings for Badminton, Cricket, Football, Tennis, Volleyball respectively.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Book.php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for booking a court. </a:t>
            </a:r>
          </a:p>
          <a:p>
            <a:pPr marL="0" indent="0">
              <a:buNone/>
            </a:pPr>
            <a:endParaRPr lang="en-IN" sz="32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4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157" y="580768"/>
            <a:ext cx="9749481" cy="5782962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 if the values are stored in database or not: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307E-B2C4-309B-A23D-0AA8D8BC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57" y="1685671"/>
            <a:ext cx="9182201" cy="29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0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605481"/>
            <a:ext cx="9984260" cy="599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Demonstration Video Links: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Part-1: </a:t>
            </a: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https://drive.google.com/file/d/1KXQYqWmNrTWbreSrKudgtedqlIJtMMlP/view?usp=sharing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Part-2:</a:t>
            </a: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https://drive.google.com/file/d/18VHBJ3FKjfVwJQbciP7KGpXN72_CODJE/view?usp=sharing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Part-3: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https://drive.google.com/file/d/1DJXnEHkGX1uxU5M8jMi0DEHFP1nohcX6/view?usp=sharing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Part-4: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https://drive.google.com/file/d/1HEkGf7XTVh0r-6cS7q4Y6u_mv8p0AXdz/view?usp=sharing</a:t>
            </a: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7C4A-03B5-86D4-2516-FCF8EBB3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79" y="1540189"/>
            <a:ext cx="980461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0" indent="0">
              <a:buNone/>
            </a:pPr>
            <a:endParaRPr lang="en-IN" sz="1000" b="1" u="sng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were able to host our Court Booking web application using Amazon EC2, RDS and Route 53 and were able to access the application from an external PC connected to Internet.</a:t>
            </a:r>
          </a:p>
        </p:txBody>
      </p:sp>
    </p:spTree>
    <p:extLst>
      <p:ext uri="{BB962C8B-B14F-4D97-AF65-F5344CB8AC3E}">
        <p14:creationId xmlns:p14="http://schemas.microsoft.com/office/powerpoint/2010/main" val="12485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6FA3-D513-159B-445A-92B52E4B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736" y="650788"/>
            <a:ext cx="9520409" cy="620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Elastic Compute Cloud(EC2):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part of Amazon.com's cloud-computing platform, Amazon Web Services, that allows users to rent virtual computers on which to run their own computer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Relational Database Service(RDS):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distributed relational database service by Amazon Web Services. It is a web service running in the cloud designed to simplify the setup, operation, and scaling of a relational database for use in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Amazon Route 53: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scalable and highly available Domain Name System service.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5EA-FF9C-197B-2938-B502F9AC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46" y="580767"/>
            <a:ext cx="9774665" cy="6190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Configuration, Connectivity and Security of Created DB instance in RDS – cloud: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A71DCB-D933-7012-440E-FCA3938E173C}"/>
              </a:ext>
            </a:extLst>
          </p:cNvPr>
          <p:cNvSpPr txBox="1">
            <a:spLocks/>
          </p:cNvSpPr>
          <p:nvPr/>
        </p:nvSpPr>
        <p:spPr>
          <a:xfrm>
            <a:off x="1729946" y="219538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Database: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cloud.c7sovmb4ucbm.ap-south-1.rds.amazonaws.com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3306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Publicly Accessible: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  <a:p>
            <a:pPr marL="0" indent="0">
              <a:buFont typeface="Wingdings 3" charset="2"/>
              <a:buNone/>
            </a:pP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 Security Group: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CC_Project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(sg-052ddb52a590a71c2)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F26288-520C-A2C2-06F5-84996C4B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FE450-43F8-EC6A-3DF7-D02FF285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1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1560</Words>
  <Application>Microsoft Office PowerPoint</Application>
  <PresentationFormat>Widescreen</PresentationFormat>
  <Paragraphs>191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SAI</dc:creator>
  <cp:lastModifiedBy>NAVEEN SAI</cp:lastModifiedBy>
  <cp:revision>35</cp:revision>
  <dcterms:created xsi:type="dcterms:W3CDTF">2022-05-12T06:30:08Z</dcterms:created>
  <dcterms:modified xsi:type="dcterms:W3CDTF">2022-05-12T14:50:31Z</dcterms:modified>
</cp:coreProperties>
</file>