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0" r:id="rId4"/>
    <p:sldId id="263" r:id="rId5"/>
    <p:sldId id="264" r:id="rId6"/>
    <p:sldId id="266" r:id="rId7"/>
    <p:sldId id="265" r:id="rId8"/>
    <p:sldId id="262" r:id="rId9"/>
  </p:sldIdLst>
  <p:sldSz cx="9144000" cy="6858000" type="screen4x3"/>
  <p:notesSz cx="6858000" cy="9144000"/>
  <p:defaultTextStyle>
    <a:lvl1pPr>
      <a:defRPr>
        <a:latin typeface="Calibri"/>
        <a:ea typeface="Calibri"/>
        <a:cs typeface="Calibri"/>
        <a:sym typeface="Calibri"/>
      </a:defRPr>
    </a:lvl1pPr>
    <a:lvl2pPr indent="457200">
      <a:defRPr>
        <a:latin typeface="Calibri"/>
        <a:ea typeface="Calibri"/>
        <a:cs typeface="Calibri"/>
        <a:sym typeface="Calibri"/>
      </a:defRPr>
    </a:lvl2pPr>
    <a:lvl3pPr indent="914400">
      <a:defRPr>
        <a:latin typeface="Calibri"/>
        <a:ea typeface="Calibri"/>
        <a:cs typeface="Calibri"/>
        <a:sym typeface="Calibri"/>
      </a:defRPr>
    </a:lvl3pPr>
    <a:lvl4pPr indent="1371600">
      <a:defRPr>
        <a:latin typeface="Calibri"/>
        <a:ea typeface="Calibri"/>
        <a:cs typeface="Calibri"/>
        <a:sym typeface="Calibri"/>
      </a:defRPr>
    </a:lvl4pPr>
    <a:lvl5pPr indent="1828800">
      <a:defRPr>
        <a:latin typeface="Calibri"/>
        <a:ea typeface="Calibri"/>
        <a:cs typeface="Calibri"/>
        <a:sym typeface="Calibri"/>
      </a:defRPr>
    </a:lvl5pPr>
    <a:lvl6pPr indent="2286000">
      <a:defRPr>
        <a:latin typeface="Calibri"/>
        <a:ea typeface="Calibri"/>
        <a:cs typeface="Calibri"/>
        <a:sym typeface="Calibri"/>
      </a:defRPr>
    </a:lvl6pPr>
    <a:lvl7pPr indent="2743200">
      <a:defRPr>
        <a:latin typeface="Calibri"/>
        <a:ea typeface="Calibri"/>
        <a:cs typeface="Calibri"/>
        <a:sym typeface="Calibri"/>
      </a:defRPr>
    </a:lvl7pPr>
    <a:lvl8pPr indent="3200400">
      <a:defRPr>
        <a:latin typeface="Calibri"/>
        <a:ea typeface="Calibri"/>
        <a:cs typeface="Calibri"/>
        <a:sym typeface="Calibri"/>
      </a:defRPr>
    </a:lvl8pPr>
    <a:lvl9pPr indent="3657600">
      <a:defRPr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472C4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472C4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472C4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472C4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472C4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5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FC324"/>
                </a:solidFill>
              </a:rPr>
              <a:t>Title Text</a:t>
            </a:r>
          </a:p>
        </p:txBody>
      </p:sp>
      <p:sp>
        <p:nvSpPr>
          <p:cNvPr id="10" name="Shape 1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723900" indent="-266700"/>
            <a:lvl3pPr marL="1234439" indent="-320039"/>
            <a:lvl4pPr marL="1727200" indent="-355600"/>
            <a:lvl5pPr marL="2184400" indent="-355600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lue_bg3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623887" y="861863"/>
            <a:ext cx="7886701" cy="2592489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6000" b="1">
                <a:solidFill>
                  <a:srgbClr val="FFC324"/>
                </a:solidFill>
              </a:rP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628650" y="3528354"/>
            <a:ext cx="7886700" cy="211837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SzTx/>
              <a:buFontTx/>
              <a:buNone/>
              <a:defRPr b="1"/>
            </a:lvl1pPr>
            <a:lvl2pPr marL="0" indent="457200" algn="ctr">
              <a:buSzTx/>
              <a:buFontTx/>
              <a:buNone/>
              <a:defRPr b="1"/>
            </a:lvl2pPr>
            <a:lvl3pPr marL="0" indent="914400" algn="ctr">
              <a:buSzTx/>
              <a:buFontTx/>
              <a:buNone/>
              <a:defRPr b="1"/>
            </a:lvl3pPr>
            <a:lvl4pPr marL="0" indent="1371600" algn="ctr">
              <a:buSzTx/>
              <a:buFontTx/>
              <a:buNone/>
              <a:defRPr b="1"/>
            </a:lvl4pPr>
            <a:lvl5pPr marL="0" indent="1828800" algn="ctr">
              <a:buSzTx/>
              <a:buFontTx/>
              <a:buNone/>
              <a:defRPr b="1"/>
            </a:lvl5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lue_bg3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FFC324"/>
                </a:solidFill>
              </a:rPr>
              <a:t>Title Text</a:t>
            </a:r>
          </a:p>
        </p:txBody>
      </p:sp>
      <p:sp>
        <p:nvSpPr>
          <p:cNvPr id="18" name="Shape 18"/>
          <p:cNvSpPr>
            <a:spLocks noGrp="1"/>
          </p:cNvSpPr>
          <p:nvPr>
            <p:ph type="body" idx="1"/>
          </p:nvPr>
        </p:nvSpPr>
        <p:spPr>
          <a:xfrm>
            <a:off x="628650" y="1724025"/>
            <a:ext cx="7886700" cy="4225132"/>
          </a:xfrm>
          <a:prstGeom prst="rect">
            <a:avLst/>
          </a:prstGeom>
        </p:spPr>
        <p:txBody>
          <a:bodyPr/>
          <a:lstStyle>
            <a:lvl1pPr>
              <a:defRPr b="1"/>
            </a:lvl1pPr>
            <a:lvl2pPr marL="723900" indent="-266700">
              <a:defRPr b="1"/>
            </a:lvl2pPr>
            <a:lvl3pPr marL="1234439" indent="-320039">
              <a:defRPr b="1"/>
            </a:lvl3pPr>
            <a:lvl4pPr marL="1727200" indent="-355600">
              <a:defRPr b="1"/>
            </a:lvl4pPr>
            <a:lvl5pPr marL="2184400" indent="-355600">
              <a:defRPr b="1"/>
            </a:lvl5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lue_bg3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hape 21"/>
          <p:cNvSpPr/>
          <p:nvPr/>
        </p:nvSpPr>
        <p:spPr>
          <a:xfrm>
            <a:off x="565150" y="7940"/>
            <a:ext cx="4022924" cy="1595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0000"/>
              </a:lnSpc>
              <a:defRPr sz="3600" b="1">
                <a:solidFill>
                  <a:srgbClr val="FFC32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FFC324"/>
                </a:solidFill>
              </a:rPr>
              <a:t>Title Text</a:t>
            </a:r>
          </a:p>
        </p:txBody>
      </p:sp>
      <p:sp>
        <p:nvSpPr>
          <p:cNvPr id="22" name="Shape 22"/>
          <p:cNvSpPr/>
          <p:nvPr/>
        </p:nvSpPr>
        <p:spPr>
          <a:xfrm>
            <a:off x="565150" y="1724025"/>
            <a:ext cx="4022924" cy="4225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400" b="1">
                <a:solidFill>
                  <a:srgbClr val="FFFFFF"/>
                </a:solidFill>
              </a:defRPr>
            </a:lvl1pPr>
            <a:lvl2pPr marL="723900" indent="-2667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400" b="1">
                <a:solidFill>
                  <a:srgbClr val="FFFFFF"/>
                </a:solidFill>
              </a:defRPr>
            </a:lvl2pPr>
            <a:lvl3pPr marL="1234439" indent="-320039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400" b="1">
                <a:solidFill>
                  <a:srgbClr val="FFFFFF"/>
                </a:solidFill>
              </a:defRPr>
            </a:lvl3pPr>
            <a:lvl4pPr marL="1727200" indent="-355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400" b="1">
                <a:solidFill>
                  <a:srgbClr val="FFFFFF"/>
                </a:solidFill>
              </a:defRPr>
            </a:lvl4pPr>
            <a:lvl5pPr marL="2184400" indent="-355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400" b="1">
                <a:solidFill>
                  <a:srgbClr val="FFFFFF"/>
                </a:solidFill>
              </a:defRPr>
            </a:lvl5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FFFFFF"/>
                </a:solidFill>
              </a:rPr>
              <a:t>Body Level Five</a:t>
            </a:r>
          </a:p>
        </p:txBody>
      </p:sp>
      <p:sp>
        <p:nvSpPr>
          <p:cNvPr id="23" name="Shape 23"/>
          <p:cNvSpPr/>
          <p:nvPr/>
        </p:nvSpPr>
        <p:spPr>
          <a:xfrm>
            <a:off x="4552950" y="7940"/>
            <a:ext cx="4022924" cy="1595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0000"/>
              </a:lnSpc>
              <a:defRPr sz="3600" b="1">
                <a:solidFill>
                  <a:srgbClr val="FFC32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FFC324"/>
                </a:solidFill>
              </a:rPr>
              <a:t>Title Text</a:t>
            </a:r>
          </a:p>
        </p:txBody>
      </p:sp>
      <p:sp>
        <p:nvSpPr>
          <p:cNvPr id="24" name="Shape 24"/>
          <p:cNvSpPr/>
          <p:nvPr/>
        </p:nvSpPr>
        <p:spPr>
          <a:xfrm>
            <a:off x="4552950" y="1724025"/>
            <a:ext cx="4022924" cy="4225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400" b="1">
                <a:solidFill>
                  <a:srgbClr val="FFFFFF"/>
                </a:solidFill>
              </a:defRPr>
            </a:lvl1pPr>
            <a:lvl2pPr marL="723900" indent="-2667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400" b="1">
                <a:solidFill>
                  <a:srgbClr val="FFFFFF"/>
                </a:solidFill>
              </a:defRPr>
            </a:lvl2pPr>
            <a:lvl3pPr marL="1234439" indent="-320039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400" b="1">
                <a:solidFill>
                  <a:srgbClr val="FFFFFF"/>
                </a:solidFill>
              </a:defRPr>
            </a:lvl3pPr>
            <a:lvl4pPr marL="1727200" indent="-355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400" b="1">
                <a:solidFill>
                  <a:srgbClr val="FFFFFF"/>
                </a:solidFill>
              </a:defRPr>
            </a:lvl4pPr>
            <a:lvl5pPr marL="2184400" indent="-355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400" b="1">
                <a:solidFill>
                  <a:srgbClr val="FFFFFF"/>
                </a:solidFill>
              </a:defRPr>
            </a:lvl5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Blue_title2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Shape 27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3648325"/>
          </a:xfrm>
          <a:prstGeom prst="rect">
            <a:avLst/>
          </a:prstGeom>
        </p:spPr>
        <p:txBody>
          <a:bodyPr/>
          <a:lstStyle>
            <a:lvl1pPr algn="ctr">
              <a:defRPr sz="6000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6000" b="1">
                <a:solidFill>
                  <a:srgbClr val="FFC324"/>
                </a:solidFill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Blue_bg3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Blue_bg5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xfrm>
            <a:off x="642541" y="1130300"/>
            <a:ext cx="2949178" cy="2057400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sz="3200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C324"/>
                </a:solidFill>
              </a:rPr>
              <a:t>Title Text</a:t>
            </a:r>
          </a:p>
        </p:txBody>
      </p:sp>
      <p:sp>
        <p:nvSpPr>
          <p:cNvPr id="33" name="Shape 33"/>
          <p:cNvSpPr>
            <a:spLocks noGrp="1"/>
          </p:cNvSpPr>
          <p:nvPr>
            <p:ph idx="3"/>
          </p:nvPr>
        </p:nvSpPr>
        <p:spPr>
          <a:xfrm>
            <a:off x="2986484" y="1138783"/>
            <a:ext cx="5700316" cy="4197847"/>
          </a:xfrm>
          <a:prstGeom prst="rect">
            <a:avLst/>
          </a:prstGeom>
        </p:spPr>
        <p:txBody>
          <a:bodyPr/>
          <a:lstStyle/>
          <a:p>
            <a:pPr lvl="0">
              <a:defRPr sz="2800">
                <a:solidFill>
                  <a:srgbClr val="000000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Blue_bg2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FC324"/>
                </a:solidFill>
              </a:rPr>
              <a:t>Title Text</a:t>
            </a:r>
          </a:p>
        </p:txBody>
      </p:sp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09153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2pPr marL="723900" indent="-266700"/>
            <a:lvl3pPr marL="1234439" indent="-320039"/>
            <a:lvl4pPr marL="1727200" indent="-355600"/>
            <a:lvl5pPr marL="2184400" indent="-355600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lue_bg1.jpg"/>
          <p:cNvPicPr/>
          <p:nvPr/>
        </p:nvPicPr>
        <p:blipFill>
          <a:blip r:embed="rId10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628650" y="1590"/>
            <a:ext cx="7886700" cy="1595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FC324"/>
                </a:solidFill>
              </a:rP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5032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2pPr marL="723900" indent="-266700"/>
            <a:lvl3pPr marL="1234439" indent="-320039"/>
            <a:lvl4pPr marL="1727200" indent="-355600"/>
            <a:lvl5pPr marL="2184400" indent="-355600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8" r:id="rId8"/>
  </p:sldLayoutIdLst>
  <p:transition spd="med"/>
  <p:txStyles>
    <p:titleStyle>
      <a:lvl1pPr>
        <a:lnSpc>
          <a:spcPct val="90000"/>
        </a:lnSpc>
        <a:defRPr sz="4400" b="1">
          <a:solidFill>
            <a:srgbClr val="FFC324"/>
          </a:solidFill>
          <a:latin typeface="Arial"/>
          <a:ea typeface="Arial"/>
          <a:cs typeface="Arial"/>
          <a:sym typeface="Arial"/>
        </a:defRPr>
      </a:lvl1pPr>
      <a:lvl2pPr>
        <a:lnSpc>
          <a:spcPct val="90000"/>
        </a:lnSpc>
        <a:defRPr sz="4400" b="1">
          <a:solidFill>
            <a:srgbClr val="FFC324"/>
          </a:solidFill>
          <a:latin typeface="Arial"/>
          <a:ea typeface="Arial"/>
          <a:cs typeface="Arial"/>
          <a:sym typeface="Arial"/>
        </a:defRPr>
      </a:lvl2pPr>
      <a:lvl3pPr>
        <a:lnSpc>
          <a:spcPct val="90000"/>
        </a:lnSpc>
        <a:defRPr sz="4400" b="1">
          <a:solidFill>
            <a:srgbClr val="FFC324"/>
          </a:solidFill>
          <a:latin typeface="Arial"/>
          <a:ea typeface="Arial"/>
          <a:cs typeface="Arial"/>
          <a:sym typeface="Arial"/>
        </a:defRPr>
      </a:lvl3pPr>
      <a:lvl4pPr>
        <a:lnSpc>
          <a:spcPct val="90000"/>
        </a:lnSpc>
        <a:defRPr sz="4400" b="1">
          <a:solidFill>
            <a:srgbClr val="FFC324"/>
          </a:solidFill>
          <a:latin typeface="Arial"/>
          <a:ea typeface="Arial"/>
          <a:cs typeface="Arial"/>
          <a:sym typeface="Arial"/>
        </a:defRPr>
      </a:lvl4pPr>
      <a:lvl5pPr>
        <a:lnSpc>
          <a:spcPct val="90000"/>
        </a:lnSpc>
        <a:defRPr sz="4400" b="1">
          <a:solidFill>
            <a:srgbClr val="FFC324"/>
          </a:solidFill>
          <a:latin typeface="Arial"/>
          <a:ea typeface="Arial"/>
          <a:cs typeface="Arial"/>
          <a:sym typeface="Arial"/>
        </a:defRPr>
      </a:lvl5pPr>
      <a:lvl6pPr>
        <a:lnSpc>
          <a:spcPct val="90000"/>
        </a:lnSpc>
        <a:defRPr sz="4400" b="1">
          <a:solidFill>
            <a:srgbClr val="FFC324"/>
          </a:solidFill>
          <a:latin typeface="Arial"/>
          <a:ea typeface="Arial"/>
          <a:cs typeface="Arial"/>
          <a:sym typeface="Arial"/>
        </a:defRPr>
      </a:lvl6pPr>
      <a:lvl7pPr>
        <a:lnSpc>
          <a:spcPct val="90000"/>
        </a:lnSpc>
        <a:defRPr sz="4400" b="1">
          <a:solidFill>
            <a:srgbClr val="FFC324"/>
          </a:solidFill>
          <a:latin typeface="Arial"/>
          <a:ea typeface="Arial"/>
          <a:cs typeface="Arial"/>
          <a:sym typeface="Arial"/>
        </a:defRPr>
      </a:lvl7pPr>
      <a:lvl8pPr>
        <a:lnSpc>
          <a:spcPct val="90000"/>
        </a:lnSpc>
        <a:defRPr sz="4400" b="1">
          <a:solidFill>
            <a:srgbClr val="FFC324"/>
          </a:solidFill>
          <a:latin typeface="Arial"/>
          <a:ea typeface="Arial"/>
          <a:cs typeface="Arial"/>
          <a:sym typeface="Arial"/>
        </a:defRPr>
      </a:lvl8pPr>
      <a:lvl9pPr>
        <a:lnSpc>
          <a:spcPct val="90000"/>
        </a:lnSpc>
        <a:defRPr sz="4400" b="1">
          <a:solidFill>
            <a:srgbClr val="FFC324"/>
          </a:solidFill>
          <a:latin typeface="Arial"/>
          <a:ea typeface="Arial"/>
          <a:cs typeface="Arial"/>
          <a:sym typeface="Arial"/>
        </a:defRPr>
      </a:lvl9pPr>
    </p:titleStyle>
    <p:bodyStyle>
      <a:lvl1pPr marL="228600" indent="-228600">
        <a:lnSpc>
          <a:spcPct val="90000"/>
        </a:lnSpc>
        <a:spcBef>
          <a:spcPts val="1000"/>
        </a:spcBef>
        <a:buSzPct val="100000"/>
        <a:buFont typeface="Arial"/>
        <a:buChar char="•"/>
        <a:defRPr sz="2400">
          <a:solidFill>
            <a:srgbClr val="FFFFFF"/>
          </a:solidFill>
          <a:latin typeface="Calibri"/>
          <a:ea typeface="Calibri"/>
          <a:cs typeface="Calibri"/>
          <a:sym typeface="Calibri"/>
        </a:defRPr>
      </a:lvl1pPr>
      <a:lvl2pPr marL="685800" indent="-228600">
        <a:lnSpc>
          <a:spcPct val="90000"/>
        </a:lnSpc>
        <a:spcBef>
          <a:spcPts val="1000"/>
        </a:spcBef>
        <a:buSzPct val="100000"/>
        <a:buFont typeface="Arial"/>
        <a:buChar char="•"/>
        <a:defRPr sz="2400">
          <a:solidFill>
            <a:srgbClr val="FFFFFF"/>
          </a:solidFill>
          <a:latin typeface="Calibri"/>
          <a:ea typeface="Calibri"/>
          <a:cs typeface="Calibri"/>
          <a:sym typeface="Calibri"/>
        </a:defRPr>
      </a:lvl2pPr>
      <a:lvl3pPr marL="1188719" indent="-274319">
        <a:lnSpc>
          <a:spcPct val="90000"/>
        </a:lnSpc>
        <a:spcBef>
          <a:spcPts val="1000"/>
        </a:spcBef>
        <a:buSzPct val="100000"/>
        <a:buFont typeface="Arial"/>
        <a:buChar char="•"/>
        <a:defRPr sz="2400">
          <a:solidFill>
            <a:srgbClr val="FFFFFF"/>
          </a:solidFill>
          <a:latin typeface="Calibri"/>
          <a:ea typeface="Calibri"/>
          <a:cs typeface="Calibri"/>
          <a:sym typeface="Calibri"/>
        </a:defRPr>
      </a:lvl3pPr>
      <a:lvl4pPr marL="1676400" indent="-304800">
        <a:lnSpc>
          <a:spcPct val="90000"/>
        </a:lnSpc>
        <a:spcBef>
          <a:spcPts val="1000"/>
        </a:spcBef>
        <a:buSzPct val="100000"/>
        <a:buFont typeface="Arial"/>
        <a:buChar char="•"/>
        <a:defRPr sz="2400">
          <a:solidFill>
            <a:srgbClr val="FFFFFF"/>
          </a:solidFill>
          <a:latin typeface="Calibri"/>
          <a:ea typeface="Calibri"/>
          <a:cs typeface="Calibri"/>
          <a:sym typeface="Calibri"/>
        </a:defRPr>
      </a:lvl4pPr>
      <a:lvl5pPr marL="2133600" indent="-304800">
        <a:lnSpc>
          <a:spcPct val="90000"/>
        </a:lnSpc>
        <a:spcBef>
          <a:spcPts val="1000"/>
        </a:spcBef>
        <a:buSzPct val="100000"/>
        <a:buFont typeface="Arial"/>
        <a:buChar char="•"/>
        <a:defRPr sz="2400">
          <a:solidFill>
            <a:srgbClr val="FFFFFF"/>
          </a:solidFill>
          <a:latin typeface="Calibri"/>
          <a:ea typeface="Calibri"/>
          <a:cs typeface="Calibri"/>
          <a:sym typeface="Calibri"/>
        </a:defRPr>
      </a:lvl5pPr>
      <a:lvl6pPr marL="2590800" indent="-304800">
        <a:lnSpc>
          <a:spcPct val="90000"/>
        </a:lnSpc>
        <a:spcBef>
          <a:spcPts val="1000"/>
        </a:spcBef>
        <a:buSzPct val="100000"/>
        <a:buFont typeface="Arial"/>
        <a:buChar char="•"/>
        <a:defRPr sz="2400">
          <a:solidFill>
            <a:srgbClr val="FFFFFF"/>
          </a:solidFill>
          <a:latin typeface="Calibri"/>
          <a:ea typeface="Calibri"/>
          <a:cs typeface="Calibri"/>
          <a:sym typeface="Calibri"/>
        </a:defRPr>
      </a:lvl6pPr>
      <a:lvl7pPr marL="3048000" indent="-304800">
        <a:lnSpc>
          <a:spcPct val="90000"/>
        </a:lnSpc>
        <a:spcBef>
          <a:spcPts val="1000"/>
        </a:spcBef>
        <a:buSzPct val="100000"/>
        <a:buFont typeface="Arial"/>
        <a:buChar char="•"/>
        <a:defRPr sz="2400">
          <a:solidFill>
            <a:srgbClr val="FFFFFF"/>
          </a:solidFill>
          <a:latin typeface="Calibri"/>
          <a:ea typeface="Calibri"/>
          <a:cs typeface="Calibri"/>
          <a:sym typeface="Calibri"/>
        </a:defRPr>
      </a:lvl7pPr>
      <a:lvl8pPr marL="3505200" indent="-304800">
        <a:lnSpc>
          <a:spcPct val="90000"/>
        </a:lnSpc>
        <a:spcBef>
          <a:spcPts val="1000"/>
        </a:spcBef>
        <a:buSzPct val="100000"/>
        <a:buFont typeface="Arial"/>
        <a:buChar char="•"/>
        <a:defRPr sz="2400">
          <a:solidFill>
            <a:srgbClr val="FFFFFF"/>
          </a:solidFill>
          <a:latin typeface="Calibri"/>
          <a:ea typeface="Calibri"/>
          <a:cs typeface="Calibri"/>
          <a:sym typeface="Calibri"/>
        </a:defRPr>
      </a:lvl8pPr>
      <a:lvl9pPr marL="3962400" indent="-304800">
        <a:lnSpc>
          <a:spcPct val="90000"/>
        </a:lnSpc>
        <a:spcBef>
          <a:spcPts val="1000"/>
        </a:spcBef>
        <a:buSzPct val="100000"/>
        <a:buFont typeface="Arial"/>
        <a:buChar char="•"/>
        <a:defRPr sz="2400">
          <a:solidFill>
            <a:srgbClr val="FFFFFF"/>
          </a:solidFill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xfrm>
            <a:off x="342900" y="2443"/>
            <a:ext cx="8458200" cy="413910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Introduction to ML</a:t>
            </a:r>
            <a:br>
              <a:rPr lang="en-US" dirty="0"/>
            </a:br>
            <a:r>
              <a:rPr lang="en-US" dirty="0"/>
              <a:t>Workshop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58C168-BB9F-8644-D5D6-27EDB683FC1C}"/>
              </a:ext>
            </a:extLst>
          </p:cNvPr>
          <p:cNvSpPr txBox="1"/>
          <p:nvPr/>
        </p:nvSpPr>
        <p:spPr>
          <a:xfrm>
            <a:off x="3261866" y="3429000"/>
            <a:ext cx="262026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By Bipin Dhoddamane Ravi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xfrm>
            <a:off x="628650" y="2443"/>
            <a:ext cx="7886700" cy="1325563"/>
          </a:xfrm>
          <a:prstGeom prst="rect">
            <a:avLst/>
          </a:prstGeom>
        </p:spPr>
        <p:txBody>
          <a:bodyPr/>
          <a:lstStyle/>
          <a:p>
            <a:pPr lvl="0">
              <a:defRPr sz="3600"/>
            </a:pPr>
            <a:r>
              <a:rPr lang="en-US" dirty="0"/>
              <a:t>What will we learn</a:t>
            </a:r>
            <a:endParaRPr dirty="0"/>
          </a:p>
        </p:txBody>
      </p:sp>
      <p:sp>
        <p:nvSpPr>
          <p:cNvPr id="52" name="Shape 52"/>
          <p:cNvSpPr>
            <a:spLocks noGrp="1"/>
          </p:cNvSpPr>
          <p:nvPr>
            <p:ph type="body" idx="1"/>
          </p:nvPr>
        </p:nvSpPr>
        <p:spPr>
          <a:xfrm>
            <a:off x="628650" y="1484923"/>
            <a:ext cx="7886700" cy="4351339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lvl="0">
              <a:buClr>
                <a:srgbClr val="003DA5"/>
              </a:buClr>
              <a:defRPr b="1"/>
            </a:pPr>
            <a:r>
              <a:rPr lang="en-US" dirty="0"/>
              <a:t>* Basic Pandas </a:t>
            </a:r>
            <a:r>
              <a:rPr lang="en-US" dirty="0" err="1"/>
              <a:t>Dataframe</a:t>
            </a:r>
            <a:r>
              <a:rPr lang="en-US" dirty="0"/>
              <a:t> and </a:t>
            </a:r>
            <a:r>
              <a:rPr lang="en-US" dirty="0" err="1"/>
              <a:t>Numpy</a:t>
            </a:r>
            <a:r>
              <a:rPr lang="en-US" dirty="0"/>
              <a:t> concepts</a:t>
            </a:r>
          </a:p>
          <a:p>
            <a:pPr lvl="0">
              <a:buClr>
                <a:srgbClr val="003DA5"/>
              </a:buClr>
              <a:defRPr b="1"/>
            </a:pPr>
            <a:r>
              <a:rPr lang="en-US" dirty="0"/>
              <a:t>* Importing Data from a file</a:t>
            </a:r>
          </a:p>
          <a:p>
            <a:pPr lvl="0">
              <a:buClr>
                <a:srgbClr val="003DA5"/>
              </a:buClr>
              <a:defRPr b="1"/>
            </a:pPr>
            <a:r>
              <a:rPr lang="en-US" dirty="0"/>
              <a:t>* Cleaning Up the data</a:t>
            </a:r>
          </a:p>
          <a:p>
            <a:pPr lvl="0">
              <a:buClr>
                <a:srgbClr val="003DA5"/>
              </a:buClr>
              <a:defRPr b="1"/>
            </a:pPr>
            <a:r>
              <a:rPr lang="en-US" dirty="0"/>
              <a:t>* Visualize the data</a:t>
            </a:r>
          </a:p>
          <a:p>
            <a:pPr lvl="0">
              <a:buClr>
                <a:srgbClr val="003DA5"/>
              </a:buClr>
              <a:defRPr b="1"/>
            </a:pPr>
            <a:r>
              <a:rPr lang="en-US" dirty="0"/>
              <a:t>* Use one hot encoding</a:t>
            </a:r>
          </a:p>
          <a:p>
            <a:pPr lvl="0">
              <a:buClr>
                <a:srgbClr val="003DA5"/>
              </a:buClr>
              <a:defRPr b="1"/>
            </a:pPr>
            <a:r>
              <a:rPr lang="en-US" dirty="0"/>
              <a:t>* Normalizing the data</a:t>
            </a:r>
          </a:p>
          <a:p>
            <a:pPr lvl="0">
              <a:buClr>
                <a:srgbClr val="003DA5"/>
              </a:buClr>
              <a:defRPr b="1"/>
            </a:pPr>
            <a:r>
              <a:rPr lang="en-US" dirty="0"/>
              <a:t>* Train Test the model using </a:t>
            </a:r>
            <a:r>
              <a:rPr lang="en-US" dirty="0" err="1"/>
              <a:t>sklearn’s</a:t>
            </a:r>
            <a:r>
              <a:rPr lang="en-US" dirty="0"/>
              <a:t> Linear Regression</a:t>
            </a:r>
          </a:p>
          <a:p>
            <a:pPr lvl="0">
              <a:buClr>
                <a:srgbClr val="003DA5"/>
              </a:buClr>
              <a:defRPr b="1"/>
            </a:pPr>
            <a:r>
              <a:rPr lang="en-US" dirty="0"/>
              <a:t>* How good is the trained model?</a:t>
            </a:r>
          </a:p>
          <a:p>
            <a:pPr lvl="0">
              <a:buClr>
                <a:srgbClr val="003DA5"/>
              </a:buClr>
              <a:defRPr b="1"/>
            </a:pPr>
            <a:r>
              <a:rPr lang="en-US" dirty="0"/>
              <a:t>* Implement Multivariate Linear Regression from scratch</a:t>
            </a:r>
          </a:p>
          <a:p>
            <a:pPr lvl="0">
              <a:buClr>
                <a:srgbClr val="003DA5"/>
              </a:buClr>
              <a:defRPr b="1"/>
            </a:pPr>
            <a:r>
              <a:rPr lang="en-US" dirty="0"/>
              <a:t>* How well does it perform compared </a:t>
            </a:r>
            <a:r>
              <a:rPr lang="en-US" dirty="0" err="1"/>
              <a:t>sklearns</a:t>
            </a:r>
            <a:r>
              <a:rPr lang="en-US" dirty="0"/>
              <a:t> implementation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title"/>
          </p:nvPr>
        </p:nvSpPr>
        <p:spPr>
          <a:xfrm>
            <a:off x="628650" y="2443"/>
            <a:ext cx="78867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One Hot encoding</a:t>
            </a:r>
            <a:endParaRPr dirty="0"/>
          </a:p>
        </p:txBody>
      </p:sp>
      <p:pic>
        <p:nvPicPr>
          <p:cNvPr id="1028" name="Picture 4" descr="One hot encoding example with color as categories">
            <a:extLst>
              <a:ext uri="{FF2B5EF4-FFF2-40B4-BE49-F238E27FC236}">
                <a16:creationId xmlns:a16="http://schemas.microsoft.com/office/drawing/2014/main" id="{5A4518DC-4855-074B-E030-DB61D8F98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46300"/>
            <a:ext cx="9144000" cy="256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title"/>
          </p:nvPr>
        </p:nvSpPr>
        <p:spPr>
          <a:xfrm>
            <a:off x="628650" y="2443"/>
            <a:ext cx="78867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Why one Hot encoding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566C1B-38B2-A5EF-A041-C310F235B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718" y="3589961"/>
            <a:ext cx="3200564" cy="2203563"/>
          </a:xfrm>
          <a:prstGeom prst="rect">
            <a:avLst/>
          </a:prstGeom>
        </p:spPr>
      </p:pic>
      <p:sp>
        <p:nvSpPr>
          <p:cNvPr id="6" name="Shape 52">
            <a:extLst>
              <a:ext uri="{FF2B5EF4-FFF2-40B4-BE49-F238E27FC236}">
                <a16:creationId xmlns:a16="http://schemas.microsoft.com/office/drawing/2014/main" id="{C43A61C7-DF1C-E07D-9D70-5F895706D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484923"/>
            <a:ext cx="7886700" cy="4351339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Clr>
                <a:srgbClr val="003DA5"/>
              </a:buClr>
              <a:defRPr b="1"/>
            </a:pPr>
            <a:r>
              <a:rPr lang="en-US" dirty="0"/>
              <a:t>Many ML algorithms no not work with labels, and need numeric values in features and target.</a:t>
            </a:r>
          </a:p>
          <a:p>
            <a:pPr lvl="0">
              <a:buClr>
                <a:srgbClr val="003DA5"/>
              </a:buClr>
              <a:defRPr b="1"/>
            </a:pPr>
            <a:endParaRPr lang="en-US" dirty="0"/>
          </a:p>
          <a:p>
            <a:pPr lvl="0">
              <a:buClr>
                <a:srgbClr val="003DA5"/>
              </a:buClr>
              <a:defRPr b="1"/>
            </a:pPr>
            <a:r>
              <a:rPr lang="en-US" dirty="0"/>
              <a:t>Label Encoding may lead to the model </a:t>
            </a:r>
            <a:r>
              <a:rPr lang="en-US" dirty="0" err="1"/>
              <a:t>miinterpreting</a:t>
            </a:r>
            <a:r>
              <a:rPr lang="en-US" dirty="0"/>
              <a:t> ranks </a:t>
            </a:r>
            <a:r>
              <a:rPr lang="en-US" dirty="0" err="1"/>
              <a:t>i.e</a:t>
            </a:r>
            <a:r>
              <a:rPr lang="en-US" dirty="0"/>
              <a:t> Apple &lt; Chicken &lt; </a:t>
            </a:r>
            <a:r>
              <a:rPr lang="en-US" dirty="0" err="1"/>
              <a:t>Brocooli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81233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title"/>
          </p:nvPr>
        </p:nvSpPr>
        <p:spPr>
          <a:xfrm>
            <a:off x="628650" y="2443"/>
            <a:ext cx="78867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Linear Regression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566C1B-38B2-A5EF-A041-C310F235B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718" y="3589961"/>
            <a:ext cx="3200564" cy="2203563"/>
          </a:xfrm>
          <a:prstGeom prst="rect">
            <a:avLst/>
          </a:prstGeom>
        </p:spPr>
      </p:pic>
      <p:pic>
        <p:nvPicPr>
          <p:cNvPr id="2050" name="Picture 2" descr="Regression analysis - Wikipedia">
            <a:extLst>
              <a:ext uri="{FF2B5EF4-FFF2-40B4-BE49-F238E27FC236}">
                <a16:creationId xmlns:a16="http://schemas.microsoft.com/office/drawing/2014/main" id="{41EC46EE-95B0-1DB2-5BD0-27D1CE502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184" y="986589"/>
            <a:ext cx="6124616" cy="503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817832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title"/>
          </p:nvPr>
        </p:nvSpPr>
        <p:spPr>
          <a:xfrm>
            <a:off x="628650" y="2443"/>
            <a:ext cx="78867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Linear Regression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BA0FB6-DB87-A6D4-F2AA-43E57F7F2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20" y="2298642"/>
            <a:ext cx="8953960" cy="226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10792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title"/>
          </p:nvPr>
        </p:nvSpPr>
        <p:spPr>
          <a:xfrm>
            <a:off x="628650" y="2443"/>
            <a:ext cx="7886700" cy="132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Mean Squared Error</a:t>
            </a:r>
            <a:endParaRPr dirty="0"/>
          </a:p>
        </p:txBody>
      </p:sp>
      <p:pic>
        <p:nvPicPr>
          <p:cNvPr id="6146" name="Picture 2" descr="What are the differences between MSE and RMSE | i2tutorials">
            <a:extLst>
              <a:ext uri="{FF2B5EF4-FFF2-40B4-BE49-F238E27FC236}">
                <a16:creationId xmlns:a16="http://schemas.microsoft.com/office/drawing/2014/main" id="{C90355F7-03EA-B346-9D30-EA8693867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078" y="4626377"/>
            <a:ext cx="5329237" cy="2133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Understanding Linear Regression - Cloudera Community - 281391">
            <a:extLst>
              <a:ext uri="{FF2B5EF4-FFF2-40B4-BE49-F238E27FC236}">
                <a16:creationId xmlns:a16="http://schemas.microsoft.com/office/drawing/2014/main" id="{8CE0DC2F-7A5D-317D-ABDF-84367FC4E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078" y="970189"/>
            <a:ext cx="5329237" cy="3530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344042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1">
            <a:extLst>
              <a:ext uri="{FF2B5EF4-FFF2-40B4-BE49-F238E27FC236}">
                <a16:creationId xmlns:a16="http://schemas.microsoft.com/office/drawing/2014/main" id="{F121C99B-4E8D-BF98-00F1-3E9CE117CA04}"/>
              </a:ext>
            </a:extLst>
          </p:cNvPr>
          <p:cNvSpPr txBox="1">
            <a:spLocks/>
          </p:cNvSpPr>
          <p:nvPr/>
        </p:nvSpPr>
        <p:spPr>
          <a:xfrm>
            <a:off x="498021" y="2625900"/>
            <a:ext cx="8210549" cy="1804586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4400" b="1">
                <a:solidFill>
                  <a:srgbClr val="FFC324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lnSpc>
                <a:spcPct val="90000"/>
              </a:lnSpc>
              <a:defRPr sz="4400" b="1">
                <a:solidFill>
                  <a:srgbClr val="FFC324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lnSpc>
                <a:spcPct val="90000"/>
              </a:lnSpc>
              <a:defRPr sz="4400" b="1">
                <a:solidFill>
                  <a:srgbClr val="FFC324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lnSpc>
                <a:spcPct val="90000"/>
              </a:lnSpc>
              <a:defRPr sz="4400" b="1">
                <a:solidFill>
                  <a:srgbClr val="FFC324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lnSpc>
                <a:spcPct val="90000"/>
              </a:lnSpc>
              <a:defRPr sz="4400" b="1">
                <a:solidFill>
                  <a:srgbClr val="FFC324"/>
                </a:solidFill>
                <a:latin typeface="Arial"/>
                <a:ea typeface="Arial"/>
                <a:cs typeface="Arial"/>
                <a:sym typeface="Arial"/>
              </a:defRPr>
            </a:lvl5pPr>
            <a:lvl6pPr>
              <a:lnSpc>
                <a:spcPct val="90000"/>
              </a:lnSpc>
              <a:defRPr sz="4400" b="1">
                <a:solidFill>
                  <a:srgbClr val="FFC324"/>
                </a:solidFill>
                <a:latin typeface="Arial"/>
                <a:ea typeface="Arial"/>
                <a:cs typeface="Arial"/>
                <a:sym typeface="Arial"/>
              </a:defRPr>
            </a:lvl6pPr>
            <a:lvl7pPr>
              <a:lnSpc>
                <a:spcPct val="90000"/>
              </a:lnSpc>
              <a:defRPr sz="4400" b="1">
                <a:solidFill>
                  <a:srgbClr val="FFC324"/>
                </a:solidFill>
                <a:latin typeface="Arial"/>
                <a:ea typeface="Arial"/>
                <a:cs typeface="Arial"/>
                <a:sym typeface="Arial"/>
              </a:defRPr>
            </a:lvl7pPr>
            <a:lvl8pPr>
              <a:lnSpc>
                <a:spcPct val="90000"/>
              </a:lnSpc>
              <a:defRPr sz="4400" b="1">
                <a:solidFill>
                  <a:srgbClr val="FFC324"/>
                </a:solidFill>
                <a:latin typeface="Arial"/>
                <a:ea typeface="Arial"/>
                <a:cs typeface="Arial"/>
                <a:sym typeface="Arial"/>
              </a:defRPr>
            </a:lvl8pPr>
            <a:lvl9pPr>
              <a:lnSpc>
                <a:spcPct val="90000"/>
              </a:lnSpc>
              <a:defRPr sz="4400" b="1">
                <a:solidFill>
                  <a:srgbClr val="FFC32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 sz="3600"/>
            </a:pPr>
            <a:endParaRPr lang="en-US" sz="3600" dirty="0"/>
          </a:p>
          <a:p>
            <a:pPr algn="ctr">
              <a:defRPr sz="3600"/>
            </a:pPr>
            <a:r>
              <a:rPr lang="en-US" sz="3600" dirty="0"/>
              <a:t>Any questions?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4472C4"/>
          </a:solidFill>
          <a:prstDash val="solid"/>
          <a:miter lim="8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4472C4"/>
          </a:solidFill>
          <a:prstDash val="solid"/>
          <a:miter lim="8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4472C4"/>
          </a:solidFill>
          <a:prstDash val="solid"/>
          <a:miter lim="8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4472C4"/>
          </a:solidFill>
          <a:prstDash val="solid"/>
          <a:miter lim="8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129</Words>
  <Application>Microsoft Office PowerPoint</Application>
  <PresentationFormat>On-screen Show (4:3)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Helvetica Neue</vt:lpstr>
      <vt:lpstr>Default</vt:lpstr>
      <vt:lpstr>Introduction to ML Workshop</vt:lpstr>
      <vt:lpstr>What will we learn</vt:lpstr>
      <vt:lpstr>One Hot encoding</vt:lpstr>
      <vt:lpstr>Why one Hot encoding</vt:lpstr>
      <vt:lpstr>Linear Regression</vt:lpstr>
      <vt:lpstr>Linear Regression</vt:lpstr>
      <vt:lpstr>Mean Squared Error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ML Workshop</dc:title>
  <cp:lastModifiedBy>Elizabeth Rood</cp:lastModifiedBy>
  <cp:revision>5</cp:revision>
  <dcterms:modified xsi:type="dcterms:W3CDTF">2022-07-07T16:38:25Z</dcterms:modified>
</cp:coreProperties>
</file>