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FCE6-1D25-4F5A-AFBA-FFA6A75E3F09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0DB7-D609-407E-9792-0888E8BE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edit.com/5qmax" TargetMode="External"/><Relationship Id="rId2" Type="http://schemas.openxmlformats.org/officeDocument/2006/relationships/hyperlink" Target="https://trello.com/b/KRJhWh9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I-Systems/REISystems-Hackathon2015-A-Te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 Hackathon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Team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55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followed</a:t>
            </a:r>
          </a:p>
          <a:p>
            <a:r>
              <a:rPr lang="en-US" dirty="0" smtClean="0"/>
              <a:t>Technologies Leveraged</a:t>
            </a:r>
          </a:p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Desktop Screenshots</a:t>
            </a:r>
          </a:p>
          <a:p>
            <a:pPr lvl="1"/>
            <a:r>
              <a:rPr lang="en-US" dirty="0" smtClean="0"/>
              <a:t>Mobile Screenshots</a:t>
            </a:r>
            <a:endParaRPr lang="en-US" dirty="0"/>
          </a:p>
          <a:p>
            <a:r>
              <a:rPr lang="en-US" dirty="0" smtClean="0"/>
              <a:t>Source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1540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The application concept, design and development was followed by a Agile Process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Trello</a:t>
            </a:r>
            <a:r>
              <a:rPr lang="en-US" dirty="0" smtClean="0"/>
              <a:t> board was used to record the user stories and follow the tasks for implementation</a:t>
            </a:r>
          </a:p>
          <a:p>
            <a:pPr lvl="1"/>
            <a:r>
              <a:rPr lang="en-US" dirty="0" smtClean="0"/>
              <a:t>The team’s Trello board for Hackathon can be accessed at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trello.com/b/KRJhWh9M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Collabedit</a:t>
            </a:r>
            <a:r>
              <a:rPr lang="en-US" dirty="0" smtClean="0"/>
              <a:t> online collaboration tool was used to share information and collaborate amongst the team</a:t>
            </a:r>
          </a:p>
          <a:p>
            <a:pPr lvl="1"/>
            <a:r>
              <a:rPr lang="en-US" dirty="0" smtClean="0"/>
              <a:t>The team’s collaboration at Collabedit can </a:t>
            </a:r>
            <a:r>
              <a:rPr lang="en-US" dirty="0"/>
              <a:t>be referred at </a:t>
            </a:r>
            <a:r>
              <a:rPr lang="en-US" dirty="0" smtClean="0">
                <a:hlinkClick r:id="rId3"/>
              </a:rPr>
              <a:t>– 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collabedit.com/5qmax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47" y="1618804"/>
            <a:ext cx="2381544" cy="1054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91" y="1682931"/>
            <a:ext cx="1400224" cy="1400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82" y="1016192"/>
            <a:ext cx="1201363" cy="831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96" y="5443385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59" y="5279652"/>
            <a:ext cx="2714253" cy="1101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74" y="4230088"/>
            <a:ext cx="1467428" cy="1467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63" y="3627125"/>
            <a:ext cx="2195512" cy="598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07" y="2777726"/>
            <a:ext cx="1243593" cy="932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75" y="5436186"/>
            <a:ext cx="1972401" cy="986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3" y="1977673"/>
            <a:ext cx="1895473" cy="6048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051" y="1428038"/>
            <a:ext cx="2649682" cy="1308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3906" y="1428038"/>
            <a:ext cx="170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26437" y="652105"/>
            <a:ext cx="2556164" cy="3839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9956" y="804505"/>
            <a:ext cx="184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45156" y="4794422"/>
            <a:ext cx="1888379" cy="1947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97038" y="643646"/>
            <a:ext cx="25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04819" y="652105"/>
            <a:ext cx="3114022" cy="276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8469" y="4838793"/>
            <a:ext cx="25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78358" y="4838793"/>
            <a:ext cx="2388488" cy="183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78358" y="4787092"/>
            <a:ext cx="25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Hosting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0027" y="3613993"/>
            <a:ext cx="2084524" cy="2226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04881" y="3667968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805060" y="4847499"/>
            <a:ext cx="3082140" cy="1818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87342" y="4794422"/>
            <a:ext cx="25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Task Runner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5735" y="-389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Technologies Leveraged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76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study the mortgage lenders in the region</a:t>
            </a:r>
          </a:p>
          <a:p>
            <a:pPr lvl="1"/>
            <a:r>
              <a:rPr lang="en-US" dirty="0" smtClean="0"/>
              <a:t>View top 10 institutions by number of approved and supported loans</a:t>
            </a:r>
          </a:p>
          <a:p>
            <a:pPr lvl="1"/>
            <a:r>
              <a:rPr lang="en-US" dirty="0" smtClean="0"/>
              <a:t>View Approval and disapproval of loans by the institutions</a:t>
            </a:r>
          </a:p>
          <a:p>
            <a:pPr lvl="1"/>
            <a:r>
              <a:rPr lang="en-US" dirty="0" smtClean="0"/>
              <a:t>View the denial reasons for disapproved loans by a institution and overall for the region</a:t>
            </a:r>
          </a:p>
          <a:p>
            <a:r>
              <a:rPr lang="en-US" dirty="0" smtClean="0"/>
              <a:t>Mobile responsive</a:t>
            </a:r>
          </a:p>
          <a:p>
            <a:r>
              <a:rPr lang="en-US" dirty="0" smtClean="0"/>
              <a:t>Cloud hosted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" y="1825624"/>
            <a:ext cx="3447233" cy="15189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4" y="1825624"/>
            <a:ext cx="3447234" cy="1518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3" y="1825624"/>
            <a:ext cx="3102440" cy="1526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" y="3848185"/>
            <a:ext cx="2988429" cy="2302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4" y="3848186"/>
            <a:ext cx="2925830" cy="2302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3" y="3848185"/>
            <a:ext cx="2903606" cy="2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03" y="1804085"/>
            <a:ext cx="1112247" cy="19773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05" y="1780695"/>
            <a:ext cx="1138561" cy="2024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26" y="1804085"/>
            <a:ext cx="1138561" cy="2024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28" y="1804085"/>
            <a:ext cx="1138561" cy="2024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59" y="1804085"/>
            <a:ext cx="1138561" cy="2024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6" y="4397286"/>
            <a:ext cx="1138561" cy="2024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05" y="4397286"/>
            <a:ext cx="1138561" cy="20241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25" y="4397286"/>
            <a:ext cx="1138561" cy="20241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69" y="4397286"/>
            <a:ext cx="1138561" cy="20241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13" y="4397286"/>
            <a:ext cx="1138561" cy="20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of the MortgageLender-Review.com is available for reference at the Github online repository: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github.com/REI-Systems/REISystems-Hackathon2015-A-Team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REI Hackathon 2015</vt:lpstr>
      <vt:lpstr>Sections</vt:lpstr>
      <vt:lpstr>Processes Followed</vt:lpstr>
      <vt:lpstr>Technologies Leveraged</vt:lpstr>
      <vt:lpstr>Application Overview</vt:lpstr>
      <vt:lpstr>Desktop screenshots</vt:lpstr>
      <vt:lpstr>Mobile screenshots</vt:lpstr>
      <vt:lpstr>Source Code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Ateet Vora</dc:creator>
  <cp:lastModifiedBy>Yashesh Shah</cp:lastModifiedBy>
  <cp:revision>16</cp:revision>
  <dcterms:created xsi:type="dcterms:W3CDTF">2015-11-16T06:34:27Z</dcterms:created>
  <dcterms:modified xsi:type="dcterms:W3CDTF">2015-11-16T08:28:02Z</dcterms:modified>
</cp:coreProperties>
</file>