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DBA6-91FB-4058-8012-CD3C0A0E702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81E8-4AB1-4CB5-BB8C-883A3EF5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3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DBA6-91FB-4058-8012-CD3C0A0E702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81E8-4AB1-4CB5-BB8C-883A3EF5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4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DBA6-91FB-4058-8012-CD3C0A0E702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81E8-4AB1-4CB5-BB8C-883A3EF5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7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DBA6-91FB-4058-8012-CD3C0A0E702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81E8-4AB1-4CB5-BB8C-883A3EF5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5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DBA6-91FB-4058-8012-CD3C0A0E702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81E8-4AB1-4CB5-BB8C-883A3EF5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2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DBA6-91FB-4058-8012-CD3C0A0E702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81E8-4AB1-4CB5-BB8C-883A3EF5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6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DBA6-91FB-4058-8012-CD3C0A0E702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81E8-4AB1-4CB5-BB8C-883A3EF5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5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DBA6-91FB-4058-8012-CD3C0A0E702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81E8-4AB1-4CB5-BB8C-883A3EF5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5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DBA6-91FB-4058-8012-CD3C0A0E702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81E8-4AB1-4CB5-BB8C-883A3EF5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29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DBA6-91FB-4058-8012-CD3C0A0E702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81E8-4AB1-4CB5-BB8C-883A3EF5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2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DBA6-91FB-4058-8012-CD3C0A0E702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81E8-4AB1-4CB5-BB8C-883A3EF5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8DBA6-91FB-4058-8012-CD3C0A0E7029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581E8-4AB1-4CB5-BB8C-883A3EF5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2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466127" y="1367444"/>
            <a:ext cx="1099457" cy="4789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315360" y="1273554"/>
            <a:ext cx="1099457" cy="4789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Properties file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Flowchart: Stored Data 16"/>
          <p:cNvSpPr/>
          <p:nvPr/>
        </p:nvSpPr>
        <p:spPr>
          <a:xfrm>
            <a:off x="603182" y="356503"/>
            <a:ext cx="1292681" cy="592267"/>
          </a:xfrm>
          <a:prstGeom prst="flowChartOnlineStorag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GitHub</a:t>
            </a:r>
            <a:r>
              <a:rPr lang="en-US" sz="1200" dirty="0" smtClean="0">
                <a:solidFill>
                  <a:schemeClr val="tx1"/>
                </a:solidFill>
              </a:rPr>
              <a:t> Repository Server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Flowchart: Stored Data 17"/>
          <p:cNvSpPr/>
          <p:nvPr/>
        </p:nvSpPr>
        <p:spPr>
          <a:xfrm>
            <a:off x="2263110" y="368873"/>
            <a:ext cx="1197427" cy="579898"/>
          </a:xfrm>
          <a:prstGeom prst="flowChartOnlineStorag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GitHub</a:t>
            </a:r>
            <a:r>
              <a:rPr lang="en-US" sz="1000" dirty="0" smtClean="0">
                <a:solidFill>
                  <a:schemeClr val="tx1"/>
                </a:solidFill>
              </a:rPr>
              <a:t> Config Repository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68473" y="2826778"/>
            <a:ext cx="1567560" cy="9533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Spring Cloud Config Server</a:t>
            </a:r>
            <a:br>
              <a:rPr lang="en-US" sz="1200" b="1" dirty="0" smtClean="0">
                <a:solidFill>
                  <a:schemeClr val="tx1"/>
                </a:solidFill>
              </a:rPr>
            </a:br>
            <a:r>
              <a:rPr lang="en-US" sz="1200" b="1" dirty="0" smtClean="0">
                <a:solidFill>
                  <a:schemeClr val="tx1"/>
                </a:solidFill>
              </a:rPr>
              <a:t>(Configuration Server)</a:t>
            </a:r>
            <a:br>
              <a:rPr lang="en-US" sz="1200" b="1" dirty="0" smtClean="0">
                <a:solidFill>
                  <a:schemeClr val="tx1"/>
                </a:solidFill>
              </a:rPr>
            </a:br>
            <a:r>
              <a:rPr lang="en-US" sz="1000" b="1" dirty="0" smtClean="0">
                <a:solidFill>
                  <a:srgbClr val="FF0000"/>
                </a:solidFill>
              </a:rPr>
              <a:t>port:8888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67929" y="4071362"/>
            <a:ext cx="1563188" cy="97129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Netflix Eureka Server </a:t>
            </a:r>
            <a:br>
              <a:rPr lang="en-US" sz="1200" b="1" dirty="0" smtClean="0">
                <a:solidFill>
                  <a:schemeClr val="tx1"/>
                </a:solidFill>
              </a:rPr>
            </a:br>
            <a:r>
              <a:rPr lang="en-US" sz="1200" b="1" dirty="0" smtClean="0">
                <a:solidFill>
                  <a:schemeClr val="tx1"/>
                </a:solidFill>
              </a:rPr>
              <a:t>(Registration and Service Discovery)</a:t>
            </a:r>
            <a:br>
              <a:rPr lang="en-US" sz="1200" b="1" dirty="0" smtClean="0">
                <a:solidFill>
                  <a:schemeClr val="tx1"/>
                </a:solidFill>
              </a:rPr>
            </a:br>
            <a:r>
              <a:rPr lang="en-US" sz="1000" b="1" dirty="0" smtClean="0">
                <a:solidFill>
                  <a:srgbClr val="FF0000"/>
                </a:solidFill>
              </a:rPr>
              <a:t>http:///localhost:8761/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696729" y="4435044"/>
            <a:ext cx="1331225" cy="57075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</a:t>
            </a:r>
            <a:r>
              <a:rPr lang="en-US" sz="1200" b="1" dirty="0" smtClean="0">
                <a:solidFill>
                  <a:srgbClr val="7030A0"/>
                </a:solidFill>
              </a:rPr>
              <a:t>ubject</a:t>
            </a:r>
            <a:br>
              <a:rPr lang="en-US" sz="1200" b="1" dirty="0" smtClean="0">
                <a:solidFill>
                  <a:srgbClr val="7030A0"/>
                </a:solidFill>
              </a:rPr>
            </a:br>
            <a:r>
              <a:rPr lang="en-US" sz="1200" b="1" dirty="0" smtClean="0">
                <a:solidFill>
                  <a:srgbClr val="7030A0"/>
                </a:solidFill>
              </a:rPr>
              <a:t>service</a:t>
            </a:r>
            <a:r>
              <a:rPr lang="en-US" sz="900" b="1" dirty="0" smtClean="0">
                <a:solidFill>
                  <a:schemeClr val="tx1"/>
                </a:solidFill>
              </a:rPr>
              <a:t/>
            </a:r>
            <a:br>
              <a:rPr lang="en-US" sz="900" b="1" dirty="0" smtClean="0">
                <a:solidFill>
                  <a:schemeClr val="tx1"/>
                </a:solidFill>
              </a:rPr>
            </a:br>
            <a:r>
              <a:rPr lang="en-US" sz="900" b="1" dirty="0" smtClean="0">
                <a:solidFill>
                  <a:srgbClr val="FF0000"/>
                </a:solidFill>
              </a:rPr>
              <a:t>http://localhost:8081/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410455" y="4442619"/>
            <a:ext cx="1331225" cy="57075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7030A0"/>
                </a:solidFill>
              </a:rPr>
              <a:t>verb </a:t>
            </a:r>
            <a:br>
              <a:rPr lang="en-US" sz="1200" b="1" dirty="0" smtClean="0">
                <a:solidFill>
                  <a:srgbClr val="7030A0"/>
                </a:solidFill>
              </a:rPr>
            </a:br>
            <a:r>
              <a:rPr lang="en-US" sz="1200" b="1" dirty="0" smtClean="0">
                <a:solidFill>
                  <a:srgbClr val="7030A0"/>
                </a:solidFill>
              </a:rPr>
              <a:t>service</a:t>
            </a:r>
            <a:r>
              <a:rPr lang="en-US" sz="1200" b="1" dirty="0" smtClean="0">
                <a:solidFill>
                  <a:schemeClr val="tx1"/>
                </a:solidFill>
              </a:rPr>
              <a:t/>
            </a:r>
            <a:br>
              <a:rPr lang="en-US" sz="1200" b="1" dirty="0" smtClean="0">
                <a:solidFill>
                  <a:schemeClr val="tx1"/>
                </a:solidFill>
              </a:rPr>
            </a:br>
            <a:r>
              <a:rPr lang="en-US" sz="1000" b="1" dirty="0" smtClean="0">
                <a:solidFill>
                  <a:srgbClr val="FF0000"/>
                </a:solidFill>
              </a:rPr>
              <a:t>port:8082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124181" y="4461064"/>
            <a:ext cx="1331225" cy="57075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7030A0"/>
                </a:solidFill>
              </a:rPr>
              <a:t>article</a:t>
            </a:r>
            <a:br>
              <a:rPr lang="en-US" sz="1200" b="1" dirty="0" smtClean="0">
                <a:solidFill>
                  <a:srgbClr val="7030A0"/>
                </a:solidFill>
              </a:rPr>
            </a:br>
            <a:r>
              <a:rPr lang="en-US" sz="1200" b="1" dirty="0" smtClean="0">
                <a:solidFill>
                  <a:srgbClr val="7030A0"/>
                </a:solidFill>
              </a:rPr>
              <a:t>service</a:t>
            </a:r>
            <a:r>
              <a:rPr lang="en-US" sz="1200" b="1" dirty="0" smtClean="0">
                <a:solidFill>
                  <a:schemeClr val="tx1"/>
                </a:solidFill>
              </a:rPr>
              <a:t/>
            </a:r>
            <a:br>
              <a:rPr lang="en-US" sz="1200" b="1" dirty="0" smtClean="0">
                <a:solidFill>
                  <a:schemeClr val="tx1"/>
                </a:solidFill>
              </a:rPr>
            </a:br>
            <a:r>
              <a:rPr lang="en-US" sz="1000" b="1" dirty="0" smtClean="0">
                <a:solidFill>
                  <a:srgbClr val="FF0000"/>
                </a:solidFill>
              </a:rPr>
              <a:t>port:8083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837907" y="4471894"/>
            <a:ext cx="1331225" cy="57075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7030A0"/>
                </a:solidFill>
              </a:rPr>
              <a:t>adjective</a:t>
            </a:r>
            <a:br>
              <a:rPr lang="en-US" sz="1200" b="1" dirty="0" smtClean="0">
                <a:solidFill>
                  <a:srgbClr val="7030A0"/>
                </a:solidFill>
              </a:rPr>
            </a:br>
            <a:r>
              <a:rPr lang="en-US" sz="1200" b="1" dirty="0" smtClean="0">
                <a:solidFill>
                  <a:srgbClr val="7030A0"/>
                </a:solidFill>
              </a:rPr>
              <a:t>service</a:t>
            </a:r>
            <a:r>
              <a:rPr lang="en-US" sz="1200" b="1" dirty="0" smtClean="0">
                <a:solidFill>
                  <a:schemeClr val="tx1"/>
                </a:solidFill>
              </a:rPr>
              <a:t/>
            </a:r>
            <a:br>
              <a:rPr lang="en-US" sz="1200" b="1" dirty="0" smtClean="0">
                <a:solidFill>
                  <a:schemeClr val="tx1"/>
                </a:solidFill>
              </a:rPr>
            </a:br>
            <a:r>
              <a:rPr lang="en-US" sz="1000" b="1" dirty="0" smtClean="0">
                <a:solidFill>
                  <a:srgbClr val="FF0000"/>
                </a:solidFill>
              </a:rPr>
              <a:t>port:8084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551633" y="4435044"/>
            <a:ext cx="1331225" cy="57075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7030A0"/>
                </a:solidFill>
              </a:rPr>
              <a:t>noun</a:t>
            </a:r>
            <a:br>
              <a:rPr lang="en-US" sz="1200" b="1" dirty="0" smtClean="0">
                <a:solidFill>
                  <a:srgbClr val="7030A0"/>
                </a:solidFill>
              </a:rPr>
            </a:br>
            <a:r>
              <a:rPr lang="en-US" sz="1200" b="1" dirty="0" smtClean="0">
                <a:solidFill>
                  <a:srgbClr val="7030A0"/>
                </a:solidFill>
              </a:rPr>
              <a:t>service</a:t>
            </a:r>
            <a:r>
              <a:rPr lang="en-US" sz="1200" b="1" dirty="0" smtClean="0">
                <a:solidFill>
                  <a:schemeClr val="tx1"/>
                </a:solidFill>
              </a:rPr>
              <a:t/>
            </a:r>
            <a:br>
              <a:rPr lang="en-US" sz="1200" b="1" dirty="0" smtClean="0">
                <a:solidFill>
                  <a:schemeClr val="tx1"/>
                </a:solidFill>
              </a:rPr>
            </a:br>
            <a:r>
              <a:rPr lang="en-US" sz="1000" b="1" dirty="0" smtClean="0">
                <a:solidFill>
                  <a:srgbClr val="FF0000"/>
                </a:solidFill>
              </a:rPr>
              <a:t>port:8085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730961" y="3277419"/>
            <a:ext cx="5893100" cy="7345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B0F0"/>
                </a:solidFill>
              </a:rPr>
              <a:t>Sentence service (Composite-Service)</a:t>
            </a:r>
            <a:r>
              <a:rPr lang="en-US" sz="12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………………………………………………….</a:t>
            </a:r>
            <a:r>
              <a:rPr lang="en-US" sz="1200" b="1" dirty="0" smtClean="0">
                <a:solidFill>
                  <a:srgbClr val="00B0F0"/>
                </a:solidFill>
              </a:rPr>
              <a:t/>
            </a:r>
            <a:br>
              <a:rPr lang="en-US" sz="1200" b="1" dirty="0" smtClean="0">
                <a:solidFill>
                  <a:srgbClr val="00B0F0"/>
                </a:solidFill>
              </a:rPr>
            </a:br>
            <a:r>
              <a:rPr lang="en-US" sz="1200" b="1" dirty="0" smtClean="0">
                <a:solidFill>
                  <a:srgbClr val="00B0F0"/>
                </a:solidFill>
              </a:rPr>
              <a:t>+ Circuit Breaker (Hystrix) , Load Balancer (Ribbon)</a:t>
            </a:r>
            <a:r>
              <a:rPr lang="en-US" sz="12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……………………………………………………</a:t>
            </a:r>
            <a:r>
              <a:rPr lang="en-US" sz="1200" b="1" dirty="0" smtClean="0">
                <a:solidFill>
                  <a:schemeClr val="tx1"/>
                </a:solidFill>
              </a:rPr>
              <a:t/>
            </a:r>
            <a:br>
              <a:rPr lang="en-US" sz="1200" b="1" dirty="0" smtClean="0">
                <a:solidFill>
                  <a:schemeClr val="tx1"/>
                </a:solidFill>
              </a:rPr>
            </a:br>
            <a:r>
              <a:rPr lang="en-US" sz="1000" b="1" dirty="0" smtClean="0">
                <a:solidFill>
                  <a:srgbClr val="FF0000"/>
                </a:solidFill>
              </a:rPr>
              <a:t>http://localhost:8020/sentence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031118" y="2087407"/>
            <a:ext cx="9407728" cy="3878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Netflix Zuul Server (Edge Server, Reverse Proxy, Routing, </a:t>
            </a:r>
            <a:r>
              <a:rPr lang="en-US" sz="1200" b="1" smtClean="0">
                <a:solidFill>
                  <a:schemeClr val="tx1"/>
                </a:solidFill>
              </a:rPr>
              <a:t>Load Balancer, API </a:t>
            </a:r>
            <a:r>
              <a:rPr lang="en-US" sz="1200" b="1" dirty="0" smtClean="0">
                <a:solidFill>
                  <a:schemeClr val="tx1"/>
                </a:solidFill>
              </a:rPr>
              <a:t>gateway), </a:t>
            </a:r>
            <a:r>
              <a:rPr lang="en-US" sz="1200" b="1" dirty="0" smtClean="0">
                <a:solidFill>
                  <a:srgbClr val="FF0000"/>
                </a:solidFill>
              </a:rPr>
              <a:t>Oauth2 SSO, Resource Server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br>
              <a:rPr lang="en-US" sz="1200" b="1" dirty="0" smtClean="0">
                <a:solidFill>
                  <a:schemeClr val="tx1"/>
                </a:solidFill>
              </a:rPr>
            </a:br>
            <a:r>
              <a:rPr lang="en-US" sz="1200" b="1" dirty="0" smtClean="0">
                <a:solidFill>
                  <a:srgbClr val="FF0000"/>
                </a:solidFill>
              </a:rPr>
              <a:t>port:8080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148438" y="97095"/>
            <a:ext cx="3058146" cy="6138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Service Consumer/</a:t>
            </a:r>
            <a:r>
              <a:rPr lang="en-US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Browser</a:t>
            </a:r>
            <a:r>
              <a:rPr lang="en-US" sz="1200" b="1" dirty="0" smtClean="0">
                <a:solidFill>
                  <a:srgbClr val="FFFF00"/>
                </a:solidFill>
              </a:rPr>
              <a:t/>
            </a:r>
            <a:br>
              <a:rPr lang="en-US" sz="1200" b="1" dirty="0" smtClean="0">
                <a:solidFill>
                  <a:srgbClr val="FFFF00"/>
                </a:solidFill>
              </a:rPr>
            </a:br>
            <a:r>
              <a:rPr lang="en-US" sz="1000" b="1" dirty="0" smtClean="0">
                <a:solidFill>
                  <a:schemeClr val="tx1"/>
                </a:solidFill>
              </a:rPr>
              <a:t>Unprotected</a:t>
            </a:r>
            <a:r>
              <a:rPr lang="en-US" sz="1000" b="1" dirty="0" smtClean="0">
                <a:solidFill>
                  <a:srgbClr val="FF0000"/>
                </a:solidFill>
              </a:rPr>
              <a:t> http://localhost:8080/</a:t>
            </a:r>
            <a:br>
              <a:rPr lang="en-US" sz="1000" b="1" dirty="0" smtClean="0">
                <a:solidFill>
                  <a:srgbClr val="FF0000"/>
                </a:solidFill>
              </a:rPr>
            </a:br>
            <a:r>
              <a:rPr lang="en-US" sz="1000" b="1" dirty="0" smtClean="0">
                <a:solidFill>
                  <a:schemeClr val="tx1"/>
                </a:solidFill>
              </a:rPr>
              <a:t>Protected by Oauth 2 </a:t>
            </a:r>
            <a:r>
              <a:rPr lang="en-US" sz="1000" b="1" dirty="0" smtClean="0">
                <a:solidFill>
                  <a:srgbClr val="FF0000"/>
                </a:solidFill>
              </a:rPr>
              <a:t>http://localhost:9192/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53" name="Straight Arrow Connector 52"/>
          <p:cNvCxnSpPr>
            <a:stCxn id="28" idx="2"/>
            <a:endCxn id="22" idx="0"/>
          </p:cNvCxnSpPr>
          <p:nvPr/>
        </p:nvCxnSpPr>
        <p:spPr>
          <a:xfrm flipH="1">
            <a:off x="3362342" y="4011930"/>
            <a:ext cx="3315169" cy="423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653643" y="4025627"/>
            <a:ext cx="1814580" cy="43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8" idx="2"/>
            <a:endCxn id="24" idx="0"/>
          </p:cNvCxnSpPr>
          <p:nvPr/>
        </p:nvCxnSpPr>
        <p:spPr>
          <a:xfrm>
            <a:off x="6677511" y="4011930"/>
            <a:ext cx="112283" cy="44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8" idx="2"/>
            <a:endCxn id="26" idx="0"/>
          </p:cNvCxnSpPr>
          <p:nvPr/>
        </p:nvCxnSpPr>
        <p:spPr>
          <a:xfrm>
            <a:off x="6677511" y="4011930"/>
            <a:ext cx="3539735" cy="423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8" idx="2"/>
            <a:endCxn id="23" idx="0"/>
          </p:cNvCxnSpPr>
          <p:nvPr/>
        </p:nvCxnSpPr>
        <p:spPr>
          <a:xfrm flipH="1">
            <a:off x="5076068" y="4011930"/>
            <a:ext cx="1601443" cy="430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432957" y="5363371"/>
            <a:ext cx="1598160" cy="10155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Spring Cloud OAuth2 Server</a:t>
            </a:r>
            <a:br>
              <a:rPr lang="en-US" sz="1200" b="1" dirty="0" smtClean="0">
                <a:solidFill>
                  <a:schemeClr val="tx1"/>
                </a:solidFill>
              </a:rPr>
            </a:br>
            <a:r>
              <a:rPr lang="en-US" sz="1200" b="1" dirty="0" smtClean="0">
                <a:solidFill>
                  <a:schemeClr val="tx1"/>
                </a:solidFill>
              </a:rPr>
              <a:t>(Authorization Server) </a:t>
            </a:r>
            <a:br>
              <a:rPr lang="en-US" sz="1200" b="1" dirty="0" smtClean="0">
                <a:solidFill>
                  <a:schemeClr val="tx1"/>
                </a:solidFill>
              </a:rPr>
            </a:br>
            <a:r>
              <a:rPr lang="en-US" sz="1000" b="1" dirty="0" smtClean="0">
                <a:solidFill>
                  <a:srgbClr val="FF0000"/>
                </a:solidFill>
              </a:rPr>
              <a:t>port:9191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93" name="Left-Right Arrow 92"/>
          <p:cNvSpPr/>
          <p:nvPr/>
        </p:nvSpPr>
        <p:spPr>
          <a:xfrm>
            <a:off x="2557735" y="6301380"/>
            <a:ext cx="8903971" cy="14630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Up-Down Arrow 93"/>
          <p:cNvSpPr/>
          <p:nvPr/>
        </p:nvSpPr>
        <p:spPr>
          <a:xfrm>
            <a:off x="2454821" y="2479254"/>
            <a:ext cx="161854" cy="3895344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Left-Right Arrow 98"/>
          <p:cNvSpPr/>
          <p:nvPr/>
        </p:nvSpPr>
        <p:spPr>
          <a:xfrm>
            <a:off x="2031322" y="3246120"/>
            <a:ext cx="457200" cy="115731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Left-Right Arrow 99"/>
          <p:cNvSpPr/>
          <p:nvPr/>
        </p:nvSpPr>
        <p:spPr>
          <a:xfrm>
            <a:off x="2038313" y="4499141"/>
            <a:ext cx="457200" cy="115731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Left-Right Arrow 100"/>
          <p:cNvSpPr/>
          <p:nvPr/>
        </p:nvSpPr>
        <p:spPr>
          <a:xfrm>
            <a:off x="2038313" y="5813268"/>
            <a:ext cx="457200" cy="115731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Up-Down Arrow 105"/>
          <p:cNvSpPr/>
          <p:nvPr/>
        </p:nvSpPr>
        <p:spPr>
          <a:xfrm>
            <a:off x="10261890" y="5024807"/>
            <a:ext cx="79941" cy="1310226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Left-Right Arrow 107"/>
          <p:cNvSpPr/>
          <p:nvPr/>
        </p:nvSpPr>
        <p:spPr>
          <a:xfrm>
            <a:off x="2595861" y="3600208"/>
            <a:ext cx="1135099" cy="118872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741156" y="3387726"/>
            <a:ext cx="1350667" cy="564634"/>
          </a:xfrm>
          <a:prstGeom prst="roundRect">
            <a:avLst/>
          </a:prstGeom>
          <a:solidFill>
            <a:schemeClr val="accent6">
              <a:lumMod val="40000"/>
              <a:lumOff val="60000"/>
              <a:alpha val="48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Netflix Hystrix Dashboard</a:t>
            </a:r>
            <a:br>
              <a:rPr lang="en-US" sz="1200" b="1" dirty="0" smtClean="0">
                <a:solidFill>
                  <a:schemeClr val="tx1"/>
                </a:solidFill>
              </a:rPr>
            </a:br>
            <a:r>
              <a:rPr lang="en-US" sz="1000" b="1" dirty="0" smtClean="0">
                <a:solidFill>
                  <a:srgbClr val="FF0000"/>
                </a:solidFill>
              </a:rPr>
              <a:t>port:8020/</a:t>
            </a:r>
            <a:r>
              <a:rPr lang="en-US" sz="1000" b="1" dirty="0" err="1" smtClean="0">
                <a:solidFill>
                  <a:srgbClr val="FF0000"/>
                </a:solidFill>
              </a:rPr>
              <a:t>hystrix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34" name="Up-Down Arrow 133"/>
          <p:cNvSpPr/>
          <p:nvPr/>
        </p:nvSpPr>
        <p:spPr>
          <a:xfrm>
            <a:off x="8463548" y="5038659"/>
            <a:ext cx="79941" cy="1310226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Up-Down Arrow 134"/>
          <p:cNvSpPr/>
          <p:nvPr/>
        </p:nvSpPr>
        <p:spPr>
          <a:xfrm>
            <a:off x="6749415" y="5027229"/>
            <a:ext cx="79941" cy="1310226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Up-Down Arrow 135"/>
          <p:cNvSpPr/>
          <p:nvPr/>
        </p:nvSpPr>
        <p:spPr>
          <a:xfrm>
            <a:off x="5057517" y="5024567"/>
            <a:ext cx="79941" cy="1310226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Up-Down Arrow 136"/>
          <p:cNvSpPr/>
          <p:nvPr/>
        </p:nvSpPr>
        <p:spPr>
          <a:xfrm>
            <a:off x="3317697" y="5005802"/>
            <a:ext cx="79941" cy="1310226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6688939" y="2475248"/>
            <a:ext cx="0" cy="8021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/>
          <p:cNvSpPr/>
          <p:nvPr/>
        </p:nvSpPr>
        <p:spPr>
          <a:xfrm>
            <a:off x="9952876" y="3310969"/>
            <a:ext cx="1485969" cy="6641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Netflix Turbine</a:t>
            </a:r>
            <a:br>
              <a:rPr lang="en-US" sz="1200" b="1" dirty="0" smtClean="0">
                <a:solidFill>
                  <a:schemeClr val="tx1"/>
                </a:solidFill>
              </a:rPr>
            </a:br>
            <a:r>
              <a:rPr lang="en-US" sz="1000" b="1" dirty="0" smtClean="0">
                <a:solidFill>
                  <a:srgbClr val="FF0000"/>
                </a:solidFill>
              </a:rPr>
              <a:t>port:8030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64" name="Left-Right Arrow 163"/>
          <p:cNvSpPr/>
          <p:nvPr/>
        </p:nvSpPr>
        <p:spPr>
          <a:xfrm>
            <a:off x="9429750" y="3563517"/>
            <a:ext cx="523126" cy="68337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Left-Right Arrow 164"/>
          <p:cNvSpPr/>
          <p:nvPr/>
        </p:nvSpPr>
        <p:spPr>
          <a:xfrm rot="5400000">
            <a:off x="9980911" y="5111495"/>
            <a:ext cx="2340864" cy="100584"/>
          </a:xfrm>
          <a:prstGeom prst="leftRightArrow">
            <a:avLst/>
          </a:prstGeom>
          <a:solidFill>
            <a:srgbClr val="7030A0"/>
          </a:solidFill>
          <a:ln w="1270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1" name="Cloud Callout 170"/>
          <p:cNvSpPr/>
          <p:nvPr/>
        </p:nvSpPr>
        <p:spPr>
          <a:xfrm>
            <a:off x="279625" y="2143244"/>
            <a:ext cx="2760755" cy="452647"/>
          </a:xfrm>
          <a:prstGeom prst="cloudCallout">
            <a:avLst>
              <a:gd name="adj1" fmla="val -3768"/>
              <a:gd name="adj2" fmla="val 153364"/>
            </a:avLst>
          </a:prstGeom>
          <a:solidFill>
            <a:schemeClr val="bg1">
              <a:alpha val="30000"/>
            </a:schemeClr>
          </a:soli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FF0000"/>
                </a:solidFill>
              </a:rPr>
              <a:t>http://localhost:8888/cloud/subject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172" name="Cloud Callout 171"/>
          <p:cNvSpPr/>
          <p:nvPr/>
        </p:nvSpPr>
        <p:spPr>
          <a:xfrm>
            <a:off x="7741156" y="2580024"/>
            <a:ext cx="2934464" cy="633142"/>
          </a:xfrm>
          <a:prstGeom prst="cloudCallout">
            <a:avLst>
              <a:gd name="adj1" fmla="val -3768"/>
              <a:gd name="adj2" fmla="val 138213"/>
            </a:avLst>
          </a:prstGeom>
          <a:solidFill>
            <a:schemeClr val="bg1">
              <a:alpha val="30000"/>
            </a:schemeClr>
          </a:soli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Enter on prompted</a:t>
            </a:r>
            <a:br>
              <a:rPr lang="en-US" sz="800" b="1" dirty="0" smtClean="0">
                <a:solidFill>
                  <a:schemeClr val="tx1"/>
                </a:solidFill>
              </a:rPr>
            </a:br>
            <a:r>
              <a:rPr lang="en-US" sz="800" b="1" dirty="0" smtClean="0">
                <a:solidFill>
                  <a:srgbClr val="FF0000"/>
                </a:solidFill>
              </a:rPr>
              <a:t>http://localhost:8020/hystrix.stream 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173" name="Cloud Callout 172"/>
          <p:cNvSpPr/>
          <p:nvPr/>
        </p:nvSpPr>
        <p:spPr>
          <a:xfrm>
            <a:off x="-126020" y="3829991"/>
            <a:ext cx="902412" cy="221065"/>
          </a:xfrm>
          <a:prstGeom prst="cloudCallout">
            <a:avLst>
              <a:gd name="adj1" fmla="val 19031"/>
              <a:gd name="adj2" fmla="val 174046"/>
            </a:avLst>
          </a:prstGeom>
          <a:solidFill>
            <a:schemeClr val="bg1">
              <a:alpha val="30000"/>
            </a:schemeClr>
          </a:soli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B0F0"/>
                </a:solidFill>
              </a:rPr>
              <a:t>Run: 1</a:t>
            </a:r>
            <a:endParaRPr lang="en-US" sz="1200" b="1" dirty="0">
              <a:solidFill>
                <a:srgbClr val="00B0F0"/>
              </a:solidFill>
            </a:endParaRPr>
          </a:p>
        </p:txBody>
      </p:sp>
      <p:sp>
        <p:nvSpPr>
          <p:cNvPr id="174" name="Cloud Callout 173"/>
          <p:cNvSpPr/>
          <p:nvPr/>
        </p:nvSpPr>
        <p:spPr>
          <a:xfrm>
            <a:off x="-159535" y="2580024"/>
            <a:ext cx="902412" cy="221065"/>
          </a:xfrm>
          <a:prstGeom prst="cloudCallout">
            <a:avLst>
              <a:gd name="adj1" fmla="val 19031"/>
              <a:gd name="adj2" fmla="val 174046"/>
            </a:avLst>
          </a:prstGeom>
          <a:solidFill>
            <a:schemeClr val="bg1">
              <a:alpha val="30000"/>
            </a:schemeClr>
          </a:soli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B0F0"/>
                </a:solidFill>
              </a:rPr>
              <a:t>Run: 2</a:t>
            </a:r>
            <a:endParaRPr lang="en-US" sz="1200" b="1" dirty="0">
              <a:solidFill>
                <a:srgbClr val="00B0F0"/>
              </a:solidFill>
            </a:endParaRPr>
          </a:p>
        </p:txBody>
      </p:sp>
      <p:sp>
        <p:nvSpPr>
          <p:cNvPr id="175" name="Cloud Callout 174"/>
          <p:cNvSpPr/>
          <p:nvPr/>
        </p:nvSpPr>
        <p:spPr>
          <a:xfrm>
            <a:off x="3389035" y="5232654"/>
            <a:ext cx="902412" cy="221065"/>
          </a:xfrm>
          <a:prstGeom prst="cloudCallout">
            <a:avLst>
              <a:gd name="adj1" fmla="val -7568"/>
              <a:gd name="adj2" fmla="val -167202"/>
            </a:avLst>
          </a:prstGeom>
          <a:solidFill>
            <a:schemeClr val="bg1">
              <a:alpha val="30000"/>
            </a:schemeClr>
          </a:soli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B0F0"/>
                </a:solidFill>
              </a:rPr>
              <a:t>Run: 3</a:t>
            </a:r>
            <a:endParaRPr lang="en-US" sz="1200" b="1" dirty="0">
              <a:solidFill>
                <a:srgbClr val="00B0F0"/>
              </a:solidFill>
            </a:endParaRPr>
          </a:p>
        </p:txBody>
      </p:sp>
      <p:sp>
        <p:nvSpPr>
          <p:cNvPr id="176" name="Cloud Callout 175"/>
          <p:cNvSpPr/>
          <p:nvPr/>
        </p:nvSpPr>
        <p:spPr>
          <a:xfrm>
            <a:off x="5130296" y="5261467"/>
            <a:ext cx="902412" cy="221065"/>
          </a:xfrm>
          <a:prstGeom prst="cloudCallout">
            <a:avLst>
              <a:gd name="adj1" fmla="val -5035"/>
              <a:gd name="adj2" fmla="val -177543"/>
            </a:avLst>
          </a:prstGeom>
          <a:solidFill>
            <a:schemeClr val="bg1">
              <a:alpha val="30000"/>
            </a:schemeClr>
          </a:soli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B0F0"/>
                </a:solidFill>
              </a:rPr>
              <a:t>Run: 4</a:t>
            </a:r>
            <a:endParaRPr lang="en-US" sz="1200" b="1" dirty="0">
              <a:solidFill>
                <a:srgbClr val="00B0F0"/>
              </a:solidFill>
            </a:endParaRPr>
          </a:p>
        </p:txBody>
      </p:sp>
      <p:sp>
        <p:nvSpPr>
          <p:cNvPr id="177" name="Cloud Callout 176"/>
          <p:cNvSpPr/>
          <p:nvPr/>
        </p:nvSpPr>
        <p:spPr>
          <a:xfrm>
            <a:off x="6832999" y="5260837"/>
            <a:ext cx="902412" cy="221065"/>
          </a:xfrm>
          <a:prstGeom prst="cloudCallout">
            <a:avLst>
              <a:gd name="adj1" fmla="val -7568"/>
              <a:gd name="adj2" fmla="val -177543"/>
            </a:avLst>
          </a:prstGeom>
          <a:solidFill>
            <a:schemeClr val="bg1">
              <a:alpha val="30000"/>
            </a:schemeClr>
          </a:soli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B0F0"/>
                </a:solidFill>
              </a:rPr>
              <a:t>Run: 5</a:t>
            </a:r>
            <a:endParaRPr lang="en-US" sz="1200" b="1" dirty="0">
              <a:solidFill>
                <a:srgbClr val="00B0F0"/>
              </a:solidFill>
            </a:endParaRPr>
          </a:p>
        </p:txBody>
      </p:sp>
      <p:sp>
        <p:nvSpPr>
          <p:cNvPr id="178" name="Cloud Callout 177"/>
          <p:cNvSpPr/>
          <p:nvPr/>
        </p:nvSpPr>
        <p:spPr>
          <a:xfrm>
            <a:off x="8536668" y="5281488"/>
            <a:ext cx="902412" cy="221065"/>
          </a:xfrm>
          <a:prstGeom prst="cloudCallout">
            <a:avLst>
              <a:gd name="adj1" fmla="val -6301"/>
              <a:gd name="adj2" fmla="val -198224"/>
            </a:avLst>
          </a:prstGeom>
          <a:solidFill>
            <a:schemeClr val="bg1">
              <a:alpha val="30000"/>
            </a:schemeClr>
          </a:soli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B0F0"/>
                </a:solidFill>
              </a:rPr>
              <a:t>Run: 6</a:t>
            </a:r>
            <a:endParaRPr lang="en-US" sz="1200" b="1" dirty="0">
              <a:solidFill>
                <a:srgbClr val="00B0F0"/>
              </a:solidFill>
            </a:endParaRPr>
          </a:p>
        </p:txBody>
      </p:sp>
      <p:sp>
        <p:nvSpPr>
          <p:cNvPr id="179" name="Cloud Callout 178"/>
          <p:cNvSpPr/>
          <p:nvPr/>
        </p:nvSpPr>
        <p:spPr>
          <a:xfrm>
            <a:off x="10351642" y="5234880"/>
            <a:ext cx="902412" cy="221065"/>
          </a:xfrm>
          <a:prstGeom prst="cloudCallout">
            <a:avLst>
              <a:gd name="adj1" fmla="val -13901"/>
              <a:gd name="adj2" fmla="val -198225"/>
            </a:avLst>
          </a:prstGeom>
          <a:solidFill>
            <a:schemeClr val="bg1">
              <a:alpha val="30000"/>
            </a:schemeClr>
          </a:soli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B0F0"/>
                </a:solidFill>
              </a:rPr>
              <a:t>Run: 7</a:t>
            </a:r>
            <a:endParaRPr lang="en-US" sz="1200" b="1" dirty="0">
              <a:solidFill>
                <a:srgbClr val="00B0F0"/>
              </a:solidFill>
            </a:endParaRPr>
          </a:p>
        </p:txBody>
      </p:sp>
      <p:sp>
        <p:nvSpPr>
          <p:cNvPr id="180" name="Cloud Callout 179"/>
          <p:cNvSpPr/>
          <p:nvPr/>
        </p:nvSpPr>
        <p:spPr>
          <a:xfrm>
            <a:off x="6741941" y="2857697"/>
            <a:ext cx="902412" cy="221065"/>
          </a:xfrm>
          <a:prstGeom prst="cloudCallout">
            <a:avLst>
              <a:gd name="adj1" fmla="val -2502"/>
              <a:gd name="adj2" fmla="val 194727"/>
            </a:avLst>
          </a:prstGeom>
          <a:solidFill>
            <a:schemeClr val="bg1">
              <a:alpha val="30000"/>
            </a:schemeClr>
          </a:soli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B0F0"/>
                </a:solidFill>
              </a:rPr>
              <a:t>Run: 7</a:t>
            </a:r>
            <a:endParaRPr lang="en-US" sz="1200" b="1" dirty="0">
              <a:solidFill>
                <a:srgbClr val="00B0F0"/>
              </a:solidFill>
            </a:endParaRPr>
          </a:p>
        </p:txBody>
      </p:sp>
      <p:sp>
        <p:nvSpPr>
          <p:cNvPr id="181" name="Cloud Callout 180"/>
          <p:cNvSpPr/>
          <p:nvPr/>
        </p:nvSpPr>
        <p:spPr>
          <a:xfrm>
            <a:off x="-44466" y="5092479"/>
            <a:ext cx="902412" cy="221065"/>
          </a:xfrm>
          <a:prstGeom prst="cloudCallout">
            <a:avLst>
              <a:gd name="adj1" fmla="val 13964"/>
              <a:gd name="adj2" fmla="val 168875"/>
            </a:avLst>
          </a:prstGeom>
          <a:solidFill>
            <a:schemeClr val="bg1">
              <a:alpha val="30000"/>
            </a:schemeClr>
          </a:soli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B0F0"/>
                </a:solidFill>
              </a:rPr>
              <a:t>Run: 8</a:t>
            </a:r>
            <a:endParaRPr lang="en-US" sz="1200" b="1" dirty="0">
              <a:solidFill>
                <a:srgbClr val="00B0F0"/>
              </a:solidFill>
            </a:endParaRPr>
          </a:p>
        </p:txBody>
      </p:sp>
      <p:sp>
        <p:nvSpPr>
          <p:cNvPr id="182" name="Cloud Callout 181"/>
          <p:cNvSpPr/>
          <p:nvPr/>
        </p:nvSpPr>
        <p:spPr>
          <a:xfrm>
            <a:off x="5556136" y="2849895"/>
            <a:ext cx="902412" cy="221065"/>
          </a:xfrm>
          <a:prstGeom prst="cloudCallout">
            <a:avLst>
              <a:gd name="adj1" fmla="val 2564"/>
              <a:gd name="adj2" fmla="val -239589"/>
            </a:avLst>
          </a:prstGeom>
          <a:solidFill>
            <a:schemeClr val="bg1">
              <a:alpha val="30000"/>
            </a:schemeClr>
          </a:soli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B0F0"/>
                </a:solidFill>
              </a:rPr>
              <a:t>Run: 9</a:t>
            </a:r>
            <a:endParaRPr lang="en-US" sz="1200" b="1" dirty="0">
              <a:solidFill>
                <a:srgbClr val="00B0F0"/>
              </a:solidFill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4437344" y="1212191"/>
            <a:ext cx="1331225" cy="57075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7030A0"/>
                </a:solidFill>
              </a:rPr>
              <a:t>OAuth2 Client</a:t>
            </a:r>
            <a:br>
              <a:rPr lang="en-US" sz="1200" b="1" dirty="0" smtClean="0">
                <a:solidFill>
                  <a:srgbClr val="7030A0"/>
                </a:solidFill>
              </a:rPr>
            </a:br>
            <a:r>
              <a:rPr lang="en-US" sz="1200" b="1" dirty="0" smtClean="0">
                <a:solidFill>
                  <a:srgbClr val="7030A0"/>
                </a:solidFill>
              </a:rPr>
              <a:t>service</a:t>
            </a:r>
            <a:r>
              <a:rPr lang="en-US" sz="1200" b="1" dirty="0" smtClean="0">
                <a:solidFill>
                  <a:schemeClr val="tx1"/>
                </a:solidFill>
              </a:rPr>
              <a:t/>
            </a:r>
            <a:br>
              <a:rPr lang="en-US" sz="1200" b="1" dirty="0" smtClean="0">
                <a:solidFill>
                  <a:schemeClr val="tx1"/>
                </a:solidFill>
              </a:rPr>
            </a:br>
            <a:r>
              <a:rPr lang="en-US" sz="1000" b="1" dirty="0" smtClean="0">
                <a:solidFill>
                  <a:srgbClr val="FF0000"/>
                </a:solidFill>
              </a:rPr>
              <a:t>port:9192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92" name="Elbow Connector 191"/>
          <p:cNvCxnSpPr>
            <a:endCxn id="190" idx="3"/>
          </p:cNvCxnSpPr>
          <p:nvPr/>
        </p:nvCxnSpPr>
        <p:spPr>
          <a:xfrm rot="5400000">
            <a:off x="5720429" y="766678"/>
            <a:ext cx="779033" cy="68275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5131414" y="1768097"/>
            <a:ext cx="6044" cy="31530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Cloud Callout 196"/>
          <p:cNvSpPr/>
          <p:nvPr/>
        </p:nvSpPr>
        <p:spPr>
          <a:xfrm>
            <a:off x="3651025" y="1837225"/>
            <a:ext cx="1071629" cy="190552"/>
          </a:xfrm>
          <a:prstGeom prst="cloudCallout">
            <a:avLst>
              <a:gd name="adj1" fmla="val 27562"/>
              <a:gd name="adj2" fmla="val -91539"/>
            </a:avLst>
          </a:prstGeom>
          <a:solidFill>
            <a:schemeClr val="bg1">
              <a:alpha val="30000"/>
            </a:schemeClr>
          </a:soli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B0F0"/>
                </a:solidFill>
              </a:rPr>
              <a:t>Run: 10</a:t>
            </a:r>
            <a:endParaRPr lang="en-US" sz="1200" b="1" dirty="0">
              <a:solidFill>
                <a:srgbClr val="00B0F0"/>
              </a:solidFill>
            </a:endParaRPr>
          </a:p>
        </p:txBody>
      </p:sp>
      <p:cxnSp>
        <p:nvCxnSpPr>
          <p:cNvPr id="10" name="Straight Arrow Connector 9"/>
          <p:cNvCxnSpPr>
            <a:stCxn id="30" idx="2"/>
          </p:cNvCxnSpPr>
          <p:nvPr/>
        </p:nvCxnSpPr>
        <p:spPr>
          <a:xfrm>
            <a:off x="6677511" y="710962"/>
            <a:ext cx="1894" cy="1387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Cloud 30"/>
          <p:cNvSpPr/>
          <p:nvPr/>
        </p:nvSpPr>
        <p:spPr>
          <a:xfrm>
            <a:off x="6069544" y="979762"/>
            <a:ext cx="1214661" cy="823523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76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60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miley Face 31"/>
          <p:cNvSpPr/>
          <p:nvPr/>
        </p:nvSpPr>
        <p:spPr>
          <a:xfrm>
            <a:off x="5210163" y="206870"/>
            <a:ext cx="331470" cy="299265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7" name="Cloud 76"/>
          <p:cNvSpPr/>
          <p:nvPr/>
        </p:nvSpPr>
        <p:spPr>
          <a:xfrm>
            <a:off x="600316" y="1134010"/>
            <a:ext cx="1214661" cy="823523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76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60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18" idx="2"/>
            <a:endCxn id="14" idx="0"/>
          </p:cNvCxnSpPr>
          <p:nvPr/>
        </p:nvCxnSpPr>
        <p:spPr>
          <a:xfrm>
            <a:off x="2861824" y="948771"/>
            <a:ext cx="3265" cy="32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3"/>
            <a:endCxn id="18" idx="1"/>
          </p:cNvCxnSpPr>
          <p:nvPr/>
        </p:nvCxnSpPr>
        <p:spPr>
          <a:xfrm>
            <a:off x="1680416" y="652637"/>
            <a:ext cx="582694" cy="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0" idx="0"/>
            <a:endCxn id="17" idx="2"/>
          </p:cNvCxnSpPr>
          <p:nvPr/>
        </p:nvCxnSpPr>
        <p:spPr>
          <a:xfrm flipH="1" flipV="1">
            <a:off x="1249523" y="948770"/>
            <a:ext cx="2730" cy="1878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38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101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jini</dc:creator>
  <cp:lastModifiedBy>jini</cp:lastModifiedBy>
  <cp:revision>62</cp:revision>
  <dcterms:created xsi:type="dcterms:W3CDTF">2017-04-12T14:15:42Z</dcterms:created>
  <dcterms:modified xsi:type="dcterms:W3CDTF">2017-04-12T22:23:57Z</dcterms:modified>
</cp:coreProperties>
</file>