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6.jpg"/><Relationship Id="rId6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youtube.com/watch?v=SSo_EIwHSd4&amp;t=112s" TargetMode="External"/><Relationship Id="rId4" Type="http://schemas.openxmlformats.org/officeDocument/2006/relationships/hyperlink" Target="https://www.youtube.com/watch?v=3xGLc-zz9cA&amp;t=230s" TargetMode="External"/><Relationship Id="rId9" Type="http://schemas.openxmlformats.org/officeDocument/2006/relationships/hyperlink" Target="https://www.youtube.com/watch?v=FtK65VH5OBg" TargetMode="External"/><Relationship Id="rId5" Type="http://schemas.openxmlformats.org/officeDocument/2006/relationships/hyperlink" Target="https://en.wikipedia.org/wiki/Blockchain" TargetMode="External"/><Relationship Id="rId6" Type="http://schemas.openxmlformats.org/officeDocument/2006/relationships/hyperlink" Target="https://storj.io/" TargetMode="External"/><Relationship Id="rId7" Type="http://schemas.openxmlformats.org/officeDocument/2006/relationships/hyperlink" Target="https://coinweez.com/beginners-guide-dapps/" TargetMode="External"/><Relationship Id="rId8" Type="http://schemas.openxmlformats.org/officeDocument/2006/relationships/hyperlink" Target="https://www.pcmag.com/feature/361189/the-coolest-blockchain-startups-at-consensus/9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071bct551@pcampus.edu.np" TargetMode="External"/><Relationship Id="rId4" Type="http://schemas.openxmlformats.org/officeDocument/2006/relationships/hyperlink" Target="mailto:071bct551@pcampus.edu.np" TargetMode="External"/><Relationship Id="rId5" Type="http://schemas.openxmlformats.org/officeDocument/2006/relationships/hyperlink" Target="mailto:071bct512bipin@pcampus.edu.n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87500" y="329100"/>
            <a:ext cx="75690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Presenter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5" name="Shape 55"/>
          <p:cNvSpPr txBox="1"/>
          <p:nvPr/>
        </p:nvSpPr>
        <p:spPr>
          <a:xfrm>
            <a:off x="604500" y="1605900"/>
            <a:ext cx="33567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Sagar Bhusal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Developer at Zyaba Squad</a:t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Blockchain Researcher (Intern)</a:t>
            </a:r>
            <a:br>
              <a:rPr lang="en">
                <a:solidFill>
                  <a:srgbClr val="980000"/>
                </a:solidFill>
              </a:rPr>
            </a:br>
            <a:r>
              <a:rPr i="1" lang="en">
                <a:solidFill>
                  <a:srgbClr val="980000"/>
                </a:solidFill>
              </a:rPr>
              <a:t>Soriole, Netherland</a:t>
            </a:r>
            <a:endParaRPr i="1"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IOE, Pulchowk </a:t>
            </a:r>
            <a:r>
              <a:rPr i="1" lang="en">
                <a:solidFill>
                  <a:srgbClr val="980000"/>
                </a:solidFill>
              </a:rPr>
              <a:t>( BCT Final Year )</a:t>
            </a:r>
            <a:endParaRPr i="1">
              <a:solidFill>
                <a:srgbClr val="980000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5467900" y="1526550"/>
            <a:ext cx="32712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Bipin Khatiwada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AI Fellow at Fusemachines Nepal</a:t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Blockchain Researcher (Intern)</a:t>
            </a:r>
            <a:br>
              <a:rPr lang="en">
                <a:solidFill>
                  <a:srgbClr val="980000"/>
                </a:solidFill>
              </a:rPr>
            </a:br>
            <a:r>
              <a:rPr i="1" lang="en">
                <a:solidFill>
                  <a:srgbClr val="980000"/>
                </a:solidFill>
              </a:rPr>
              <a:t>Soriole, Netherland</a:t>
            </a:r>
            <a:endParaRPr i="1"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IOE, Pulchowk </a:t>
            </a:r>
            <a:r>
              <a:rPr i="1" lang="en">
                <a:solidFill>
                  <a:srgbClr val="980000"/>
                </a:solidFill>
              </a:rPr>
              <a:t>( BCT Final Year ) </a:t>
            </a:r>
            <a:endParaRPr i="1">
              <a:solidFill>
                <a:srgbClr val="98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57" name="Shape 57"/>
          <p:cNvCxnSpPr/>
          <p:nvPr/>
        </p:nvCxnSpPr>
        <p:spPr>
          <a:xfrm>
            <a:off x="4572000" y="1554000"/>
            <a:ext cx="0" cy="222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475" y="0"/>
            <a:ext cx="5195518" cy="27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95175"/>
            <a:ext cx="5496600" cy="27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Gift To Future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25650" y="1152475"/>
            <a:ext cx="7506600" cy="18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Benefits of the digital age have been asymmetrical. </a:t>
            </a:r>
            <a:b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3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377100" y="3224975"/>
            <a:ext cx="75210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party organization may no longer be necessary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Banking, Finance and Fintech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going to be world biggest bank with no single cash.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627063"/>
            <a:ext cx="6858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2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914175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743325"/>
            <a:ext cx="2808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know originality of your ...  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Coffee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painting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branded shoes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325" y="362177"/>
            <a:ext cx="5895675" cy="4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222100" y="4652800"/>
            <a:ext cx="3921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Picture Source</a:t>
            </a:r>
            <a:r>
              <a:rPr i="1" lang="en" sz="1000"/>
              <a:t>: https://www.youtube.com/watch?v=FtK65VH5OBg</a:t>
            </a:r>
            <a:endParaRPr i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214175" y="158450"/>
            <a:ext cx="8520600" cy="4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Seamless integration of any number of players with no loss of d</a:t>
            </a:r>
            <a:r>
              <a:rPr lang="en"/>
              <a:t>ata consistency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427" y="2029375"/>
            <a:ext cx="6284774" cy="354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675" y="699525"/>
            <a:ext cx="29146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088" y="694763"/>
            <a:ext cx="29432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163" y="694775"/>
            <a:ext cx="23717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( CLOUD )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79888"/>
            <a:ext cx="76200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718575" y="4046550"/>
            <a:ext cx="598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Your data. Your Control. Your Privacy.</a:t>
            </a:r>
            <a:endParaRPr b="1" i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and Authorization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14600"/>
            <a:ext cx="29670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Aadhar Card (India)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Land Registration </a:t>
            </a:r>
            <a:br>
              <a:rPr lang="en"/>
            </a:br>
            <a:r>
              <a:rPr lang="en"/>
              <a:t>(Ireland, Netherland)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MIT Certification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800" y="786575"/>
            <a:ext cx="5987199" cy="35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0" y="341300"/>
            <a:ext cx="39570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Of Things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875" y="1516325"/>
            <a:ext cx="6641050" cy="36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6300" y="-115775"/>
            <a:ext cx="4678302" cy="26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31575" y="2778975"/>
            <a:ext cx="18891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Players of this field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IOTA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IBM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744575"/>
            <a:ext cx="8520600" cy="11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Blockchain and Future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1082850"/>
            <a:ext cx="85206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A4A4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275" y="1082850"/>
            <a:ext cx="6943425" cy="37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50775" y="11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Wait, Blockchain is way more important than you think !</a:t>
            </a:r>
            <a:endParaRPr sz="2600"/>
          </a:p>
        </p:txBody>
      </p:sp>
      <p:sp>
        <p:nvSpPr>
          <p:cNvPr id="184" name="Shape 184"/>
          <p:cNvSpPr txBox="1"/>
          <p:nvPr/>
        </p:nvSpPr>
        <p:spPr>
          <a:xfrm>
            <a:off x="304700" y="706925"/>
            <a:ext cx="8617200" cy="4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Game</a:t>
            </a:r>
            <a:br>
              <a:rPr lang="en"/>
            </a:br>
            <a:r>
              <a:rPr lang="en"/>
              <a:t>( </a:t>
            </a:r>
            <a:r>
              <a:rPr lang="en"/>
              <a:t>Crypto Kitties</a:t>
            </a:r>
            <a:r>
              <a:rPr lang="en"/>
              <a:t>, Virtual Nation, </a:t>
            </a:r>
            <a:r>
              <a:rPr lang="en"/>
              <a:t>Pet Dog</a:t>
            </a:r>
            <a:r>
              <a:rPr lang="en"/>
              <a:t> 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Healthcare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Business and Market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Asset Management: Trade Processing and Settlement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Insurance: Claims processing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Payments: Cross-Border Payments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Your car/ smartphone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Smart Appliances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Blockchain music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Blockchain Government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Public value/ community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Blockchain Identity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Blockchain Messenger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Blockchain Storage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Blockchain</a:t>
            </a:r>
            <a:r>
              <a:rPr lang="en"/>
              <a:t> Certification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Honest Review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Transparent Transaction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	and way more ……...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625" y="994025"/>
            <a:ext cx="2594750" cy="2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43225" y="1779500"/>
            <a:ext cx="72477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A4A4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Ultimate Job Killer</a:t>
            </a:r>
            <a:endParaRPr b="1">
              <a:solidFill>
                <a:srgbClr val="4A4A4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Georgia"/>
              <a:buChar char="●"/>
            </a:pPr>
            <a:r>
              <a:rPr b="1" lang="en">
                <a:solidFill>
                  <a:srgbClr val="4A4A4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Complete decentralization good ?</a:t>
            </a:r>
            <a:endParaRPr b="1">
              <a:solidFill>
                <a:srgbClr val="4A4A4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Georgia"/>
              <a:buChar char="●"/>
            </a:pPr>
            <a:r>
              <a:rPr b="1" lang="en">
                <a:solidFill>
                  <a:srgbClr val="4A4A4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Revenue and Remittance</a:t>
            </a:r>
            <a:endParaRPr b="1">
              <a:solidFill>
                <a:srgbClr val="4A4A4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Georgia"/>
              <a:buChar char="●"/>
            </a:pPr>
            <a:r>
              <a:rPr b="1" lang="en">
                <a:solidFill>
                  <a:srgbClr val="4A4A4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Energy Consumption</a:t>
            </a:r>
            <a:endParaRPr b="1">
              <a:solidFill>
                <a:srgbClr val="4A4A4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3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Scope in Nepal ?</a:t>
            </a:r>
            <a:endParaRPr b="1"/>
          </a:p>
        </p:txBody>
      </p:sp>
      <p:sp>
        <p:nvSpPr>
          <p:cNvPr id="197" name="Shape 197"/>
          <p:cNvSpPr txBox="1"/>
          <p:nvPr/>
        </p:nvSpPr>
        <p:spPr>
          <a:xfrm>
            <a:off x="1908900" y="1474800"/>
            <a:ext cx="63792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Fintech - the most anticipated market !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Land Registration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Emerging field. More Opportunity.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i="1" lang="en"/>
              <a:t>nd all of the above use cases….</a:t>
            </a:r>
            <a:endParaRPr i="1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5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BLOCKCHAIN POWERED </a:t>
            </a:r>
            <a:br>
              <a:rPr b="1"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DECENTRALIZED DISTRIBUTED DATABASE (CLOUD)</a:t>
            </a:r>
            <a:endParaRPr b="1"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5" y="1223950"/>
            <a:ext cx="9084076" cy="346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12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blockchain projects  in Pulchowk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Blockchain Messenger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ctr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Blockchain Based Identification System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ctr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Blockchain Based Certification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algn="ctr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Blockchain Based Health Record System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11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Nepal’s first “Blockchain Meetup”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596675" y="548450"/>
            <a:ext cx="6106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Coming up ….</a:t>
            </a:r>
            <a:endParaRPr i="1"/>
          </a:p>
        </p:txBody>
      </p:sp>
      <p:sp>
        <p:nvSpPr>
          <p:cNvPr id="216" name="Shape 216"/>
          <p:cNvSpPr txBox="1"/>
          <p:nvPr/>
        </p:nvSpPr>
        <p:spPr>
          <a:xfrm>
            <a:off x="5809800" y="3449300"/>
            <a:ext cx="3022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Pulchowk Blockchain Lab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213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Queries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https://www.youtube.com/watch?v=SSo_EIwHSd4&amp;t=112s</a:t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https://www.youtube.com/watch?v=3xGLc-zz9cA&amp;t=230s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https://en.wikipedia.org/wiki/Blockchain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https://storj.io/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https://coinweez.com/beginners-guide-dapps/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https://www.pcmag.com/feature/361189/the-coolest-blockchain-startups-at-consensus/9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https://www.youtube.com/watch?v=FtK65VH5OBg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5040775" y="2285400"/>
            <a:ext cx="357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597200" y="1572300"/>
            <a:ext cx="32178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Sagar Bhusal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IOE, Pulchowk Campus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071bct551@pcampus.</a:t>
            </a:r>
            <a:r>
              <a:rPr lang="en" u="sng">
                <a:solidFill>
                  <a:schemeClr val="hlink"/>
                </a:solidFill>
                <a:hlinkClick r:id="rId4"/>
              </a:rPr>
              <a:t>edu.np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Bipin Khatiwada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IOE, Pulchowk Campus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071bct512bipin@pcampus.edu.np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Shape 234"/>
          <p:cNvCxnSpPr/>
          <p:nvPr/>
        </p:nvCxnSpPr>
        <p:spPr>
          <a:xfrm>
            <a:off x="4363425" y="1572300"/>
            <a:ext cx="0" cy="21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225350"/>
            <a:ext cx="8520600" cy="4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TRUST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A4A4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363" y="285750"/>
            <a:ext cx="6217275" cy="31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0" y="258950"/>
            <a:ext cx="85206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1377100"/>
            <a:ext cx="85206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iant global spreedsheet that runs in millions of millions of computers recording any structure information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388400" y="3142600"/>
            <a:ext cx="84438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3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" sz="3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continuously growing list of records, called blocks, which are linked and secured using cryptography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0" y="211850"/>
            <a:ext cx="85206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Pillars of Blockchain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1118150"/>
            <a:ext cx="85206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						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publicly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8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Blockchain works??</a:t>
            </a:r>
            <a:endParaRPr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2834125"/>
            <a:ext cx="85206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World Biggest Blockchain is Bitcoin.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subTitle"/>
          </p:nvPr>
        </p:nvSpPr>
        <p:spPr>
          <a:xfrm>
            <a:off x="0" y="2834125"/>
            <a:ext cx="90630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Chain of Blocks that contain Informations==Blockchain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275" y="140625"/>
            <a:ext cx="5031157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subTitle"/>
          </p:nvPr>
        </p:nvSpPr>
        <p:spPr>
          <a:xfrm>
            <a:off x="3083750" y="294250"/>
            <a:ext cx="5748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350" y="294238"/>
            <a:ext cx="569595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05925" y="317800"/>
            <a:ext cx="29190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Data:</a:t>
            </a:r>
            <a:r>
              <a:rPr lang="en" sz="2600"/>
              <a:t> depends on type of blockchain.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Hash:</a:t>
            </a:r>
            <a:r>
              <a:rPr lang="en" sz="2600"/>
              <a:t> fingerprints,unique.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Hash of Previous Block:</a:t>
            </a:r>
            <a:r>
              <a:rPr lang="en" sz="2600"/>
              <a:t> helps in creating chain.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59451" cy="26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00" y="2401075"/>
            <a:ext cx="5410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