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2" r:id="rId14"/>
    <p:sldId id="267" r:id="rId15"/>
    <p:sldId id="268" r:id="rId16"/>
    <p:sldId id="269" r:id="rId17"/>
    <p:sldId id="270" r:id="rId18"/>
    <p:sldId id="283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6" r:id="rId40"/>
    <p:sldId id="293" r:id="rId41"/>
    <p:sldId id="361" r:id="rId42"/>
    <p:sldId id="362" r:id="rId43"/>
    <p:sldId id="294" r:id="rId44"/>
    <p:sldId id="297" r:id="rId45"/>
    <p:sldId id="364" r:id="rId46"/>
    <p:sldId id="365" r:id="rId47"/>
    <p:sldId id="358" r:id="rId48"/>
    <p:sldId id="359" r:id="rId49"/>
    <p:sldId id="360" r:id="rId50"/>
    <p:sldId id="298" r:id="rId51"/>
    <p:sldId id="299" r:id="rId52"/>
    <p:sldId id="366" r:id="rId53"/>
    <p:sldId id="308" r:id="rId54"/>
    <p:sldId id="295" r:id="rId55"/>
    <p:sldId id="300" r:id="rId56"/>
    <p:sldId id="301" r:id="rId57"/>
    <p:sldId id="302" r:id="rId58"/>
    <p:sldId id="304" r:id="rId59"/>
    <p:sldId id="303" r:id="rId60"/>
    <p:sldId id="305" r:id="rId61"/>
    <p:sldId id="306" r:id="rId62"/>
    <p:sldId id="321" r:id="rId63"/>
    <p:sldId id="307" r:id="rId64"/>
    <p:sldId id="319" r:id="rId65"/>
    <p:sldId id="320" r:id="rId66"/>
    <p:sldId id="309" r:id="rId67"/>
    <p:sldId id="310" r:id="rId68"/>
    <p:sldId id="311" r:id="rId69"/>
    <p:sldId id="312" r:id="rId70"/>
    <p:sldId id="313" r:id="rId71"/>
    <p:sldId id="314" r:id="rId72"/>
    <p:sldId id="315" r:id="rId73"/>
    <p:sldId id="316" r:id="rId74"/>
    <p:sldId id="317" r:id="rId75"/>
    <p:sldId id="318" r:id="rId76"/>
    <p:sldId id="323" r:id="rId77"/>
    <p:sldId id="322" r:id="rId78"/>
    <p:sldId id="324" r:id="rId79"/>
    <p:sldId id="325" r:id="rId80"/>
    <p:sldId id="326" r:id="rId81"/>
    <p:sldId id="327" r:id="rId82"/>
    <p:sldId id="328" r:id="rId83"/>
    <p:sldId id="329" r:id="rId84"/>
    <p:sldId id="330" r:id="rId85"/>
    <p:sldId id="331" r:id="rId86"/>
    <p:sldId id="332" r:id="rId87"/>
    <p:sldId id="335" r:id="rId88"/>
    <p:sldId id="333" r:id="rId89"/>
    <p:sldId id="334" r:id="rId90"/>
    <p:sldId id="340" r:id="rId91"/>
    <p:sldId id="336" r:id="rId92"/>
    <p:sldId id="337" r:id="rId93"/>
    <p:sldId id="338" r:id="rId94"/>
    <p:sldId id="339" r:id="rId95"/>
    <p:sldId id="341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tableStyles" Target="tableStyles.xml"/><Relationship Id="rId98" Type="http://schemas.openxmlformats.org/officeDocument/2006/relationships/viewProps" Target="viewProps.xml"/><Relationship Id="rId97" Type="http://schemas.openxmlformats.org/officeDocument/2006/relationships/presProps" Target="presProps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10D164-DB0A-413C-86FE-9A550E23869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1EFD8D-3966-4050-B356-8FDA079683DD}">
      <dgm:prSet phldrT="[Text]"/>
      <dgm:spPr/>
      <dgm:t>
        <a:bodyPr/>
        <a:lstStyle/>
        <a:p>
          <a:r>
            <a:rPr lang="en-US" dirty="0" smtClean="0"/>
            <a:t>Data types</a:t>
          </a:r>
          <a:endParaRPr lang="en-US" dirty="0"/>
        </a:p>
      </dgm:t>
    </dgm:pt>
    <dgm:pt modelId="{B13FFA6D-23EA-4405-A0F7-AEE40C48C9BC}" cxnId="{7898789B-D5A6-47C5-B4F4-8E3F6FC54DE3}" type="parTrans">
      <dgm:prSet/>
      <dgm:spPr/>
      <dgm:t>
        <a:bodyPr/>
        <a:lstStyle/>
        <a:p>
          <a:endParaRPr lang="en-US"/>
        </a:p>
      </dgm:t>
    </dgm:pt>
    <dgm:pt modelId="{DC5EC79D-3B05-4D21-A65D-6EA65D2B134B}" cxnId="{7898789B-D5A6-47C5-B4F4-8E3F6FC54DE3}" type="sibTrans">
      <dgm:prSet/>
      <dgm:spPr/>
      <dgm:t>
        <a:bodyPr/>
        <a:lstStyle/>
        <a:p>
          <a:endParaRPr lang="en-US"/>
        </a:p>
      </dgm:t>
    </dgm:pt>
    <dgm:pt modelId="{5710AE3F-C93C-46A3-9959-08F2603669A1}">
      <dgm:prSet phldrT="[Text]"/>
      <dgm:spPr/>
      <dgm:t>
        <a:bodyPr/>
        <a:lstStyle/>
        <a:p>
          <a:r>
            <a:rPr lang="en-US" dirty="0" smtClean="0"/>
            <a:t>Built-in</a:t>
          </a:r>
          <a:endParaRPr lang="en-US" dirty="0"/>
        </a:p>
      </dgm:t>
    </dgm:pt>
    <dgm:pt modelId="{0487E5F5-60A6-433C-B980-9363373199E7}" cxnId="{8F584E33-99A4-4A15-B34F-8944061C2734}" type="parTrans">
      <dgm:prSet/>
      <dgm:spPr/>
      <dgm:t>
        <a:bodyPr/>
        <a:lstStyle/>
        <a:p>
          <a:endParaRPr lang="en-US"/>
        </a:p>
      </dgm:t>
    </dgm:pt>
    <dgm:pt modelId="{0DB49CF8-C7C8-4A08-B3B1-8C13E4FCD209}" cxnId="{8F584E33-99A4-4A15-B34F-8944061C2734}" type="sibTrans">
      <dgm:prSet/>
      <dgm:spPr/>
      <dgm:t>
        <a:bodyPr/>
        <a:lstStyle/>
        <a:p>
          <a:endParaRPr lang="en-US"/>
        </a:p>
      </dgm:t>
    </dgm:pt>
    <dgm:pt modelId="{49040E51-CC42-49F6-8B76-DB4A76029823}">
      <dgm:prSet phldrT="[Text]"/>
      <dgm:spPr/>
      <dgm:t>
        <a:bodyPr/>
        <a:lstStyle/>
        <a:p>
          <a:r>
            <a:rPr lang="en-US" dirty="0" smtClean="0"/>
            <a:t>Integral</a:t>
          </a:r>
          <a:endParaRPr lang="en-US" dirty="0"/>
        </a:p>
      </dgm:t>
    </dgm:pt>
    <dgm:pt modelId="{B6C999B9-A7FC-4134-AE98-2A09FFD4E150}" cxnId="{4F55CA52-8DF1-475B-A005-7FAD5BA91551}" type="parTrans">
      <dgm:prSet/>
      <dgm:spPr/>
      <dgm:t>
        <a:bodyPr/>
        <a:lstStyle/>
        <a:p>
          <a:endParaRPr lang="en-US"/>
        </a:p>
      </dgm:t>
    </dgm:pt>
    <dgm:pt modelId="{964C55CB-D2C0-4CEB-8BAF-503A31667AA4}" cxnId="{4F55CA52-8DF1-475B-A005-7FAD5BA91551}" type="sibTrans">
      <dgm:prSet/>
      <dgm:spPr/>
      <dgm:t>
        <a:bodyPr/>
        <a:lstStyle/>
        <a:p>
          <a:endParaRPr lang="en-US"/>
        </a:p>
      </dgm:t>
    </dgm:pt>
    <dgm:pt modelId="{3A6E7303-3CCC-46E1-9C72-FAC16C92F77D}">
      <dgm:prSet phldrT="[Text]"/>
      <dgm:spPr/>
      <dgm:t>
        <a:bodyPr/>
        <a:lstStyle/>
        <a:p>
          <a:r>
            <a:rPr lang="en-US" dirty="0" smtClean="0"/>
            <a:t>void</a:t>
          </a:r>
          <a:endParaRPr lang="en-US" dirty="0"/>
        </a:p>
      </dgm:t>
    </dgm:pt>
    <dgm:pt modelId="{47DDC79C-68B5-44C5-9195-BF08505D4BAB}" cxnId="{5D7F1E4C-BB9A-423B-AA1E-FFD1688078B6}" type="parTrans">
      <dgm:prSet/>
      <dgm:spPr/>
      <dgm:t>
        <a:bodyPr/>
        <a:lstStyle/>
        <a:p>
          <a:endParaRPr lang="en-US"/>
        </a:p>
      </dgm:t>
    </dgm:pt>
    <dgm:pt modelId="{D98A839F-AF31-459E-85A4-AD18C0DDDF34}" cxnId="{5D7F1E4C-BB9A-423B-AA1E-FFD1688078B6}" type="sibTrans">
      <dgm:prSet/>
      <dgm:spPr/>
      <dgm:t>
        <a:bodyPr/>
        <a:lstStyle/>
        <a:p>
          <a:endParaRPr lang="en-US"/>
        </a:p>
      </dgm:t>
    </dgm:pt>
    <dgm:pt modelId="{4FA8D113-25AC-4DAC-B33B-800E786E1E5E}">
      <dgm:prSet phldrT="[Text]"/>
      <dgm:spPr/>
      <dgm:t>
        <a:bodyPr/>
        <a:lstStyle/>
        <a:p>
          <a:r>
            <a:rPr lang="en-US" dirty="0" smtClean="0"/>
            <a:t>Derived</a:t>
          </a:r>
          <a:endParaRPr lang="en-US" dirty="0"/>
        </a:p>
      </dgm:t>
    </dgm:pt>
    <dgm:pt modelId="{8239A40E-DE78-4103-A9F4-DB06CB7DD33B}" cxnId="{844597EB-8FA9-40B4-88E0-B5A47178338B}" type="parTrans">
      <dgm:prSet/>
      <dgm:spPr/>
      <dgm:t>
        <a:bodyPr/>
        <a:lstStyle/>
        <a:p>
          <a:endParaRPr lang="en-US"/>
        </a:p>
      </dgm:t>
    </dgm:pt>
    <dgm:pt modelId="{FE910199-9BBC-4314-8EB9-5FD9F4E5950D}" cxnId="{844597EB-8FA9-40B4-88E0-B5A47178338B}" type="sibTrans">
      <dgm:prSet/>
      <dgm:spPr/>
      <dgm:t>
        <a:bodyPr/>
        <a:lstStyle/>
        <a:p>
          <a:endParaRPr lang="en-US"/>
        </a:p>
      </dgm:t>
    </dgm:pt>
    <dgm:pt modelId="{1F7BF96D-8F79-4C5C-975B-BD0E71CDA661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33122DC9-72CA-4DD2-9C5F-0C6ADF41B2F9}" cxnId="{2326053F-361F-471B-A932-2F35430B9CE0}" type="parTrans">
      <dgm:prSet/>
      <dgm:spPr/>
      <dgm:t>
        <a:bodyPr/>
        <a:lstStyle/>
        <a:p>
          <a:endParaRPr lang="en-US"/>
        </a:p>
      </dgm:t>
    </dgm:pt>
    <dgm:pt modelId="{BEF9FD01-2738-40CC-B4C1-0A1BC9FE1B0D}" cxnId="{2326053F-361F-471B-A932-2F35430B9CE0}" type="sibTrans">
      <dgm:prSet/>
      <dgm:spPr/>
      <dgm:t>
        <a:bodyPr/>
        <a:lstStyle/>
        <a:p>
          <a:endParaRPr lang="en-US"/>
        </a:p>
      </dgm:t>
    </dgm:pt>
    <dgm:pt modelId="{69D51912-25DF-44CE-8C36-0D591EE97BF9}">
      <dgm:prSet phldrT="[Text]"/>
      <dgm:spPr/>
      <dgm:t>
        <a:bodyPr/>
        <a:lstStyle/>
        <a:p>
          <a:r>
            <a:rPr lang="en-US" dirty="0" smtClean="0"/>
            <a:t>User-defined</a:t>
          </a:r>
          <a:endParaRPr lang="en-US" dirty="0"/>
        </a:p>
      </dgm:t>
    </dgm:pt>
    <dgm:pt modelId="{0FEF3B5B-AD86-409B-B014-F58AEE32BB8E}" cxnId="{E503FC33-1B5E-47C5-9EC6-857FE6544EA9}" type="parTrans">
      <dgm:prSet/>
      <dgm:spPr/>
      <dgm:t>
        <a:bodyPr/>
        <a:lstStyle/>
        <a:p>
          <a:endParaRPr lang="en-US"/>
        </a:p>
      </dgm:t>
    </dgm:pt>
    <dgm:pt modelId="{B1821275-BD25-41EB-9376-5247FF0417D4}" cxnId="{E503FC33-1B5E-47C5-9EC6-857FE6544EA9}" type="sibTrans">
      <dgm:prSet/>
      <dgm:spPr/>
      <dgm:t>
        <a:bodyPr/>
        <a:lstStyle/>
        <a:p>
          <a:endParaRPr lang="en-US"/>
        </a:p>
      </dgm:t>
    </dgm:pt>
    <dgm:pt modelId="{B37DD08E-E209-4BF4-A78F-848741AC18AE}">
      <dgm:prSet phldrT="[Text]"/>
      <dgm:spPr/>
      <dgm:t>
        <a:bodyPr/>
        <a:lstStyle/>
        <a:p>
          <a:r>
            <a:rPr lang="en-US" dirty="0" smtClean="0"/>
            <a:t>Real</a:t>
          </a:r>
          <a:endParaRPr lang="en-US" dirty="0"/>
        </a:p>
      </dgm:t>
    </dgm:pt>
    <dgm:pt modelId="{BAD14562-F14E-4C6E-B4BA-707EC5B3BBE4}" cxnId="{86D838B6-7784-4FBE-9269-519D98F97057}" type="parTrans">
      <dgm:prSet/>
      <dgm:spPr/>
      <dgm:t>
        <a:bodyPr/>
        <a:lstStyle/>
        <a:p>
          <a:endParaRPr lang="en-US"/>
        </a:p>
      </dgm:t>
    </dgm:pt>
    <dgm:pt modelId="{75620EFE-4602-446C-8ACC-28045A31FBEA}" cxnId="{86D838B6-7784-4FBE-9269-519D98F97057}" type="sibTrans">
      <dgm:prSet/>
      <dgm:spPr/>
      <dgm:t>
        <a:bodyPr/>
        <a:lstStyle/>
        <a:p>
          <a:endParaRPr lang="en-US"/>
        </a:p>
      </dgm:t>
    </dgm:pt>
    <dgm:pt modelId="{655ECA28-ED88-44F8-971B-23C91D749F34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6CDF3BB8-12A4-47C0-8A30-97F406784AA6}" cxnId="{BCE4BE2F-B4FA-4189-A299-478C48AC2698}" type="parTrans">
      <dgm:prSet/>
      <dgm:spPr/>
      <dgm:t>
        <a:bodyPr/>
        <a:lstStyle/>
        <a:p>
          <a:endParaRPr lang="en-US"/>
        </a:p>
      </dgm:t>
    </dgm:pt>
    <dgm:pt modelId="{FCEE9FD1-21CD-4A4F-9C60-B44E6FD9EB80}" cxnId="{BCE4BE2F-B4FA-4189-A299-478C48AC2698}" type="sibTrans">
      <dgm:prSet/>
      <dgm:spPr/>
      <dgm:t>
        <a:bodyPr/>
        <a:lstStyle/>
        <a:p>
          <a:endParaRPr lang="en-US"/>
        </a:p>
      </dgm:t>
    </dgm:pt>
    <dgm:pt modelId="{AB0951F0-92EC-4E51-A679-A3019740F41B}">
      <dgm:prSet phldrT="[Text]"/>
      <dgm:spPr/>
      <dgm:t>
        <a:bodyPr/>
        <a:lstStyle/>
        <a:p>
          <a:r>
            <a:rPr lang="en-US" dirty="0" smtClean="0"/>
            <a:t>Pointer</a:t>
          </a:r>
          <a:endParaRPr lang="en-US" dirty="0"/>
        </a:p>
      </dgm:t>
    </dgm:pt>
    <dgm:pt modelId="{B17EC879-CE55-4E36-A975-6451EE845B6C}" cxnId="{3F09B8B8-7E7F-4C1E-B4B5-BAF97EADF0AB}" type="parTrans">
      <dgm:prSet/>
      <dgm:spPr/>
      <dgm:t>
        <a:bodyPr/>
        <a:lstStyle/>
        <a:p>
          <a:endParaRPr lang="en-US"/>
        </a:p>
      </dgm:t>
    </dgm:pt>
    <dgm:pt modelId="{8232BA31-4CF7-485F-A0DB-22256DE1DB4E}" cxnId="{3F09B8B8-7E7F-4C1E-B4B5-BAF97EADF0AB}" type="sibTrans">
      <dgm:prSet/>
      <dgm:spPr/>
      <dgm:t>
        <a:bodyPr/>
        <a:lstStyle/>
        <a:p>
          <a:endParaRPr lang="en-US"/>
        </a:p>
      </dgm:t>
    </dgm:pt>
    <dgm:pt modelId="{6AEA2CAB-3EF4-48E3-96A3-F775801976AA}">
      <dgm:prSet/>
      <dgm:spPr/>
      <dgm:t>
        <a:bodyPr/>
        <a:lstStyle/>
        <a:p>
          <a:r>
            <a:rPr lang="en-US" dirty="0" smtClean="0"/>
            <a:t>Structure</a:t>
          </a:r>
          <a:endParaRPr lang="en-US" dirty="0"/>
        </a:p>
      </dgm:t>
    </dgm:pt>
    <dgm:pt modelId="{FC4E2D2A-6CDE-4AEA-BB34-ECD07440E82C}" cxnId="{40B77194-BD8D-4F47-B727-36C783ADA42A}" type="parTrans">
      <dgm:prSet/>
      <dgm:spPr/>
      <dgm:t>
        <a:bodyPr/>
        <a:lstStyle/>
        <a:p>
          <a:endParaRPr lang="en-US"/>
        </a:p>
      </dgm:t>
    </dgm:pt>
    <dgm:pt modelId="{9A46FAB8-DB42-4AAA-917D-C19CD66F6A6F}" cxnId="{40B77194-BD8D-4F47-B727-36C783ADA42A}" type="sibTrans">
      <dgm:prSet/>
      <dgm:spPr/>
      <dgm:t>
        <a:bodyPr/>
        <a:lstStyle/>
        <a:p>
          <a:endParaRPr lang="en-US"/>
        </a:p>
      </dgm:t>
    </dgm:pt>
    <dgm:pt modelId="{667252B0-CFA4-4E76-99F2-956558BD3949}">
      <dgm:prSet/>
      <dgm:spPr/>
      <dgm:t>
        <a:bodyPr/>
        <a:lstStyle/>
        <a:p>
          <a:r>
            <a:rPr lang="en-US" dirty="0" smtClean="0"/>
            <a:t>Union</a:t>
          </a:r>
          <a:endParaRPr lang="en-US" dirty="0"/>
        </a:p>
      </dgm:t>
    </dgm:pt>
    <dgm:pt modelId="{E81E80D0-4B95-4BB4-8F8D-121A5C62339B}" cxnId="{ED3D52A4-510B-41AB-BFE5-752C99DE1930}" type="parTrans">
      <dgm:prSet/>
      <dgm:spPr/>
      <dgm:t>
        <a:bodyPr/>
        <a:lstStyle/>
        <a:p>
          <a:endParaRPr lang="en-US"/>
        </a:p>
      </dgm:t>
    </dgm:pt>
    <dgm:pt modelId="{BD25047B-2249-4A79-860E-C53A3717C755}" cxnId="{ED3D52A4-510B-41AB-BFE5-752C99DE1930}" type="sibTrans">
      <dgm:prSet/>
      <dgm:spPr/>
      <dgm:t>
        <a:bodyPr/>
        <a:lstStyle/>
        <a:p>
          <a:endParaRPr lang="en-US"/>
        </a:p>
      </dgm:t>
    </dgm:pt>
    <dgm:pt modelId="{A618B9D3-FB66-4CA0-AF23-8AC0AC05AD92}">
      <dgm:prSet/>
      <dgm:spPr/>
      <dgm:t>
        <a:bodyPr/>
        <a:lstStyle/>
        <a:p>
          <a:r>
            <a:rPr lang="en-US" dirty="0" smtClean="0"/>
            <a:t>Enumerator</a:t>
          </a:r>
          <a:endParaRPr lang="en-US" dirty="0"/>
        </a:p>
      </dgm:t>
    </dgm:pt>
    <dgm:pt modelId="{EE937624-0190-4E6B-ADDB-4D230F49B0C3}" cxnId="{86E56956-64E4-4ED5-B339-F76CE3995755}" type="parTrans">
      <dgm:prSet/>
      <dgm:spPr/>
      <dgm:t>
        <a:bodyPr/>
        <a:lstStyle/>
        <a:p>
          <a:endParaRPr lang="en-US"/>
        </a:p>
      </dgm:t>
    </dgm:pt>
    <dgm:pt modelId="{16441D12-5E9A-4893-B078-56C13E20CB3C}" cxnId="{86E56956-64E4-4ED5-B339-F76CE3995755}" type="sibTrans">
      <dgm:prSet/>
      <dgm:spPr/>
      <dgm:t>
        <a:bodyPr/>
        <a:lstStyle/>
        <a:p>
          <a:endParaRPr lang="en-US"/>
        </a:p>
      </dgm:t>
    </dgm:pt>
    <dgm:pt modelId="{65B341D2-ACC3-4C2D-80F6-FCF9E8F7FDF0}">
      <dgm:prSet/>
      <dgm:spPr/>
      <dgm:t>
        <a:bodyPr/>
        <a:lstStyle/>
        <a:p>
          <a:r>
            <a:rPr lang="en-US" dirty="0" err="1" smtClean="0"/>
            <a:t>int</a:t>
          </a:r>
          <a:endParaRPr lang="en-US" dirty="0"/>
        </a:p>
      </dgm:t>
    </dgm:pt>
    <dgm:pt modelId="{A3D8C4EE-7065-4C64-A198-4C2221A485C6}" cxnId="{C5F36933-5F94-4E2F-A44D-51D40FE5E2D9}" type="parTrans">
      <dgm:prSet/>
      <dgm:spPr/>
      <dgm:t>
        <a:bodyPr/>
        <a:lstStyle/>
        <a:p>
          <a:endParaRPr lang="en-US"/>
        </a:p>
      </dgm:t>
    </dgm:pt>
    <dgm:pt modelId="{090DEDED-1C7A-4016-B68A-CDC1626FB759}" cxnId="{C5F36933-5F94-4E2F-A44D-51D40FE5E2D9}" type="sibTrans">
      <dgm:prSet/>
      <dgm:spPr/>
      <dgm:t>
        <a:bodyPr/>
        <a:lstStyle/>
        <a:p>
          <a:endParaRPr lang="en-US"/>
        </a:p>
      </dgm:t>
    </dgm:pt>
    <dgm:pt modelId="{D9D22E47-87DF-4653-98AA-306635B1DAEF}">
      <dgm:prSet/>
      <dgm:spPr/>
      <dgm:t>
        <a:bodyPr/>
        <a:lstStyle/>
        <a:p>
          <a:r>
            <a:rPr lang="en-US" dirty="0" smtClean="0"/>
            <a:t>char</a:t>
          </a:r>
          <a:endParaRPr lang="en-US" dirty="0"/>
        </a:p>
      </dgm:t>
    </dgm:pt>
    <dgm:pt modelId="{532C93EA-B263-4E1F-A604-BF72567DE6C3}" cxnId="{E413099C-4279-42DB-9DA4-2FCDCF08199C}" type="parTrans">
      <dgm:prSet/>
      <dgm:spPr/>
      <dgm:t>
        <a:bodyPr/>
        <a:lstStyle/>
        <a:p>
          <a:endParaRPr lang="en-US"/>
        </a:p>
      </dgm:t>
    </dgm:pt>
    <dgm:pt modelId="{0FACB5E8-2C23-45FF-9872-9422124C6BBC}" cxnId="{E413099C-4279-42DB-9DA4-2FCDCF08199C}" type="sibTrans">
      <dgm:prSet/>
      <dgm:spPr/>
      <dgm:t>
        <a:bodyPr/>
        <a:lstStyle/>
        <a:p>
          <a:endParaRPr lang="en-US"/>
        </a:p>
      </dgm:t>
    </dgm:pt>
    <dgm:pt modelId="{7AA74C9F-3608-4A95-A667-A850C1262EAE}">
      <dgm:prSet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E3CC8044-D0A7-4E03-AEB6-93F7E06B6B2A}" cxnId="{378C190E-F809-4298-9BAD-35E033C94CE5}" type="parTrans">
      <dgm:prSet/>
      <dgm:spPr/>
      <dgm:t>
        <a:bodyPr/>
        <a:lstStyle/>
        <a:p>
          <a:endParaRPr lang="en-US"/>
        </a:p>
      </dgm:t>
    </dgm:pt>
    <dgm:pt modelId="{714A3DA4-ADBC-4D22-BA31-422BA4E12615}" cxnId="{378C190E-F809-4298-9BAD-35E033C94CE5}" type="sibTrans">
      <dgm:prSet/>
      <dgm:spPr/>
      <dgm:t>
        <a:bodyPr/>
        <a:lstStyle/>
        <a:p>
          <a:endParaRPr lang="en-US"/>
        </a:p>
      </dgm:t>
    </dgm:pt>
    <dgm:pt modelId="{77441238-6DD8-4E0C-9371-30A59F537A50}">
      <dgm:prSet/>
      <dgm:spPr/>
      <dgm:t>
        <a:bodyPr/>
        <a:lstStyle/>
        <a:p>
          <a:r>
            <a:rPr lang="en-US" dirty="0" smtClean="0"/>
            <a:t>double</a:t>
          </a:r>
          <a:endParaRPr lang="en-US" dirty="0"/>
        </a:p>
      </dgm:t>
    </dgm:pt>
    <dgm:pt modelId="{6CC804AA-BA35-4E17-AE95-6404AB036FA4}" cxnId="{D5E5DF59-1F67-4780-BD81-44BACE7A9084}" type="parTrans">
      <dgm:prSet/>
      <dgm:spPr/>
      <dgm:t>
        <a:bodyPr/>
        <a:lstStyle/>
        <a:p>
          <a:endParaRPr lang="en-US"/>
        </a:p>
      </dgm:t>
    </dgm:pt>
    <dgm:pt modelId="{48F209F4-5AA5-445E-B727-8DD157A4F594}" cxnId="{D5E5DF59-1F67-4780-BD81-44BACE7A9084}" type="sibTrans">
      <dgm:prSet/>
      <dgm:spPr/>
      <dgm:t>
        <a:bodyPr/>
        <a:lstStyle/>
        <a:p>
          <a:endParaRPr lang="en-US"/>
        </a:p>
      </dgm:t>
    </dgm:pt>
    <dgm:pt modelId="{87C95578-3D00-4088-BE25-A6C86CA1A48E}">
      <dgm:prSet/>
      <dgm:spPr/>
      <dgm:t>
        <a:bodyPr/>
        <a:lstStyle/>
        <a:p>
          <a:r>
            <a:rPr lang="en-US" dirty="0" smtClean="0"/>
            <a:t>bool</a:t>
          </a:r>
          <a:endParaRPr lang="en-US" dirty="0"/>
        </a:p>
      </dgm:t>
    </dgm:pt>
    <dgm:pt modelId="{2F6E96C7-8433-4F9A-9755-C927BF66B055}" cxnId="{3468CA47-766B-49B5-BE49-C04299E0C064}" type="parTrans">
      <dgm:prSet/>
      <dgm:spPr/>
      <dgm:t>
        <a:bodyPr/>
        <a:lstStyle/>
        <a:p>
          <a:endParaRPr lang="en-US"/>
        </a:p>
      </dgm:t>
    </dgm:pt>
    <dgm:pt modelId="{EBE7DEE5-34FA-47CE-B88E-9E45042BA35A}" cxnId="{3468CA47-766B-49B5-BE49-C04299E0C064}" type="sibTrans">
      <dgm:prSet/>
      <dgm:spPr/>
      <dgm:t>
        <a:bodyPr/>
        <a:lstStyle/>
        <a:p>
          <a:endParaRPr lang="en-US"/>
        </a:p>
      </dgm:t>
    </dgm:pt>
    <dgm:pt modelId="{7CF1BA19-83D3-4275-B38A-FA3A92F250B8}">
      <dgm:prSet/>
      <dgm:spPr/>
      <dgm:t>
        <a:bodyPr/>
        <a:lstStyle/>
        <a:p>
          <a:r>
            <a:rPr lang="en-US" dirty="0" smtClean="0"/>
            <a:t>wchar_t</a:t>
          </a:r>
          <a:endParaRPr lang="en-US" dirty="0"/>
        </a:p>
      </dgm:t>
    </dgm:pt>
    <dgm:pt modelId="{6345DABA-0556-415F-964A-42E83D4CF93B}" cxnId="{A9A6638F-D1BC-4B00-9BE1-4E5941F2E1AD}" type="parTrans">
      <dgm:prSet/>
      <dgm:spPr/>
      <dgm:t>
        <a:bodyPr/>
        <a:lstStyle/>
        <a:p>
          <a:endParaRPr lang="en-US"/>
        </a:p>
      </dgm:t>
    </dgm:pt>
    <dgm:pt modelId="{CDB81C0F-F628-4F53-BC48-40149EA6B484}" cxnId="{A9A6638F-D1BC-4B00-9BE1-4E5941F2E1AD}" type="sibTrans">
      <dgm:prSet/>
      <dgm:spPr/>
      <dgm:t>
        <a:bodyPr/>
        <a:lstStyle/>
        <a:p>
          <a:endParaRPr lang="en-US"/>
        </a:p>
      </dgm:t>
    </dgm:pt>
    <dgm:pt modelId="{BDE34973-28EB-4C4A-88CF-0BC9BA831CD8}">
      <dgm:prSet/>
      <dgm:spPr/>
      <dgm:t>
        <a:bodyPr/>
        <a:lstStyle/>
        <a:p>
          <a:r>
            <a:rPr lang="en-US" dirty="0" smtClean="0"/>
            <a:t>typedef</a:t>
          </a:r>
          <a:endParaRPr lang="en-US" dirty="0"/>
        </a:p>
      </dgm:t>
    </dgm:pt>
    <dgm:pt modelId="{673E20CD-8D4F-43D0-8A3C-6AF4392BA27A}" cxnId="{48002CE4-30A9-4E17-90CA-D43505255295}" type="parTrans">
      <dgm:prSet/>
      <dgm:spPr/>
      <dgm:t>
        <a:bodyPr/>
        <a:lstStyle/>
        <a:p>
          <a:endParaRPr lang="en-US"/>
        </a:p>
      </dgm:t>
    </dgm:pt>
    <dgm:pt modelId="{D1E5559E-626E-4D17-8691-D619F942EFD1}" cxnId="{48002CE4-30A9-4E17-90CA-D43505255295}" type="sibTrans">
      <dgm:prSet/>
      <dgm:spPr/>
      <dgm:t>
        <a:bodyPr/>
        <a:lstStyle/>
        <a:p>
          <a:endParaRPr lang="en-US"/>
        </a:p>
      </dgm:t>
    </dgm:pt>
    <dgm:pt modelId="{DB6300A7-DDFA-4F59-B84F-D63C15D529C2}">
      <dgm:prSet/>
      <dgm:spPr/>
      <dgm:t>
        <a:bodyPr/>
        <a:lstStyle/>
        <a:p>
          <a:r>
            <a:rPr lang="en-US" dirty="0" smtClean="0"/>
            <a:t>Class</a:t>
          </a:r>
          <a:endParaRPr lang="en-US" dirty="0"/>
        </a:p>
      </dgm:t>
    </dgm:pt>
    <dgm:pt modelId="{E708F9DA-14A1-40FE-ABF2-0CC62EB94D9C}" cxnId="{55E52A1D-CCFF-4F69-B19C-B5BEBF02738B}" type="parTrans">
      <dgm:prSet/>
      <dgm:spPr/>
      <dgm:t>
        <a:bodyPr/>
        <a:lstStyle/>
        <a:p>
          <a:endParaRPr lang="en-US"/>
        </a:p>
      </dgm:t>
    </dgm:pt>
    <dgm:pt modelId="{E3C75A2A-4B51-4D98-9172-768DBD10E13B}" cxnId="{55E52A1D-CCFF-4F69-B19C-B5BEBF02738B}" type="sibTrans">
      <dgm:prSet/>
      <dgm:spPr/>
      <dgm:t>
        <a:bodyPr/>
        <a:lstStyle/>
        <a:p>
          <a:endParaRPr lang="en-US"/>
        </a:p>
      </dgm:t>
    </dgm:pt>
    <dgm:pt modelId="{A5D3179E-746F-4B51-A77F-CA6C9177BD9F}" type="pres">
      <dgm:prSet presAssocID="{1210D164-DB0A-413C-86FE-9A550E23869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1402622-7007-4881-9331-E5704872C86B}" type="pres">
      <dgm:prSet presAssocID="{C71EFD8D-3966-4050-B356-8FDA079683DD}" presName="hierRoot1" presStyleCnt="0"/>
      <dgm:spPr/>
    </dgm:pt>
    <dgm:pt modelId="{22A3A8D1-15DD-4292-90A2-E855F629D86C}" type="pres">
      <dgm:prSet presAssocID="{C71EFD8D-3966-4050-B356-8FDA079683DD}" presName="composite" presStyleCnt="0"/>
      <dgm:spPr/>
    </dgm:pt>
    <dgm:pt modelId="{C8CD337F-B959-4B45-A949-ECEBB93E9DF6}" type="pres">
      <dgm:prSet presAssocID="{C71EFD8D-3966-4050-B356-8FDA079683DD}" presName="background" presStyleLbl="node0" presStyleIdx="0" presStyleCnt="1"/>
      <dgm:spPr/>
    </dgm:pt>
    <dgm:pt modelId="{4ED5D1D1-22CC-4FA5-8065-9B539D38E419}" type="pres">
      <dgm:prSet presAssocID="{C71EFD8D-3966-4050-B356-8FDA079683D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C0AA2C-98A4-42A5-9FBB-344F1D4A5F98}" type="pres">
      <dgm:prSet presAssocID="{C71EFD8D-3966-4050-B356-8FDA079683DD}" presName="hierChild2" presStyleCnt="0"/>
      <dgm:spPr/>
    </dgm:pt>
    <dgm:pt modelId="{7C3B416D-1CE0-4454-B982-C5E3843F5928}" type="pres">
      <dgm:prSet presAssocID="{0487E5F5-60A6-433C-B980-9363373199E7}" presName="Name10" presStyleLbl="parChTrans1D2" presStyleIdx="0" presStyleCnt="3"/>
      <dgm:spPr/>
      <dgm:t>
        <a:bodyPr/>
        <a:lstStyle/>
        <a:p>
          <a:endParaRPr lang="en-US"/>
        </a:p>
      </dgm:t>
    </dgm:pt>
    <dgm:pt modelId="{4BA6C5A6-62E6-4B86-9DF8-E84F8EF494A9}" type="pres">
      <dgm:prSet presAssocID="{5710AE3F-C93C-46A3-9959-08F2603669A1}" presName="hierRoot2" presStyleCnt="0"/>
      <dgm:spPr/>
    </dgm:pt>
    <dgm:pt modelId="{A396117C-0EA4-4DCB-99C7-49940AD2E881}" type="pres">
      <dgm:prSet presAssocID="{5710AE3F-C93C-46A3-9959-08F2603669A1}" presName="composite2" presStyleCnt="0"/>
      <dgm:spPr/>
    </dgm:pt>
    <dgm:pt modelId="{D2934E78-2960-4CFD-B669-AC2B122B139C}" type="pres">
      <dgm:prSet presAssocID="{5710AE3F-C93C-46A3-9959-08F2603669A1}" presName="background2" presStyleLbl="node2" presStyleIdx="0" presStyleCnt="3"/>
      <dgm:spPr/>
    </dgm:pt>
    <dgm:pt modelId="{8A3C89BA-39F2-469E-A456-FD62F5094F56}" type="pres">
      <dgm:prSet presAssocID="{5710AE3F-C93C-46A3-9959-08F2603669A1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AA0CB4-474A-4D85-9BFB-659EED605FCF}" type="pres">
      <dgm:prSet presAssocID="{5710AE3F-C93C-46A3-9959-08F2603669A1}" presName="hierChild3" presStyleCnt="0"/>
      <dgm:spPr/>
    </dgm:pt>
    <dgm:pt modelId="{E327FCE4-851D-4190-BBA2-2ED1B6527000}" type="pres">
      <dgm:prSet presAssocID="{B6C999B9-A7FC-4134-AE98-2A09FFD4E150}" presName="Name17" presStyleLbl="parChTrans1D3" presStyleIdx="0" presStyleCnt="11"/>
      <dgm:spPr/>
      <dgm:t>
        <a:bodyPr/>
        <a:lstStyle/>
        <a:p>
          <a:endParaRPr lang="en-US"/>
        </a:p>
      </dgm:t>
    </dgm:pt>
    <dgm:pt modelId="{644CBD02-54E2-4F06-98FE-66ACA5014FFF}" type="pres">
      <dgm:prSet presAssocID="{49040E51-CC42-49F6-8B76-DB4A76029823}" presName="hierRoot3" presStyleCnt="0"/>
      <dgm:spPr/>
    </dgm:pt>
    <dgm:pt modelId="{8B247BDF-C832-485A-897D-A1487A7BA7F7}" type="pres">
      <dgm:prSet presAssocID="{49040E51-CC42-49F6-8B76-DB4A76029823}" presName="composite3" presStyleCnt="0"/>
      <dgm:spPr/>
    </dgm:pt>
    <dgm:pt modelId="{F7CC901A-F4B8-431F-A6D2-12B0773AA008}" type="pres">
      <dgm:prSet presAssocID="{49040E51-CC42-49F6-8B76-DB4A76029823}" presName="background3" presStyleLbl="node3" presStyleIdx="0" presStyleCnt="11"/>
      <dgm:spPr/>
    </dgm:pt>
    <dgm:pt modelId="{E073426B-F983-4F96-BD5B-1FF9FDC5E27B}" type="pres">
      <dgm:prSet presAssocID="{49040E51-CC42-49F6-8B76-DB4A76029823}" presName="text3" presStyleLbl="fgAcc3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F1185E-EEAD-4B53-AA39-97E8FAD9F204}" type="pres">
      <dgm:prSet presAssocID="{49040E51-CC42-49F6-8B76-DB4A76029823}" presName="hierChild4" presStyleCnt="0"/>
      <dgm:spPr/>
    </dgm:pt>
    <dgm:pt modelId="{EDD53F38-2264-46B7-B2EC-046184368CF7}" type="pres">
      <dgm:prSet presAssocID="{A3D8C4EE-7065-4C64-A198-4C2221A485C6}" presName="Name23" presStyleLbl="parChTrans1D4" presStyleIdx="0" presStyleCnt="6"/>
      <dgm:spPr/>
      <dgm:t>
        <a:bodyPr/>
        <a:lstStyle/>
        <a:p>
          <a:endParaRPr lang="en-US"/>
        </a:p>
      </dgm:t>
    </dgm:pt>
    <dgm:pt modelId="{A777F26C-637B-4E61-A9CC-C3E6B4618801}" type="pres">
      <dgm:prSet presAssocID="{65B341D2-ACC3-4C2D-80F6-FCF9E8F7FDF0}" presName="hierRoot4" presStyleCnt="0"/>
      <dgm:spPr/>
    </dgm:pt>
    <dgm:pt modelId="{C5B5B3EB-27B7-4838-826C-4D05AD62ABC2}" type="pres">
      <dgm:prSet presAssocID="{65B341D2-ACC3-4C2D-80F6-FCF9E8F7FDF0}" presName="composite4" presStyleCnt="0"/>
      <dgm:spPr/>
    </dgm:pt>
    <dgm:pt modelId="{0238815C-3DD6-4BB3-A96A-8A83ED8AC183}" type="pres">
      <dgm:prSet presAssocID="{65B341D2-ACC3-4C2D-80F6-FCF9E8F7FDF0}" presName="background4" presStyleLbl="node4" presStyleIdx="0" presStyleCnt="6"/>
      <dgm:spPr/>
    </dgm:pt>
    <dgm:pt modelId="{1B5F757D-F455-4922-9E04-723A6DF5AFA5}" type="pres">
      <dgm:prSet presAssocID="{65B341D2-ACC3-4C2D-80F6-FCF9E8F7FDF0}" presName="text4" presStyleLbl="fgAcc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78214F-070F-4A79-BC65-78E6474B78C7}" type="pres">
      <dgm:prSet presAssocID="{65B341D2-ACC3-4C2D-80F6-FCF9E8F7FDF0}" presName="hierChild5" presStyleCnt="0"/>
      <dgm:spPr/>
    </dgm:pt>
    <dgm:pt modelId="{7BD7BADC-C798-4A03-A2B8-B2D07BC1D0E8}" type="pres">
      <dgm:prSet presAssocID="{532C93EA-B263-4E1F-A604-BF72567DE6C3}" presName="Name23" presStyleLbl="parChTrans1D4" presStyleIdx="1" presStyleCnt="6"/>
      <dgm:spPr/>
      <dgm:t>
        <a:bodyPr/>
        <a:lstStyle/>
        <a:p>
          <a:endParaRPr lang="en-US"/>
        </a:p>
      </dgm:t>
    </dgm:pt>
    <dgm:pt modelId="{F0DF6B40-FA39-4D5B-AB1D-C37D45303EE9}" type="pres">
      <dgm:prSet presAssocID="{D9D22E47-87DF-4653-98AA-306635B1DAEF}" presName="hierRoot4" presStyleCnt="0"/>
      <dgm:spPr/>
    </dgm:pt>
    <dgm:pt modelId="{91147780-0336-4670-95A4-820FFBF2B91C}" type="pres">
      <dgm:prSet presAssocID="{D9D22E47-87DF-4653-98AA-306635B1DAEF}" presName="composite4" presStyleCnt="0"/>
      <dgm:spPr/>
    </dgm:pt>
    <dgm:pt modelId="{B5A78AD5-AD27-424A-A2AF-23BA8F0C44A4}" type="pres">
      <dgm:prSet presAssocID="{D9D22E47-87DF-4653-98AA-306635B1DAEF}" presName="background4" presStyleLbl="node4" presStyleIdx="1" presStyleCnt="6"/>
      <dgm:spPr/>
    </dgm:pt>
    <dgm:pt modelId="{B635B0EA-2D15-4833-8FD8-AA625C6AC713}" type="pres">
      <dgm:prSet presAssocID="{D9D22E47-87DF-4653-98AA-306635B1DAEF}" presName="text4" presStyleLbl="fgAcc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FA63FC-F438-43F2-A873-EAAA34647622}" type="pres">
      <dgm:prSet presAssocID="{D9D22E47-87DF-4653-98AA-306635B1DAEF}" presName="hierChild5" presStyleCnt="0"/>
      <dgm:spPr/>
    </dgm:pt>
    <dgm:pt modelId="{398BC43C-4E98-4000-94C6-2AAA6F72C596}" type="pres">
      <dgm:prSet presAssocID="{2F6E96C7-8433-4F9A-9755-C927BF66B055}" presName="Name23" presStyleLbl="parChTrans1D4" presStyleIdx="2" presStyleCnt="6"/>
      <dgm:spPr/>
      <dgm:t>
        <a:bodyPr/>
        <a:lstStyle/>
        <a:p>
          <a:endParaRPr lang="en-US"/>
        </a:p>
      </dgm:t>
    </dgm:pt>
    <dgm:pt modelId="{FABE36B5-ECF7-4DC6-A386-101128D7A101}" type="pres">
      <dgm:prSet presAssocID="{87C95578-3D00-4088-BE25-A6C86CA1A48E}" presName="hierRoot4" presStyleCnt="0"/>
      <dgm:spPr/>
    </dgm:pt>
    <dgm:pt modelId="{90E8C198-2941-4C94-886B-BA7004EE2D9F}" type="pres">
      <dgm:prSet presAssocID="{87C95578-3D00-4088-BE25-A6C86CA1A48E}" presName="composite4" presStyleCnt="0"/>
      <dgm:spPr/>
    </dgm:pt>
    <dgm:pt modelId="{61E163D0-DC0B-4F2E-91D7-B430E2739831}" type="pres">
      <dgm:prSet presAssocID="{87C95578-3D00-4088-BE25-A6C86CA1A48E}" presName="background4" presStyleLbl="node4" presStyleIdx="2" presStyleCnt="6"/>
      <dgm:spPr/>
    </dgm:pt>
    <dgm:pt modelId="{281C93D5-CBF1-44B1-BA48-B5BF3046035F}" type="pres">
      <dgm:prSet presAssocID="{87C95578-3D00-4088-BE25-A6C86CA1A48E}" presName="text4" presStyleLbl="fgAcc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3643CD-4481-402C-9FCE-A2F26D57CFEC}" type="pres">
      <dgm:prSet presAssocID="{87C95578-3D00-4088-BE25-A6C86CA1A48E}" presName="hierChild5" presStyleCnt="0"/>
      <dgm:spPr/>
    </dgm:pt>
    <dgm:pt modelId="{E1633EBB-D8A7-4206-B10D-047C33BDC1F5}" type="pres">
      <dgm:prSet presAssocID="{6345DABA-0556-415F-964A-42E83D4CF93B}" presName="Name23" presStyleLbl="parChTrans1D4" presStyleIdx="3" presStyleCnt="6"/>
      <dgm:spPr/>
      <dgm:t>
        <a:bodyPr/>
        <a:lstStyle/>
        <a:p>
          <a:endParaRPr lang="en-US"/>
        </a:p>
      </dgm:t>
    </dgm:pt>
    <dgm:pt modelId="{9EC0D6B8-786D-44C5-819D-FD6C3083ABA4}" type="pres">
      <dgm:prSet presAssocID="{7CF1BA19-83D3-4275-B38A-FA3A92F250B8}" presName="hierRoot4" presStyleCnt="0"/>
      <dgm:spPr/>
    </dgm:pt>
    <dgm:pt modelId="{00FB95FE-7221-451B-9407-0D124C9A671E}" type="pres">
      <dgm:prSet presAssocID="{7CF1BA19-83D3-4275-B38A-FA3A92F250B8}" presName="composite4" presStyleCnt="0"/>
      <dgm:spPr/>
    </dgm:pt>
    <dgm:pt modelId="{71C81CA4-1AB0-432A-A2A0-2A28DDD2D483}" type="pres">
      <dgm:prSet presAssocID="{7CF1BA19-83D3-4275-B38A-FA3A92F250B8}" presName="background4" presStyleLbl="node4" presStyleIdx="3" presStyleCnt="6"/>
      <dgm:spPr/>
    </dgm:pt>
    <dgm:pt modelId="{F0B7A966-FB14-431A-8BAC-D419280FA8A8}" type="pres">
      <dgm:prSet presAssocID="{7CF1BA19-83D3-4275-B38A-FA3A92F250B8}" presName="text4" presStyleLbl="fgAcc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113393-1C17-4BD4-8328-93845ACCE26F}" type="pres">
      <dgm:prSet presAssocID="{7CF1BA19-83D3-4275-B38A-FA3A92F250B8}" presName="hierChild5" presStyleCnt="0"/>
      <dgm:spPr/>
    </dgm:pt>
    <dgm:pt modelId="{AC130BB6-A492-4F41-87E8-BB66E3738A63}" type="pres">
      <dgm:prSet presAssocID="{47DDC79C-68B5-44C5-9195-BF08505D4BAB}" presName="Name17" presStyleLbl="parChTrans1D3" presStyleIdx="1" presStyleCnt="11"/>
      <dgm:spPr/>
      <dgm:t>
        <a:bodyPr/>
        <a:lstStyle/>
        <a:p>
          <a:endParaRPr lang="en-US"/>
        </a:p>
      </dgm:t>
    </dgm:pt>
    <dgm:pt modelId="{CC1C4AE9-1664-4228-83A3-F5F6BAE091D8}" type="pres">
      <dgm:prSet presAssocID="{3A6E7303-3CCC-46E1-9C72-FAC16C92F77D}" presName="hierRoot3" presStyleCnt="0"/>
      <dgm:spPr/>
    </dgm:pt>
    <dgm:pt modelId="{6F34219D-95F1-4EFD-ACE2-D1FC582D98CF}" type="pres">
      <dgm:prSet presAssocID="{3A6E7303-3CCC-46E1-9C72-FAC16C92F77D}" presName="composite3" presStyleCnt="0"/>
      <dgm:spPr/>
    </dgm:pt>
    <dgm:pt modelId="{469034D9-B707-48FB-A551-F4D12B4B0035}" type="pres">
      <dgm:prSet presAssocID="{3A6E7303-3CCC-46E1-9C72-FAC16C92F77D}" presName="background3" presStyleLbl="node3" presStyleIdx="1" presStyleCnt="11"/>
      <dgm:spPr/>
    </dgm:pt>
    <dgm:pt modelId="{63F7D5D8-88CF-41F3-A754-A425836E97AE}" type="pres">
      <dgm:prSet presAssocID="{3A6E7303-3CCC-46E1-9C72-FAC16C92F77D}" presName="text3" presStyleLbl="fgAcc3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4A1B20-E8EB-44D1-8727-3F9471A15C85}" type="pres">
      <dgm:prSet presAssocID="{3A6E7303-3CCC-46E1-9C72-FAC16C92F77D}" presName="hierChild4" presStyleCnt="0"/>
      <dgm:spPr/>
    </dgm:pt>
    <dgm:pt modelId="{5EC603DD-B2BA-4851-B9B0-248D301BC48A}" type="pres">
      <dgm:prSet presAssocID="{BAD14562-F14E-4C6E-B4BA-707EC5B3BBE4}" presName="Name17" presStyleLbl="parChTrans1D3" presStyleIdx="2" presStyleCnt="11"/>
      <dgm:spPr/>
      <dgm:t>
        <a:bodyPr/>
        <a:lstStyle/>
        <a:p>
          <a:endParaRPr lang="en-US"/>
        </a:p>
      </dgm:t>
    </dgm:pt>
    <dgm:pt modelId="{CABFF813-96EF-4C1D-92B0-03186404DBC2}" type="pres">
      <dgm:prSet presAssocID="{B37DD08E-E209-4BF4-A78F-848741AC18AE}" presName="hierRoot3" presStyleCnt="0"/>
      <dgm:spPr/>
    </dgm:pt>
    <dgm:pt modelId="{BEEC998B-3F41-4108-9EFF-3D839A509EC7}" type="pres">
      <dgm:prSet presAssocID="{B37DD08E-E209-4BF4-A78F-848741AC18AE}" presName="composite3" presStyleCnt="0"/>
      <dgm:spPr/>
    </dgm:pt>
    <dgm:pt modelId="{9EC1249C-8BE6-4EBA-A501-9907A47F4CEF}" type="pres">
      <dgm:prSet presAssocID="{B37DD08E-E209-4BF4-A78F-848741AC18AE}" presName="background3" presStyleLbl="node3" presStyleIdx="2" presStyleCnt="11"/>
      <dgm:spPr/>
    </dgm:pt>
    <dgm:pt modelId="{B22A2B26-16A2-42BB-838A-06E96E84591A}" type="pres">
      <dgm:prSet presAssocID="{B37DD08E-E209-4BF4-A78F-848741AC18AE}" presName="text3" presStyleLbl="fgAcc3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52273A-0C2C-4D3B-98C5-4776EDE339A0}" type="pres">
      <dgm:prSet presAssocID="{B37DD08E-E209-4BF4-A78F-848741AC18AE}" presName="hierChild4" presStyleCnt="0"/>
      <dgm:spPr/>
    </dgm:pt>
    <dgm:pt modelId="{1C32FC6C-38DE-418B-AABD-E54C5A1FAF01}" type="pres">
      <dgm:prSet presAssocID="{E3CC8044-D0A7-4E03-AEB6-93F7E06B6B2A}" presName="Name23" presStyleLbl="parChTrans1D4" presStyleIdx="4" presStyleCnt="6"/>
      <dgm:spPr/>
      <dgm:t>
        <a:bodyPr/>
        <a:lstStyle/>
        <a:p>
          <a:endParaRPr lang="en-US"/>
        </a:p>
      </dgm:t>
    </dgm:pt>
    <dgm:pt modelId="{16152F5F-3A41-418C-ABB7-2FD1704B0F0A}" type="pres">
      <dgm:prSet presAssocID="{7AA74C9F-3608-4A95-A667-A850C1262EAE}" presName="hierRoot4" presStyleCnt="0"/>
      <dgm:spPr/>
    </dgm:pt>
    <dgm:pt modelId="{911412AC-1189-4A77-AF06-0BF348B34FE9}" type="pres">
      <dgm:prSet presAssocID="{7AA74C9F-3608-4A95-A667-A850C1262EAE}" presName="composite4" presStyleCnt="0"/>
      <dgm:spPr/>
    </dgm:pt>
    <dgm:pt modelId="{9178E61E-B59F-4ECF-A87D-0D328E2A456B}" type="pres">
      <dgm:prSet presAssocID="{7AA74C9F-3608-4A95-A667-A850C1262EAE}" presName="background4" presStyleLbl="node4" presStyleIdx="4" presStyleCnt="6"/>
      <dgm:spPr/>
    </dgm:pt>
    <dgm:pt modelId="{A89A17C2-167B-4D19-820E-90A12641EF2F}" type="pres">
      <dgm:prSet presAssocID="{7AA74C9F-3608-4A95-A667-A850C1262EAE}" presName="text4" presStyleLbl="fgAcc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15BB99-E771-4AE4-94B8-8492581647A2}" type="pres">
      <dgm:prSet presAssocID="{7AA74C9F-3608-4A95-A667-A850C1262EAE}" presName="hierChild5" presStyleCnt="0"/>
      <dgm:spPr/>
    </dgm:pt>
    <dgm:pt modelId="{3299484C-7669-41AE-AB55-EC7459FC38DF}" type="pres">
      <dgm:prSet presAssocID="{6CC804AA-BA35-4E17-AE95-6404AB036FA4}" presName="Name23" presStyleLbl="parChTrans1D4" presStyleIdx="5" presStyleCnt="6"/>
      <dgm:spPr/>
      <dgm:t>
        <a:bodyPr/>
        <a:lstStyle/>
        <a:p>
          <a:endParaRPr lang="en-US"/>
        </a:p>
      </dgm:t>
    </dgm:pt>
    <dgm:pt modelId="{6EE1AA26-0D23-4E48-A4FF-B4CD70ED0038}" type="pres">
      <dgm:prSet presAssocID="{77441238-6DD8-4E0C-9371-30A59F537A50}" presName="hierRoot4" presStyleCnt="0"/>
      <dgm:spPr/>
    </dgm:pt>
    <dgm:pt modelId="{7F65BA90-D67F-40D4-8B33-6F40358FA872}" type="pres">
      <dgm:prSet presAssocID="{77441238-6DD8-4E0C-9371-30A59F537A50}" presName="composite4" presStyleCnt="0"/>
      <dgm:spPr/>
    </dgm:pt>
    <dgm:pt modelId="{986E4195-F070-4534-88EC-348265366AA0}" type="pres">
      <dgm:prSet presAssocID="{77441238-6DD8-4E0C-9371-30A59F537A50}" presName="background4" presStyleLbl="node4" presStyleIdx="5" presStyleCnt="6"/>
      <dgm:spPr/>
    </dgm:pt>
    <dgm:pt modelId="{10B0ABBC-A115-47CB-ABDE-7BB5F75B1F1D}" type="pres">
      <dgm:prSet presAssocID="{77441238-6DD8-4E0C-9371-30A59F537A50}" presName="text4" presStyleLbl="fgAcc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50AC0D-29B1-4352-9A0A-3922D29DE5D1}" type="pres">
      <dgm:prSet presAssocID="{77441238-6DD8-4E0C-9371-30A59F537A50}" presName="hierChild5" presStyleCnt="0"/>
      <dgm:spPr/>
    </dgm:pt>
    <dgm:pt modelId="{894D2489-E504-4CB1-8C50-FE3189087AAA}" type="pres">
      <dgm:prSet presAssocID="{8239A40E-DE78-4103-A9F4-DB06CB7DD33B}" presName="Name10" presStyleLbl="parChTrans1D2" presStyleIdx="1" presStyleCnt="3"/>
      <dgm:spPr/>
      <dgm:t>
        <a:bodyPr/>
        <a:lstStyle/>
        <a:p>
          <a:endParaRPr lang="en-US"/>
        </a:p>
      </dgm:t>
    </dgm:pt>
    <dgm:pt modelId="{07E53F23-A352-4476-9E7F-AC6E6F88562F}" type="pres">
      <dgm:prSet presAssocID="{4FA8D113-25AC-4DAC-B33B-800E786E1E5E}" presName="hierRoot2" presStyleCnt="0"/>
      <dgm:spPr/>
    </dgm:pt>
    <dgm:pt modelId="{73C0DDC4-303F-405B-90EA-912FBF0406C4}" type="pres">
      <dgm:prSet presAssocID="{4FA8D113-25AC-4DAC-B33B-800E786E1E5E}" presName="composite2" presStyleCnt="0"/>
      <dgm:spPr/>
    </dgm:pt>
    <dgm:pt modelId="{36FAD24F-9C6E-4126-876C-B9EE3894AF41}" type="pres">
      <dgm:prSet presAssocID="{4FA8D113-25AC-4DAC-B33B-800E786E1E5E}" presName="background2" presStyleLbl="node2" presStyleIdx="1" presStyleCnt="3"/>
      <dgm:spPr/>
    </dgm:pt>
    <dgm:pt modelId="{9ED1D8A4-EBCA-4464-94DB-B1D4C827D202}" type="pres">
      <dgm:prSet presAssocID="{4FA8D113-25AC-4DAC-B33B-800E786E1E5E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DB7BDF-3418-422B-BB21-87879B78BC33}" type="pres">
      <dgm:prSet presAssocID="{4FA8D113-25AC-4DAC-B33B-800E786E1E5E}" presName="hierChild3" presStyleCnt="0"/>
      <dgm:spPr/>
    </dgm:pt>
    <dgm:pt modelId="{87406915-9220-46D3-8BEB-0589A16F2014}" type="pres">
      <dgm:prSet presAssocID="{33122DC9-72CA-4DD2-9C5F-0C6ADF41B2F9}" presName="Name17" presStyleLbl="parChTrans1D3" presStyleIdx="3" presStyleCnt="11"/>
      <dgm:spPr/>
      <dgm:t>
        <a:bodyPr/>
        <a:lstStyle/>
        <a:p>
          <a:endParaRPr lang="en-US"/>
        </a:p>
      </dgm:t>
    </dgm:pt>
    <dgm:pt modelId="{41E12502-6BC3-4F08-9824-4BFFD15C294B}" type="pres">
      <dgm:prSet presAssocID="{1F7BF96D-8F79-4C5C-975B-BD0E71CDA661}" presName="hierRoot3" presStyleCnt="0"/>
      <dgm:spPr/>
    </dgm:pt>
    <dgm:pt modelId="{FCE37CB3-CA1F-4127-B882-C0A42FB8E082}" type="pres">
      <dgm:prSet presAssocID="{1F7BF96D-8F79-4C5C-975B-BD0E71CDA661}" presName="composite3" presStyleCnt="0"/>
      <dgm:spPr/>
    </dgm:pt>
    <dgm:pt modelId="{B1C87D3B-0865-476A-9A9A-0B571DD44B07}" type="pres">
      <dgm:prSet presAssocID="{1F7BF96D-8F79-4C5C-975B-BD0E71CDA661}" presName="background3" presStyleLbl="node3" presStyleIdx="3" presStyleCnt="11"/>
      <dgm:spPr/>
    </dgm:pt>
    <dgm:pt modelId="{99A1B8A4-9071-4389-94DA-82B6779DCC15}" type="pres">
      <dgm:prSet presAssocID="{1F7BF96D-8F79-4C5C-975B-BD0E71CDA661}" presName="text3" presStyleLbl="fgAcc3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CDE169-3005-4577-A6F0-C2B8AE247AB0}" type="pres">
      <dgm:prSet presAssocID="{1F7BF96D-8F79-4C5C-975B-BD0E71CDA661}" presName="hierChild4" presStyleCnt="0"/>
      <dgm:spPr/>
    </dgm:pt>
    <dgm:pt modelId="{398D114D-EC47-4F04-9394-74684D4F9F74}" type="pres">
      <dgm:prSet presAssocID="{6CDF3BB8-12A4-47C0-8A30-97F406784AA6}" presName="Name17" presStyleLbl="parChTrans1D3" presStyleIdx="4" presStyleCnt="11"/>
      <dgm:spPr/>
      <dgm:t>
        <a:bodyPr/>
        <a:lstStyle/>
        <a:p>
          <a:endParaRPr lang="en-US"/>
        </a:p>
      </dgm:t>
    </dgm:pt>
    <dgm:pt modelId="{0AE17738-4129-4EC9-85B2-2BE8133D1ECB}" type="pres">
      <dgm:prSet presAssocID="{655ECA28-ED88-44F8-971B-23C91D749F34}" presName="hierRoot3" presStyleCnt="0"/>
      <dgm:spPr/>
    </dgm:pt>
    <dgm:pt modelId="{FAB50294-08F0-457C-AFD3-3CC11CBF145F}" type="pres">
      <dgm:prSet presAssocID="{655ECA28-ED88-44F8-971B-23C91D749F34}" presName="composite3" presStyleCnt="0"/>
      <dgm:spPr/>
    </dgm:pt>
    <dgm:pt modelId="{040880AC-F67F-45AF-8F15-C2A4D1416E46}" type="pres">
      <dgm:prSet presAssocID="{655ECA28-ED88-44F8-971B-23C91D749F34}" presName="background3" presStyleLbl="node3" presStyleIdx="4" presStyleCnt="11"/>
      <dgm:spPr/>
    </dgm:pt>
    <dgm:pt modelId="{891357BD-81E2-4AC4-919B-DEB8850BC8DF}" type="pres">
      <dgm:prSet presAssocID="{655ECA28-ED88-44F8-971B-23C91D749F34}" presName="text3" presStyleLbl="fgAcc3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779DA9-6A57-4429-B92E-13A31FE10F87}" type="pres">
      <dgm:prSet presAssocID="{655ECA28-ED88-44F8-971B-23C91D749F34}" presName="hierChild4" presStyleCnt="0"/>
      <dgm:spPr/>
    </dgm:pt>
    <dgm:pt modelId="{CE1621F4-7FF9-4FD3-9302-A679F2FABC5C}" type="pres">
      <dgm:prSet presAssocID="{B17EC879-CE55-4E36-A975-6451EE845B6C}" presName="Name17" presStyleLbl="parChTrans1D3" presStyleIdx="5" presStyleCnt="11"/>
      <dgm:spPr/>
      <dgm:t>
        <a:bodyPr/>
        <a:lstStyle/>
        <a:p>
          <a:endParaRPr lang="en-US"/>
        </a:p>
      </dgm:t>
    </dgm:pt>
    <dgm:pt modelId="{3B348EE1-8C74-4FCD-9272-CFEDB8D41478}" type="pres">
      <dgm:prSet presAssocID="{AB0951F0-92EC-4E51-A679-A3019740F41B}" presName="hierRoot3" presStyleCnt="0"/>
      <dgm:spPr/>
    </dgm:pt>
    <dgm:pt modelId="{EDBA6373-721F-4343-ACB1-D7D3AC57EE50}" type="pres">
      <dgm:prSet presAssocID="{AB0951F0-92EC-4E51-A679-A3019740F41B}" presName="composite3" presStyleCnt="0"/>
      <dgm:spPr/>
    </dgm:pt>
    <dgm:pt modelId="{211DDD51-2F18-445E-A00D-1979C0315D87}" type="pres">
      <dgm:prSet presAssocID="{AB0951F0-92EC-4E51-A679-A3019740F41B}" presName="background3" presStyleLbl="node3" presStyleIdx="5" presStyleCnt="11"/>
      <dgm:spPr/>
    </dgm:pt>
    <dgm:pt modelId="{EF324AB7-7B54-4DC8-9C66-4DD3C05EF8C2}" type="pres">
      <dgm:prSet presAssocID="{AB0951F0-92EC-4E51-A679-A3019740F41B}" presName="text3" presStyleLbl="fgAcc3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AACC4F-D8DE-4B6D-9874-6CC2F8CC55E2}" type="pres">
      <dgm:prSet presAssocID="{AB0951F0-92EC-4E51-A679-A3019740F41B}" presName="hierChild4" presStyleCnt="0"/>
      <dgm:spPr/>
    </dgm:pt>
    <dgm:pt modelId="{A26F0675-9D8D-4B53-A75A-0F0B82CA073F}" type="pres">
      <dgm:prSet presAssocID="{0FEF3B5B-AD86-409B-B014-F58AEE32BB8E}" presName="Name10" presStyleLbl="parChTrans1D2" presStyleIdx="2" presStyleCnt="3"/>
      <dgm:spPr/>
      <dgm:t>
        <a:bodyPr/>
        <a:lstStyle/>
        <a:p>
          <a:endParaRPr lang="en-US"/>
        </a:p>
      </dgm:t>
    </dgm:pt>
    <dgm:pt modelId="{3B0D9B16-9C4F-4108-93D4-33AE62D87A1D}" type="pres">
      <dgm:prSet presAssocID="{69D51912-25DF-44CE-8C36-0D591EE97BF9}" presName="hierRoot2" presStyleCnt="0"/>
      <dgm:spPr/>
    </dgm:pt>
    <dgm:pt modelId="{18A70F78-C023-4CEE-8C58-A1150BA205EA}" type="pres">
      <dgm:prSet presAssocID="{69D51912-25DF-44CE-8C36-0D591EE97BF9}" presName="composite2" presStyleCnt="0"/>
      <dgm:spPr/>
    </dgm:pt>
    <dgm:pt modelId="{74F488E5-AAF8-4AF0-8713-4C551357B3DD}" type="pres">
      <dgm:prSet presAssocID="{69D51912-25DF-44CE-8C36-0D591EE97BF9}" presName="background2" presStyleLbl="node2" presStyleIdx="2" presStyleCnt="3"/>
      <dgm:spPr/>
    </dgm:pt>
    <dgm:pt modelId="{275E79BC-9853-4340-BAD8-76E27F290D06}" type="pres">
      <dgm:prSet presAssocID="{69D51912-25DF-44CE-8C36-0D591EE97BF9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6219BD-73B3-4580-B3FE-116AC77A962B}" type="pres">
      <dgm:prSet presAssocID="{69D51912-25DF-44CE-8C36-0D591EE97BF9}" presName="hierChild3" presStyleCnt="0"/>
      <dgm:spPr/>
    </dgm:pt>
    <dgm:pt modelId="{198621F4-2B4F-42DF-9AEC-FDE403A8EAA7}" type="pres">
      <dgm:prSet presAssocID="{FC4E2D2A-6CDE-4AEA-BB34-ECD07440E82C}" presName="Name17" presStyleLbl="parChTrans1D3" presStyleIdx="6" presStyleCnt="11"/>
      <dgm:spPr/>
      <dgm:t>
        <a:bodyPr/>
        <a:lstStyle/>
        <a:p>
          <a:endParaRPr lang="en-US"/>
        </a:p>
      </dgm:t>
    </dgm:pt>
    <dgm:pt modelId="{A8FA5AB2-CC7E-4208-88D1-3732F131ABF8}" type="pres">
      <dgm:prSet presAssocID="{6AEA2CAB-3EF4-48E3-96A3-F775801976AA}" presName="hierRoot3" presStyleCnt="0"/>
      <dgm:spPr/>
    </dgm:pt>
    <dgm:pt modelId="{F4B5FDE0-3628-407B-B8F2-98C3A3DD89E1}" type="pres">
      <dgm:prSet presAssocID="{6AEA2CAB-3EF4-48E3-96A3-F775801976AA}" presName="composite3" presStyleCnt="0"/>
      <dgm:spPr/>
    </dgm:pt>
    <dgm:pt modelId="{D6F3648B-0E3E-4175-95C6-98799E572E61}" type="pres">
      <dgm:prSet presAssocID="{6AEA2CAB-3EF4-48E3-96A3-F775801976AA}" presName="background3" presStyleLbl="node3" presStyleIdx="6" presStyleCnt="11"/>
      <dgm:spPr/>
    </dgm:pt>
    <dgm:pt modelId="{FC978238-E8E5-4992-8E68-752B4BF95798}" type="pres">
      <dgm:prSet presAssocID="{6AEA2CAB-3EF4-48E3-96A3-F775801976AA}" presName="text3" presStyleLbl="fgAcc3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9CEF64-3CED-4C33-A542-9A650105DC3B}" type="pres">
      <dgm:prSet presAssocID="{6AEA2CAB-3EF4-48E3-96A3-F775801976AA}" presName="hierChild4" presStyleCnt="0"/>
      <dgm:spPr/>
    </dgm:pt>
    <dgm:pt modelId="{F36C822E-8FE9-46A0-9755-B1DC403319A4}" type="pres">
      <dgm:prSet presAssocID="{E81E80D0-4B95-4BB4-8F8D-121A5C62339B}" presName="Name17" presStyleLbl="parChTrans1D3" presStyleIdx="7" presStyleCnt="11"/>
      <dgm:spPr/>
      <dgm:t>
        <a:bodyPr/>
        <a:lstStyle/>
        <a:p>
          <a:endParaRPr lang="en-US"/>
        </a:p>
      </dgm:t>
    </dgm:pt>
    <dgm:pt modelId="{3F6E67C4-FF5A-4868-A1B2-C7130ADE981D}" type="pres">
      <dgm:prSet presAssocID="{667252B0-CFA4-4E76-99F2-956558BD3949}" presName="hierRoot3" presStyleCnt="0"/>
      <dgm:spPr/>
    </dgm:pt>
    <dgm:pt modelId="{F77BC774-6A74-4F6C-876A-6A39AE0B5606}" type="pres">
      <dgm:prSet presAssocID="{667252B0-CFA4-4E76-99F2-956558BD3949}" presName="composite3" presStyleCnt="0"/>
      <dgm:spPr/>
    </dgm:pt>
    <dgm:pt modelId="{6A40003D-AD83-42B0-8C3F-31FC538474B2}" type="pres">
      <dgm:prSet presAssocID="{667252B0-CFA4-4E76-99F2-956558BD3949}" presName="background3" presStyleLbl="node3" presStyleIdx="7" presStyleCnt="11"/>
      <dgm:spPr/>
    </dgm:pt>
    <dgm:pt modelId="{ADC300D1-9A93-4D2F-B22E-77DF522BAE56}" type="pres">
      <dgm:prSet presAssocID="{667252B0-CFA4-4E76-99F2-956558BD3949}" presName="text3" presStyleLbl="fgAcc3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4692CD-A461-4262-BC29-82F9AA2D90B7}" type="pres">
      <dgm:prSet presAssocID="{667252B0-CFA4-4E76-99F2-956558BD3949}" presName="hierChild4" presStyleCnt="0"/>
      <dgm:spPr/>
    </dgm:pt>
    <dgm:pt modelId="{164C0086-8F27-48EF-A05C-BCA53B6E4A60}" type="pres">
      <dgm:prSet presAssocID="{EE937624-0190-4E6B-ADDB-4D230F49B0C3}" presName="Name17" presStyleLbl="parChTrans1D3" presStyleIdx="8" presStyleCnt="11"/>
      <dgm:spPr/>
      <dgm:t>
        <a:bodyPr/>
        <a:lstStyle/>
        <a:p>
          <a:endParaRPr lang="en-US"/>
        </a:p>
      </dgm:t>
    </dgm:pt>
    <dgm:pt modelId="{DF472481-7C16-4CBC-9450-6F0D9A1442B0}" type="pres">
      <dgm:prSet presAssocID="{A618B9D3-FB66-4CA0-AF23-8AC0AC05AD92}" presName="hierRoot3" presStyleCnt="0"/>
      <dgm:spPr/>
    </dgm:pt>
    <dgm:pt modelId="{B69325B4-9570-46FF-8586-1D9E00F3C6C7}" type="pres">
      <dgm:prSet presAssocID="{A618B9D3-FB66-4CA0-AF23-8AC0AC05AD92}" presName="composite3" presStyleCnt="0"/>
      <dgm:spPr/>
    </dgm:pt>
    <dgm:pt modelId="{42E6A256-6E8A-4108-986E-554B0A0D1B1F}" type="pres">
      <dgm:prSet presAssocID="{A618B9D3-FB66-4CA0-AF23-8AC0AC05AD92}" presName="background3" presStyleLbl="node3" presStyleIdx="8" presStyleCnt="11"/>
      <dgm:spPr/>
    </dgm:pt>
    <dgm:pt modelId="{B1E14171-1B02-465E-B372-798E66B9C10D}" type="pres">
      <dgm:prSet presAssocID="{A618B9D3-FB66-4CA0-AF23-8AC0AC05AD92}" presName="text3" presStyleLbl="fgAcc3" presStyleIdx="8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94035B-3627-40BD-8EF3-EF900A008925}" type="pres">
      <dgm:prSet presAssocID="{A618B9D3-FB66-4CA0-AF23-8AC0AC05AD92}" presName="hierChild4" presStyleCnt="0"/>
      <dgm:spPr/>
    </dgm:pt>
    <dgm:pt modelId="{528C40EC-03D1-4B25-A86D-CD22104F5026}" type="pres">
      <dgm:prSet presAssocID="{673E20CD-8D4F-43D0-8A3C-6AF4392BA27A}" presName="Name17" presStyleLbl="parChTrans1D3" presStyleIdx="9" presStyleCnt="11"/>
      <dgm:spPr/>
      <dgm:t>
        <a:bodyPr/>
        <a:lstStyle/>
        <a:p>
          <a:endParaRPr lang="en-US"/>
        </a:p>
      </dgm:t>
    </dgm:pt>
    <dgm:pt modelId="{98F19242-B44D-4081-8CE0-363290A0304C}" type="pres">
      <dgm:prSet presAssocID="{BDE34973-28EB-4C4A-88CF-0BC9BA831CD8}" presName="hierRoot3" presStyleCnt="0"/>
      <dgm:spPr/>
    </dgm:pt>
    <dgm:pt modelId="{04A67DBB-7BAB-4F59-86FF-7CCDBAD627E6}" type="pres">
      <dgm:prSet presAssocID="{BDE34973-28EB-4C4A-88CF-0BC9BA831CD8}" presName="composite3" presStyleCnt="0"/>
      <dgm:spPr/>
    </dgm:pt>
    <dgm:pt modelId="{DB4B1A70-E6EE-4B86-8E64-733927A1E808}" type="pres">
      <dgm:prSet presAssocID="{BDE34973-28EB-4C4A-88CF-0BC9BA831CD8}" presName="background3" presStyleLbl="node3" presStyleIdx="9" presStyleCnt="11"/>
      <dgm:spPr/>
    </dgm:pt>
    <dgm:pt modelId="{3208C935-5555-4355-98EC-00CDC18E708A}" type="pres">
      <dgm:prSet presAssocID="{BDE34973-28EB-4C4A-88CF-0BC9BA831CD8}" presName="text3" presStyleLbl="fgAcc3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392B14-AE76-424E-8B81-F1111BFE601D}" type="pres">
      <dgm:prSet presAssocID="{BDE34973-28EB-4C4A-88CF-0BC9BA831CD8}" presName="hierChild4" presStyleCnt="0"/>
      <dgm:spPr/>
    </dgm:pt>
    <dgm:pt modelId="{7CBF091C-4DEB-40BD-BA26-DF27228F5CCF}" type="pres">
      <dgm:prSet presAssocID="{E708F9DA-14A1-40FE-ABF2-0CC62EB94D9C}" presName="Name17" presStyleLbl="parChTrans1D3" presStyleIdx="10" presStyleCnt="11"/>
      <dgm:spPr/>
      <dgm:t>
        <a:bodyPr/>
        <a:lstStyle/>
        <a:p>
          <a:endParaRPr lang="en-US"/>
        </a:p>
      </dgm:t>
    </dgm:pt>
    <dgm:pt modelId="{6D2345D9-E6DB-4956-8469-BBD4EBE4AEC1}" type="pres">
      <dgm:prSet presAssocID="{DB6300A7-DDFA-4F59-B84F-D63C15D529C2}" presName="hierRoot3" presStyleCnt="0"/>
      <dgm:spPr/>
    </dgm:pt>
    <dgm:pt modelId="{F87B9DBA-E77E-4CD7-88EF-A0FEA67540EE}" type="pres">
      <dgm:prSet presAssocID="{DB6300A7-DDFA-4F59-B84F-D63C15D529C2}" presName="composite3" presStyleCnt="0"/>
      <dgm:spPr/>
    </dgm:pt>
    <dgm:pt modelId="{347E6046-7FF7-47DC-BE02-19F21028A14A}" type="pres">
      <dgm:prSet presAssocID="{DB6300A7-DDFA-4F59-B84F-D63C15D529C2}" presName="background3" presStyleLbl="node3" presStyleIdx="10" presStyleCnt="11"/>
      <dgm:spPr/>
    </dgm:pt>
    <dgm:pt modelId="{A2627BB7-0DF4-4499-8F20-1122FCE95D50}" type="pres">
      <dgm:prSet presAssocID="{DB6300A7-DDFA-4F59-B84F-D63C15D529C2}" presName="text3" presStyleLbl="fgAcc3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103024-65F9-4C17-A7D7-1609DEF3417D}" type="pres">
      <dgm:prSet presAssocID="{DB6300A7-DDFA-4F59-B84F-D63C15D529C2}" presName="hierChild4" presStyleCnt="0"/>
      <dgm:spPr/>
    </dgm:pt>
  </dgm:ptLst>
  <dgm:cxnLst>
    <dgm:cxn modelId="{733DA8A2-A909-4A27-88A0-EB7403B98F9D}" type="presOf" srcId="{77441238-6DD8-4E0C-9371-30A59F537A50}" destId="{10B0ABBC-A115-47CB-ABDE-7BB5F75B1F1D}" srcOrd="0" destOrd="0" presId="urn:microsoft.com/office/officeart/2005/8/layout/hierarchy1"/>
    <dgm:cxn modelId="{3468CA47-766B-49B5-BE49-C04299E0C064}" srcId="{49040E51-CC42-49F6-8B76-DB4A76029823}" destId="{87C95578-3D00-4088-BE25-A6C86CA1A48E}" srcOrd="2" destOrd="0" parTransId="{2F6E96C7-8433-4F9A-9755-C927BF66B055}" sibTransId="{EBE7DEE5-34FA-47CE-B88E-9E45042BA35A}"/>
    <dgm:cxn modelId="{7898789B-D5A6-47C5-B4F4-8E3F6FC54DE3}" srcId="{1210D164-DB0A-413C-86FE-9A550E238696}" destId="{C71EFD8D-3966-4050-B356-8FDA079683DD}" srcOrd="0" destOrd="0" parTransId="{B13FFA6D-23EA-4405-A0F7-AEE40C48C9BC}" sibTransId="{DC5EC79D-3B05-4D21-A65D-6EA65D2B134B}"/>
    <dgm:cxn modelId="{26B5A4EE-331D-4889-817E-667C65C68404}" type="presOf" srcId="{4FA8D113-25AC-4DAC-B33B-800E786E1E5E}" destId="{9ED1D8A4-EBCA-4464-94DB-B1D4C827D202}" srcOrd="0" destOrd="0" presId="urn:microsoft.com/office/officeart/2005/8/layout/hierarchy1"/>
    <dgm:cxn modelId="{CB54AFDB-1747-4431-9EA7-8D629E74AF02}" type="presOf" srcId="{87C95578-3D00-4088-BE25-A6C86CA1A48E}" destId="{281C93D5-CBF1-44B1-BA48-B5BF3046035F}" srcOrd="0" destOrd="0" presId="urn:microsoft.com/office/officeart/2005/8/layout/hierarchy1"/>
    <dgm:cxn modelId="{E503FC33-1B5E-47C5-9EC6-857FE6544EA9}" srcId="{C71EFD8D-3966-4050-B356-8FDA079683DD}" destId="{69D51912-25DF-44CE-8C36-0D591EE97BF9}" srcOrd="2" destOrd="0" parTransId="{0FEF3B5B-AD86-409B-B014-F58AEE32BB8E}" sibTransId="{B1821275-BD25-41EB-9376-5247FF0417D4}"/>
    <dgm:cxn modelId="{4ED66FA1-7101-4363-A5E0-EA8599A614BD}" type="presOf" srcId="{A3D8C4EE-7065-4C64-A198-4C2221A485C6}" destId="{EDD53F38-2264-46B7-B2EC-046184368CF7}" srcOrd="0" destOrd="0" presId="urn:microsoft.com/office/officeart/2005/8/layout/hierarchy1"/>
    <dgm:cxn modelId="{44EF71C3-AB92-4EC5-A24F-D82D9A49FFFD}" type="presOf" srcId="{667252B0-CFA4-4E76-99F2-956558BD3949}" destId="{ADC300D1-9A93-4D2F-B22E-77DF522BAE56}" srcOrd="0" destOrd="0" presId="urn:microsoft.com/office/officeart/2005/8/layout/hierarchy1"/>
    <dgm:cxn modelId="{E03DE1AD-B032-4DFC-8EE4-C5F9B351E3C2}" type="presOf" srcId="{C71EFD8D-3966-4050-B356-8FDA079683DD}" destId="{4ED5D1D1-22CC-4FA5-8065-9B539D38E419}" srcOrd="0" destOrd="0" presId="urn:microsoft.com/office/officeart/2005/8/layout/hierarchy1"/>
    <dgm:cxn modelId="{7AB95AAE-E8D1-417C-8DAF-2BECA278687F}" type="presOf" srcId="{8239A40E-DE78-4103-A9F4-DB06CB7DD33B}" destId="{894D2489-E504-4CB1-8C50-FE3189087AAA}" srcOrd="0" destOrd="0" presId="urn:microsoft.com/office/officeart/2005/8/layout/hierarchy1"/>
    <dgm:cxn modelId="{089CCA30-93C7-4136-89CB-FE6FE1EEF743}" type="presOf" srcId="{655ECA28-ED88-44F8-971B-23C91D749F34}" destId="{891357BD-81E2-4AC4-919B-DEB8850BC8DF}" srcOrd="0" destOrd="0" presId="urn:microsoft.com/office/officeart/2005/8/layout/hierarchy1"/>
    <dgm:cxn modelId="{5D7F1E4C-BB9A-423B-AA1E-FFD1688078B6}" srcId="{5710AE3F-C93C-46A3-9959-08F2603669A1}" destId="{3A6E7303-3CCC-46E1-9C72-FAC16C92F77D}" srcOrd="1" destOrd="0" parTransId="{47DDC79C-68B5-44C5-9195-BF08505D4BAB}" sibTransId="{D98A839F-AF31-459E-85A4-AD18C0DDDF34}"/>
    <dgm:cxn modelId="{D9FAF17F-5619-4692-8581-D741C0FB2866}" type="presOf" srcId="{BDE34973-28EB-4C4A-88CF-0BC9BA831CD8}" destId="{3208C935-5555-4355-98EC-00CDC18E708A}" srcOrd="0" destOrd="0" presId="urn:microsoft.com/office/officeart/2005/8/layout/hierarchy1"/>
    <dgm:cxn modelId="{DE48C8FB-FD48-4593-AE14-8173C7E840C6}" type="presOf" srcId="{B17EC879-CE55-4E36-A975-6451EE845B6C}" destId="{CE1621F4-7FF9-4FD3-9302-A679F2FABC5C}" srcOrd="0" destOrd="0" presId="urn:microsoft.com/office/officeart/2005/8/layout/hierarchy1"/>
    <dgm:cxn modelId="{D5E5DF59-1F67-4780-BD81-44BACE7A9084}" srcId="{B37DD08E-E209-4BF4-A78F-848741AC18AE}" destId="{77441238-6DD8-4E0C-9371-30A59F537A50}" srcOrd="1" destOrd="0" parTransId="{6CC804AA-BA35-4E17-AE95-6404AB036FA4}" sibTransId="{48F209F4-5AA5-445E-B727-8DD157A4F594}"/>
    <dgm:cxn modelId="{408D3DBB-A61D-4818-8530-67C15ACBF457}" type="presOf" srcId="{A618B9D3-FB66-4CA0-AF23-8AC0AC05AD92}" destId="{B1E14171-1B02-465E-B372-798E66B9C10D}" srcOrd="0" destOrd="0" presId="urn:microsoft.com/office/officeart/2005/8/layout/hierarchy1"/>
    <dgm:cxn modelId="{98795F11-F237-4506-805F-D46A7F4C5F5F}" type="presOf" srcId="{1210D164-DB0A-413C-86FE-9A550E238696}" destId="{A5D3179E-746F-4B51-A77F-CA6C9177BD9F}" srcOrd="0" destOrd="0" presId="urn:microsoft.com/office/officeart/2005/8/layout/hierarchy1"/>
    <dgm:cxn modelId="{207A71BD-2816-454E-8EC6-07A240C8B21F}" type="presOf" srcId="{6CC804AA-BA35-4E17-AE95-6404AB036FA4}" destId="{3299484C-7669-41AE-AB55-EC7459FC38DF}" srcOrd="0" destOrd="0" presId="urn:microsoft.com/office/officeart/2005/8/layout/hierarchy1"/>
    <dgm:cxn modelId="{C1234F37-DA35-4206-9BF4-311AECADF9BE}" type="presOf" srcId="{33122DC9-72CA-4DD2-9C5F-0C6ADF41B2F9}" destId="{87406915-9220-46D3-8BEB-0589A16F2014}" srcOrd="0" destOrd="0" presId="urn:microsoft.com/office/officeart/2005/8/layout/hierarchy1"/>
    <dgm:cxn modelId="{A99A26C2-F6CB-4242-9D1D-D5D015E6C206}" type="presOf" srcId="{E81E80D0-4B95-4BB4-8F8D-121A5C62339B}" destId="{F36C822E-8FE9-46A0-9755-B1DC403319A4}" srcOrd="0" destOrd="0" presId="urn:microsoft.com/office/officeart/2005/8/layout/hierarchy1"/>
    <dgm:cxn modelId="{709A1434-3981-499D-B2E8-4A824819095D}" type="presOf" srcId="{69D51912-25DF-44CE-8C36-0D591EE97BF9}" destId="{275E79BC-9853-4340-BAD8-76E27F290D06}" srcOrd="0" destOrd="0" presId="urn:microsoft.com/office/officeart/2005/8/layout/hierarchy1"/>
    <dgm:cxn modelId="{BA4869B5-FAF4-4C03-912B-359FE37383D7}" type="presOf" srcId="{2F6E96C7-8433-4F9A-9755-C927BF66B055}" destId="{398BC43C-4E98-4000-94C6-2AAA6F72C596}" srcOrd="0" destOrd="0" presId="urn:microsoft.com/office/officeart/2005/8/layout/hierarchy1"/>
    <dgm:cxn modelId="{8F584E33-99A4-4A15-B34F-8944061C2734}" srcId="{C71EFD8D-3966-4050-B356-8FDA079683DD}" destId="{5710AE3F-C93C-46A3-9959-08F2603669A1}" srcOrd="0" destOrd="0" parTransId="{0487E5F5-60A6-433C-B980-9363373199E7}" sibTransId="{0DB49CF8-C7C8-4A08-B3B1-8C13E4FCD209}"/>
    <dgm:cxn modelId="{FC80EDAE-6AA3-404B-9A26-C013B3E20A35}" type="presOf" srcId="{BAD14562-F14E-4C6E-B4BA-707EC5B3BBE4}" destId="{5EC603DD-B2BA-4851-B9B0-248D301BC48A}" srcOrd="0" destOrd="0" presId="urn:microsoft.com/office/officeart/2005/8/layout/hierarchy1"/>
    <dgm:cxn modelId="{2B0F1106-519B-416C-AA9A-546EF077D4BE}" type="presOf" srcId="{0487E5F5-60A6-433C-B980-9363373199E7}" destId="{7C3B416D-1CE0-4454-B982-C5E3843F5928}" srcOrd="0" destOrd="0" presId="urn:microsoft.com/office/officeart/2005/8/layout/hierarchy1"/>
    <dgm:cxn modelId="{86D838B6-7784-4FBE-9269-519D98F97057}" srcId="{5710AE3F-C93C-46A3-9959-08F2603669A1}" destId="{B37DD08E-E209-4BF4-A78F-848741AC18AE}" srcOrd="2" destOrd="0" parTransId="{BAD14562-F14E-4C6E-B4BA-707EC5B3BBE4}" sibTransId="{75620EFE-4602-446C-8ACC-28045A31FBEA}"/>
    <dgm:cxn modelId="{96AB577D-928C-4439-8010-CCED9B8F2C85}" type="presOf" srcId="{65B341D2-ACC3-4C2D-80F6-FCF9E8F7FDF0}" destId="{1B5F757D-F455-4922-9E04-723A6DF5AFA5}" srcOrd="0" destOrd="0" presId="urn:microsoft.com/office/officeart/2005/8/layout/hierarchy1"/>
    <dgm:cxn modelId="{D5EA6613-B785-40DC-BA12-E0414D7447EB}" type="presOf" srcId="{EE937624-0190-4E6B-ADDB-4D230F49B0C3}" destId="{164C0086-8F27-48EF-A05C-BCA53B6E4A60}" srcOrd="0" destOrd="0" presId="urn:microsoft.com/office/officeart/2005/8/layout/hierarchy1"/>
    <dgm:cxn modelId="{4F55CA52-8DF1-475B-A005-7FAD5BA91551}" srcId="{5710AE3F-C93C-46A3-9959-08F2603669A1}" destId="{49040E51-CC42-49F6-8B76-DB4A76029823}" srcOrd="0" destOrd="0" parTransId="{B6C999B9-A7FC-4134-AE98-2A09FFD4E150}" sibTransId="{964C55CB-D2C0-4CEB-8BAF-503A31667AA4}"/>
    <dgm:cxn modelId="{0D3AF254-4C69-4A12-B782-8A5029E29EC9}" type="presOf" srcId="{D9D22E47-87DF-4653-98AA-306635B1DAEF}" destId="{B635B0EA-2D15-4833-8FD8-AA625C6AC713}" srcOrd="0" destOrd="0" presId="urn:microsoft.com/office/officeart/2005/8/layout/hierarchy1"/>
    <dgm:cxn modelId="{BCE4BE2F-B4FA-4189-A299-478C48AC2698}" srcId="{4FA8D113-25AC-4DAC-B33B-800E786E1E5E}" destId="{655ECA28-ED88-44F8-971B-23C91D749F34}" srcOrd="1" destOrd="0" parTransId="{6CDF3BB8-12A4-47C0-8A30-97F406784AA6}" sibTransId="{FCEE9FD1-21CD-4A4F-9C60-B44E6FD9EB80}"/>
    <dgm:cxn modelId="{F2ABA26D-8534-4AFB-A2BA-A55830CC8A3D}" type="presOf" srcId="{AB0951F0-92EC-4E51-A679-A3019740F41B}" destId="{EF324AB7-7B54-4DC8-9C66-4DD3C05EF8C2}" srcOrd="0" destOrd="0" presId="urn:microsoft.com/office/officeart/2005/8/layout/hierarchy1"/>
    <dgm:cxn modelId="{5E0089BC-E8FD-40CE-B7D8-E27944F4C4B2}" type="presOf" srcId="{B6C999B9-A7FC-4134-AE98-2A09FFD4E150}" destId="{E327FCE4-851D-4190-BBA2-2ED1B6527000}" srcOrd="0" destOrd="0" presId="urn:microsoft.com/office/officeart/2005/8/layout/hierarchy1"/>
    <dgm:cxn modelId="{C5F36933-5F94-4E2F-A44D-51D40FE5E2D9}" srcId="{49040E51-CC42-49F6-8B76-DB4A76029823}" destId="{65B341D2-ACC3-4C2D-80F6-FCF9E8F7FDF0}" srcOrd="0" destOrd="0" parTransId="{A3D8C4EE-7065-4C64-A198-4C2221A485C6}" sibTransId="{090DEDED-1C7A-4016-B68A-CDC1626FB759}"/>
    <dgm:cxn modelId="{D1E85355-65F6-440E-B82A-837D6ADFEDF9}" type="presOf" srcId="{49040E51-CC42-49F6-8B76-DB4A76029823}" destId="{E073426B-F983-4F96-BD5B-1FF9FDC5E27B}" srcOrd="0" destOrd="0" presId="urn:microsoft.com/office/officeart/2005/8/layout/hierarchy1"/>
    <dgm:cxn modelId="{844597EB-8FA9-40B4-88E0-B5A47178338B}" srcId="{C71EFD8D-3966-4050-B356-8FDA079683DD}" destId="{4FA8D113-25AC-4DAC-B33B-800E786E1E5E}" srcOrd="1" destOrd="0" parTransId="{8239A40E-DE78-4103-A9F4-DB06CB7DD33B}" sibTransId="{FE910199-9BBC-4314-8EB9-5FD9F4E5950D}"/>
    <dgm:cxn modelId="{48002CE4-30A9-4E17-90CA-D43505255295}" srcId="{69D51912-25DF-44CE-8C36-0D591EE97BF9}" destId="{BDE34973-28EB-4C4A-88CF-0BC9BA831CD8}" srcOrd="3" destOrd="0" parTransId="{673E20CD-8D4F-43D0-8A3C-6AF4392BA27A}" sibTransId="{D1E5559E-626E-4D17-8691-D619F942EFD1}"/>
    <dgm:cxn modelId="{E413099C-4279-42DB-9DA4-2FCDCF08199C}" srcId="{49040E51-CC42-49F6-8B76-DB4A76029823}" destId="{D9D22E47-87DF-4653-98AA-306635B1DAEF}" srcOrd="1" destOrd="0" parTransId="{532C93EA-B263-4E1F-A604-BF72567DE6C3}" sibTransId="{0FACB5E8-2C23-45FF-9872-9422124C6BBC}"/>
    <dgm:cxn modelId="{55E52A1D-CCFF-4F69-B19C-B5BEBF02738B}" srcId="{69D51912-25DF-44CE-8C36-0D591EE97BF9}" destId="{DB6300A7-DDFA-4F59-B84F-D63C15D529C2}" srcOrd="4" destOrd="0" parTransId="{E708F9DA-14A1-40FE-ABF2-0CC62EB94D9C}" sibTransId="{E3C75A2A-4B51-4D98-9172-768DBD10E13B}"/>
    <dgm:cxn modelId="{3F09B8B8-7E7F-4C1E-B4B5-BAF97EADF0AB}" srcId="{4FA8D113-25AC-4DAC-B33B-800E786E1E5E}" destId="{AB0951F0-92EC-4E51-A679-A3019740F41B}" srcOrd="2" destOrd="0" parTransId="{B17EC879-CE55-4E36-A975-6451EE845B6C}" sibTransId="{8232BA31-4CF7-485F-A0DB-22256DE1DB4E}"/>
    <dgm:cxn modelId="{D839C7C9-A21B-414A-B48E-FB7303EF929D}" type="presOf" srcId="{673E20CD-8D4F-43D0-8A3C-6AF4392BA27A}" destId="{528C40EC-03D1-4B25-A86D-CD22104F5026}" srcOrd="0" destOrd="0" presId="urn:microsoft.com/office/officeart/2005/8/layout/hierarchy1"/>
    <dgm:cxn modelId="{A6BDBFF6-148F-43BE-88CE-15476DF5B511}" type="presOf" srcId="{7AA74C9F-3608-4A95-A667-A850C1262EAE}" destId="{A89A17C2-167B-4D19-820E-90A12641EF2F}" srcOrd="0" destOrd="0" presId="urn:microsoft.com/office/officeart/2005/8/layout/hierarchy1"/>
    <dgm:cxn modelId="{47E3F7A3-7429-402D-BBFB-CB621EEF30A9}" type="presOf" srcId="{E3CC8044-D0A7-4E03-AEB6-93F7E06B6B2A}" destId="{1C32FC6C-38DE-418B-AABD-E54C5A1FAF01}" srcOrd="0" destOrd="0" presId="urn:microsoft.com/office/officeart/2005/8/layout/hierarchy1"/>
    <dgm:cxn modelId="{3681B21B-5E0B-4301-9B83-4C6DD76F655B}" type="presOf" srcId="{47DDC79C-68B5-44C5-9195-BF08505D4BAB}" destId="{AC130BB6-A492-4F41-87E8-BB66E3738A63}" srcOrd="0" destOrd="0" presId="urn:microsoft.com/office/officeart/2005/8/layout/hierarchy1"/>
    <dgm:cxn modelId="{86E56956-64E4-4ED5-B339-F76CE3995755}" srcId="{69D51912-25DF-44CE-8C36-0D591EE97BF9}" destId="{A618B9D3-FB66-4CA0-AF23-8AC0AC05AD92}" srcOrd="2" destOrd="0" parTransId="{EE937624-0190-4E6B-ADDB-4D230F49B0C3}" sibTransId="{16441D12-5E9A-4893-B078-56C13E20CB3C}"/>
    <dgm:cxn modelId="{F62AB7D9-2974-46A3-A52C-677F0AB82421}" type="presOf" srcId="{532C93EA-B263-4E1F-A604-BF72567DE6C3}" destId="{7BD7BADC-C798-4A03-A2B8-B2D07BC1D0E8}" srcOrd="0" destOrd="0" presId="urn:microsoft.com/office/officeart/2005/8/layout/hierarchy1"/>
    <dgm:cxn modelId="{A9A6638F-D1BC-4B00-9BE1-4E5941F2E1AD}" srcId="{49040E51-CC42-49F6-8B76-DB4A76029823}" destId="{7CF1BA19-83D3-4275-B38A-FA3A92F250B8}" srcOrd="3" destOrd="0" parTransId="{6345DABA-0556-415F-964A-42E83D4CF93B}" sibTransId="{CDB81C0F-F628-4F53-BC48-40149EA6B484}"/>
    <dgm:cxn modelId="{833F9EA5-4461-43B1-A0A1-EE2F4991B9B3}" type="presOf" srcId="{6AEA2CAB-3EF4-48E3-96A3-F775801976AA}" destId="{FC978238-E8E5-4992-8E68-752B4BF95798}" srcOrd="0" destOrd="0" presId="urn:microsoft.com/office/officeart/2005/8/layout/hierarchy1"/>
    <dgm:cxn modelId="{8FEB8911-8B7F-44AD-A2EE-9C0690FFE579}" type="presOf" srcId="{B37DD08E-E209-4BF4-A78F-848741AC18AE}" destId="{B22A2B26-16A2-42BB-838A-06E96E84591A}" srcOrd="0" destOrd="0" presId="urn:microsoft.com/office/officeart/2005/8/layout/hierarchy1"/>
    <dgm:cxn modelId="{6008CCC1-E9E9-4AB9-AA05-B3FA021830DA}" type="presOf" srcId="{6CDF3BB8-12A4-47C0-8A30-97F406784AA6}" destId="{398D114D-EC47-4F04-9394-74684D4F9F74}" srcOrd="0" destOrd="0" presId="urn:microsoft.com/office/officeart/2005/8/layout/hierarchy1"/>
    <dgm:cxn modelId="{1A44913F-2DCD-4118-9DBC-D51810C84AF2}" type="presOf" srcId="{0FEF3B5B-AD86-409B-B014-F58AEE32BB8E}" destId="{A26F0675-9D8D-4B53-A75A-0F0B82CA073F}" srcOrd="0" destOrd="0" presId="urn:microsoft.com/office/officeart/2005/8/layout/hierarchy1"/>
    <dgm:cxn modelId="{FA6A1B09-F5B0-48EC-B62F-64B04F1D7A99}" type="presOf" srcId="{1F7BF96D-8F79-4C5C-975B-BD0E71CDA661}" destId="{99A1B8A4-9071-4389-94DA-82B6779DCC15}" srcOrd="0" destOrd="0" presId="urn:microsoft.com/office/officeart/2005/8/layout/hierarchy1"/>
    <dgm:cxn modelId="{E94F8F49-C1F3-4A27-B4F5-404F6BEE3BC2}" type="presOf" srcId="{DB6300A7-DDFA-4F59-B84F-D63C15D529C2}" destId="{A2627BB7-0DF4-4499-8F20-1122FCE95D50}" srcOrd="0" destOrd="0" presId="urn:microsoft.com/office/officeart/2005/8/layout/hierarchy1"/>
    <dgm:cxn modelId="{40B77194-BD8D-4F47-B727-36C783ADA42A}" srcId="{69D51912-25DF-44CE-8C36-0D591EE97BF9}" destId="{6AEA2CAB-3EF4-48E3-96A3-F775801976AA}" srcOrd="0" destOrd="0" parTransId="{FC4E2D2A-6CDE-4AEA-BB34-ECD07440E82C}" sibTransId="{9A46FAB8-DB42-4AAA-917D-C19CD66F6A6F}"/>
    <dgm:cxn modelId="{378C190E-F809-4298-9BAD-35E033C94CE5}" srcId="{B37DD08E-E209-4BF4-A78F-848741AC18AE}" destId="{7AA74C9F-3608-4A95-A667-A850C1262EAE}" srcOrd="0" destOrd="0" parTransId="{E3CC8044-D0A7-4E03-AEB6-93F7E06B6B2A}" sibTransId="{714A3DA4-ADBC-4D22-BA31-422BA4E12615}"/>
    <dgm:cxn modelId="{71522140-140D-4135-BAD7-9F9F986F6D8B}" type="presOf" srcId="{7CF1BA19-83D3-4275-B38A-FA3A92F250B8}" destId="{F0B7A966-FB14-431A-8BAC-D419280FA8A8}" srcOrd="0" destOrd="0" presId="urn:microsoft.com/office/officeart/2005/8/layout/hierarchy1"/>
    <dgm:cxn modelId="{DBDD46C5-6744-4ECD-ADE4-D51457897E5B}" type="presOf" srcId="{E708F9DA-14A1-40FE-ABF2-0CC62EB94D9C}" destId="{7CBF091C-4DEB-40BD-BA26-DF27228F5CCF}" srcOrd="0" destOrd="0" presId="urn:microsoft.com/office/officeart/2005/8/layout/hierarchy1"/>
    <dgm:cxn modelId="{A2CF6FC5-F852-4FD6-A2FE-EA7C28F71D8F}" type="presOf" srcId="{6345DABA-0556-415F-964A-42E83D4CF93B}" destId="{E1633EBB-D8A7-4206-B10D-047C33BDC1F5}" srcOrd="0" destOrd="0" presId="urn:microsoft.com/office/officeart/2005/8/layout/hierarchy1"/>
    <dgm:cxn modelId="{ED3D52A4-510B-41AB-BFE5-752C99DE1930}" srcId="{69D51912-25DF-44CE-8C36-0D591EE97BF9}" destId="{667252B0-CFA4-4E76-99F2-956558BD3949}" srcOrd="1" destOrd="0" parTransId="{E81E80D0-4B95-4BB4-8F8D-121A5C62339B}" sibTransId="{BD25047B-2249-4A79-860E-C53A3717C755}"/>
    <dgm:cxn modelId="{2326053F-361F-471B-A932-2F35430B9CE0}" srcId="{4FA8D113-25AC-4DAC-B33B-800E786E1E5E}" destId="{1F7BF96D-8F79-4C5C-975B-BD0E71CDA661}" srcOrd="0" destOrd="0" parTransId="{33122DC9-72CA-4DD2-9C5F-0C6ADF41B2F9}" sibTransId="{BEF9FD01-2738-40CC-B4C1-0A1BC9FE1B0D}"/>
    <dgm:cxn modelId="{CCAD3364-5F38-4C52-BB87-6CFEF04A1CDF}" type="presOf" srcId="{5710AE3F-C93C-46A3-9959-08F2603669A1}" destId="{8A3C89BA-39F2-469E-A456-FD62F5094F56}" srcOrd="0" destOrd="0" presId="urn:microsoft.com/office/officeart/2005/8/layout/hierarchy1"/>
    <dgm:cxn modelId="{CE21F361-A5E6-4D25-BA5E-8DD6738123E8}" type="presOf" srcId="{3A6E7303-3CCC-46E1-9C72-FAC16C92F77D}" destId="{63F7D5D8-88CF-41F3-A754-A425836E97AE}" srcOrd="0" destOrd="0" presId="urn:microsoft.com/office/officeart/2005/8/layout/hierarchy1"/>
    <dgm:cxn modelId="{BA34DC1F-9644-4F45-85FA-88F95CBC6380}" type="presOf" srcId="{FC4E2D2A-6CDE-4AEA-BB34-ECD07440E82C}" destId="{198621F4-2B4F-42DF-9AEC-FDE403A8EAA7}" srcOrd="0" destOrd="0" presId="urn:microsoft.com/office/officeart/2005/8/layout/hierarchy1"/>
    <dgm:cxn modelId="{0B66DA02-5869-4C10-B377-903427F43C43}" type="presParOf" srcId="{A5D3179E-746F-4B51-A77F-CA6C9177BD9F}" destId="{F1402622-7007-4881-9331-E5704872C86B}" srcOrd="0" destOrd="0" presId="urn:microsoft.com/office/officeart/2005/8/layout/hierarchy1"/>
    <dgm:cxn modelId="{46E8CCD5-B454-48CD-AC5C-ECC404C46A9D}" type="presParOf" srcId="{F1402622-7007-4881-9331-E5704872C86B}" destId="{22A3A8D1-15DD-4292-90A2-E855F629D86C}" srcOrd="0" destOrd="0" presId="urn:microsoft.com/office/officeart/2005/8/layout/hierarchy1"/>
    <dgm:cxn modelId="{9E31A779-BAFD-40F3-965D-A2396D181EE7}" type="presParOf" srcId="{22A3A8D1-15DD-4292-90A2-E855F629D86C}" destId="{C8CD337F-B959-4B45-A949-ECEBB93E9DF6}" srcOrd="0" destOrd="0" presId="urn:microsoft.com/office/officeart/2005/8/layout/hierarchy1"/>
    <dgm:cxn modelId="{CEF10528-6CEC-4056-990E-0688E702E2A5}" type="presParOf" srcId="{22A3A8D1-15DD-4292-90A2-E855F629D86C}" destId="{4ED5D1D1-22CC-4FA5-8065-9B539D38E419}" srcOrd="1" destOrd="0" presId="urn:microsoft.com/office/officeart/2005/8/layout/hierarchy1"/>
    <dgm:cxn modelId="{D26217A0-1E83-4E44-A4CD-89AEFF990557}" type="presParOf" srcId="{F1402622-7007-4881-9331-E5704872C86B}" destId="{05C0AA2C-98A4-42A5-9FBB-344F1D4A5F98}" srcOrd="1" destOrd="0" presId="urn:microsoft.com/office/officeart/2005/8/layout/hierarchy1"/>
    <dgm:cxn modelId="{73DF7F51-01C3-4A6C-9331-7A4459B8DAD2}" type="presParOf" srcId="{05C0AA2C-98A4-42A5-9FBB-344F1D4A5F98}" destId="{7C3B416D-1CE0-4454-B982-C5E3843F5928}" srcOrd="0" destOrd="0" presId="urn:microsoft.com/office/officeart/2005/8/layout/hierarchy1"/>
    <dgm:cxn modelId="{417A1D32-3669-4F6F-AF4E-502D2622F74C}" type="presParOf" srcId="{05C0AA2C-98A4-42A5-9FBB-344F1D4A5F98}" destId="{4BA6C5A6-62E6-4B86-9DF8-E84F8EF494A9}" srcOrd="1" destOrd="0" presId="urn:microsoft.com/office/officeart/2005/8/layout/hierarchy1"/>
    <dgm:cxn modelId="{6A85ADFC-BF43-4F95-91AD-73BE29A5800F}" type="presParOf" srcId="{4BA6C5A6-62E6-4B86-9DF8-E84F8EF494A9}" destId="{A396117C-0EA4-4DCB-99C7-49940AD2E881}" srcOrd="0" destOrd="0" presId="urn:microsoft.com/office/officeart/2005/8/layout/hierarchy1"/>
    <dgm:cxn modelId="{E3C464E6-9149-4C13-A1A4-D2090C62F61F}" type="presParOf" srcId="{A396117C-0EA4-4DCB-99C7-49940AD2E881}" destId="{D2934E78-2960-4CFD-B669-AC2B122B139C}" srcOrd="0" destOrd="0" presId="urn:microsoft.com/office/officeart/2005/8/layout/hierarchy1"/>
    <dgm:cxn modelId="{FC4D5507-7038-4459-A9EA-DA0564C7E28A}" type="presParOf" srcId="{A396117C-0EA4-4DCB-99C7-49940AD2E881}" destId="{8A3C89BA-39F2-469E-A456-FD62F5094F56}" srcOrd="1" destOrd="0" presId="urn:microsoft.com/office/officeart/2005/8/layout/hierarchy1"/>
    <dgm:cxn modelId="{EAC7A4D6-2CF4-4938-AAA7-65CD3A268F05}" type="presParOf" srcId="{4BA6C5A6-62E6-4B86-9DF8-E84F8EF494A9}" destId="{A4AA0CB4-474A-4D85-9BFB-659EED605FCF}" srcOrd="1" destOrd="0" presId="urn:microsoft.com/office/officeart/2005/8/layout/hierarchy1"/>
    <dgm:cxn modelId="{5C37D9E8-AF9A-4A8F-B295-F8E0CB44EDC9}" type="presParOf" srcId="{A4AA0CB4-474A-4D85-9BFB-659EED605FCF}" destId="{E327FCE4-851D-4190-BBA2-2ED1B6527000}" srcOrd="0" destOrd="0" presId="urn:microsoft.com/office/officeart/2005/8/layout/hierarchy1"/>
    <dgm:cxn modelId="{4B8C07F7-DF33-4807-AD96-1163658B7C67}" type="presParOf" srcId="{A4AA0CB4-474A-4D85-9BFB-659EED605FCF}" destId="{644CBD02-54E2-4F06-98FE-66ACA5014FFF}" srcOrd="1" destOrd="0" presId="urn:microsoft.com/office/officeart/2005/8/layout/hierarchy1"/>
    <dgm:cxn modelId="{2359BE7A-4413-4581-BB3C-A3884891FE85}" type="presParOf" srcId="{644CBD02-54E2-4F06-98FE-66ACA5014FFF}" destId="{8B247BDF-C832-485A-897D-A1487A7BA7F7}" srcOrd="0" destOrd="0" presId="urn:microsoft.com/office/officeart/2005/8/layout/hierarchy1"/>
    <dgm:cxn modelId="{AD8E22E6-0FD7-4F73-BC9D-D58B625F344A}" type="presParOf" srcId="{8B247BDF-C832-485A-897D-A1487A7BA7F7}" destId="{F7CC901A-F4B8-431F-A6D2-12B0773AA008}" srcOrd="0" destOrd="0" presId="urn:microsoft.com/office/officeart/2005/8/layout/hierarchy1"/>
    <dgm:cxn modelId="{E67BA2A4-91AD-4631-9AA7-B77CD80CE6C8}" type="presParOf" srcId="{8B247BDF-C832-485A-897D-A1487A7BA7F7}" destId="{E073426B-F983-4F96-BD5B-1FF9FDC5E27B}" srcOrd="1" destOrd="0" presId="urn:microsoft.com/office/officeart/2005/8/layout/hierarchy1"/>
    <dgm:cxn modelId="{EC67719C-66DF-4211-93C7-49274B10EB2E}" type="presParOf" srcId="{644CBD02-54E2-4F06-98FE-66ACA5014FFF}" destId="{80F1185E-EEAD-4B53-AA39-97E8FAD9F204}" srcOrd="1" destOrd="0" presId="urn:microsoft.com/office/officeart/2005/8/layout/hierarchy1"/>
    <dgm:cxn modelId="{02065C4C-8BD8-4E16-BA6F-D45AE60770F3}" type="presParOf" srcId="{80F1185E-EEAD-4B53-AA39-97E8FAD9F204}" destId="{EDD53F38-2264-46B7-B2EC-046184368CF7}" srcOrd="0" destOrd="0" presId="urn:microsoft.com/office/officeart/2005/8/layout/hierarchy1"/>
    <dgm:cxn modelId="{E59D0D26-7DF4-4AE8-ACDF-C7030841BD88}" type="presParOf" srcId="{80F1185E-EEAD-4B53-AA39-97E8FAD9F204}" destId="{A777F26C-637B-4E61-A9CC-C3E6B4618801}" srcOrd="1" destOrd="0" presId="urn:microsoft.com/office/officeart/2005/8/layout/hierarchy1"/>
    <dgm:cxn modelId="{A3678B09-57B1-49A6-989B-5A0781C78272}" type="presParOf" srcId="{A777F26C-637B-4E61-A9CC-C3E6B4618801}" destId="{C5B5B3EB-27B7-4838-826C-4D05AD62ABC2}" srcOrd="0" destOrd="0" presId="urn:microsoft.com/office/officeart/2005/8/layout/hierarchy1"/>
    <dgm:cxn modelId="{82A5778E-CA89-453A-9D33-80A1B3996053}" type="presParOf" srcId="{C5B5B3EB-27B7-4838-826C-4D05AD62ABC2}" destId="{0238815C-3DD6-4BB3-A96A-8A83ED8AC183}" srcOrd="0" destOrd="0" presId="urn:microsoft.com/office/officeart/2005/8/layout/hierarchy1"/>
    <dgm:cxn modelId="{29339781-59BD-4B04-9F4C-1F2EF39830A4}" type="presParOf" srcId="{C5B5B3EB-27B7-4838-826C-4D05AD62ABC2}" destId="{1B5F757D-F455-4922-9E04-723A6DF5AFA5}" srcOrd="1" destOrd="0" presId="urn:microsoft.com/office/officeart/2005/8/layout/hierarchy1"/>
    <dgm:cxn modelId="{60E0DDDE-839E-4953-897C-A0E899FF9465}" type="presParOf" srcId="{A777F26C-637B-4E61-A9CC-C3E6B4618801}" destId="{B978214F-070F-4A79-BC65-78E6474B78C7}" srcOrd="1" destOrd="0" presId="urn:microsoft.com/office/officeart/2005/8/layout/hierarchy1"/>
    <dgm:cxn modelId="{B5BF217E-8277-45B0-B751-31582A73C06E}" type="presParOf" srcId="{80F1185E-EEAD-4B53-AA39-97E8FAD9F204}" destId="{7BD7BADC-C798-4A03-A2B8-B2D07BC1D0E8}" srcOrd="2" destOrd="0" presId="urn:microsoft.com/office/officeart/2005/8/layout/hierarchy1"/>
    <dgm:cxn modelId="{DAF869A3-8671-48B7-A20B-8B40A1A1E6B4}" type="presParOf" srcId="{80F1185E-EEAD-4B53-AA39-97E8FAD9F204}" destId="{F0DF6B40-FA39-4D5B-AB1D-C37D45303EE9}" srcOrd="3" destOrd="0" presId="urn:microsoft.com/office/officeart/2005/8/layout/hierarchy1"/>
    <dgm:cxn modelId="{EF68FE67-25F3-4F36-A453-096E57E82B46}" type="presParOf" srcId="{F0DF6B40-FA39-4D5B-AB1D-C37D45303EE9}" destId="{91147780-0336-4670-95A4-820FFBF2B91C}" srcOrd="0" destOrd="0" presId="urn:microsoft.com/office/officeart/2005/8/layout/hierarchy1"/>
    <dgm:cxn modelId="{EEA9D699-5CDA-4943-BC1E-426D6404F402}" type="presParOf" srcId="{91147780-0336-4670-95A4-820FFBF2B91C}" destId="{B5A78AD5-AD27-424A-A2AF-23BA8F0C44A4}" srcOrd="0" destOrd="0" presId="urn:microsoft.com/office/officeart/2005/8/layout/hierarchy1"/>
    <dgm:cxn modelId="{2A5940FD-4AF5-43ED-96AD-8AE9364E3AB4}" type="presParOf" srcId="{91147780-0336-4670-95A4-820FFBF2B91C}" destId="{B635B0EA-2D15-4833-8FD8-AA625C6AC713}" srcOrd="1" destOrd="0" presId="urn:microsoft.com/office/officeart/2005/8/layout/hierarchy1"/>
    <dgm:cxn modelId="{9B243298-AEF6-4F48-A666-FDD53ADFDFE7}" type="presParOf" srcId="{F0DF6B40-FA39-4D5B-AB1D-C37D45303EE9}" destId="{17FA63FC-F438-43F2-A873-EAAA34647622}" srcOrd="1" destOrd="0" presId="urn:microsoft.com/office/officeart/2005/8/layout/hierarchy1"/>
    <dgm:cxn modelId="{631755F6-54AF-47A2-AF7B-2E0F58874890}" type="presParOf" srcId="{80F1185E-EEAD-4B53-AA39-97E8FAD9F204}" destId="{398BC43C-4E98-4000-94C6-2AAA6F72C596}" srcOrd="4" destOrd="0" presId="urn:microsoft.com/office/officeart/2005/8/layout/hierarchy1"/>
    <dgm:cxn modelId="{7344223C-421F-4D19-AE64-0D4E9BD71819}" type="presParOf" srcId="{80F1185E-EEAD-4B53-AA39-97E8FAD9F204}" destId="{FABE36B5-ECF7-4DC6-A386-101128D7A101}" srcOrd="5" destOrd="0" presId="urn:microsoft.com/office/officeart/2005/8/layout/hierarchy1"/>
    <dgm:cxn modelId="{F8DB6A2F-23EE-42FE-9E68-EBC81F32C962}" type="presParOf" srcId="{FABE36B5-ECF7-4DC6-A386-101128D7A101}" destId="{90E8C198-2941-4C94-886B-BA7004EE2D9F}" srcOrd="0" destOrd="0" presId="urn:microsoft.com/office/officeart/2005/8/layout/hierarchy1"/>
    <dgm:cxn modelId="{7E114122-044D-4E63-9C71-9D99B6AA53F4}" type="presParOf" srcId="{90E8C198-2941-4C94-886B-BA7004EE2D9F}" destId="{61E163D0-DC0B-4F2E-91D7-B430E2739831}" srcOrd="0" destOrd="0" presId="urn:microsoft.com/office/officeart/2005/8/layout/hierarchy1"/>
    <dgm:cxn modelId="{7783FD0A-EDFE-4A1A-BBE0-1D2CBCA7AE11}" type="presParOf" srcId="{90E8C198-2941-4C94-886B-BA7004EE2D9F}" destId="{281C93D5-CBF1-44B1-BA48-B5BF3046035F}" srcOrd="1" destOrd="0" presId="urn:microsoft.com/office/officeart/2005/8/layout/hierarchy1"/>
    <dgm:cxn modelId="{B28E91B6-1A31-445B-9FC1-B97FAE031E3E}" type="presParOf" srcId="{FABE36B5-ECF7-4DC6-A386-101128D7A101}" destId="{693643CD-4481-402C-9FCE-A2F26D57CFEC}" srcOrd="1" destOrd="0" presId="urn:microsoft.com/office/officeart/2005/8/layout/hierarchy1"/>
    <dgm:cxn modelId="{F2C6DAAD-562D-4111-B0BA-11D0F444C599}" type="presParOf" srcId="{80F1185E-EEAD-4B53-AA39-97E8FAD9F204}" destId="{E1633EBB-D8A7-4206-B10D-047C33BDC1F5}" srcOrd="6" destOrd="0" presId="urn:microsoft.com/office/officeart/2005/8/layout/hierarchy1"/>
    <dgm:cxn modelId="{3627C706-0BDD-4647-8E94-9E79A47B867F}" type="presParOf" srcId="{80F1185E-EEAD-4B53-AA39-97E8FAD9F204}" destId="{9EC0D6B8-786D-44C5-819D-FD6C3083ABA4}" srcOrd="7" destOrd="0" presId="urn:microsoft.com/office/officeart/2005/8/layout/hierarchy1"/>
    <dgm:cxn modelId="{F1597873-3FEF-41C0-91DD-007577EF44B4}" type="presParOf" srcId="{9EC0D6B8-786D-44C5-819D-FD6C3083ABA4}" destId="{00FB95FE-7221-451B-9407-0D124C9A671E}" srcOrd="0" destOrd="0" presId="urn:microsoft.com/office/officeart/2005/8/layout/hierarchy1"/>
    <dgm:cxn modelId="{3BCDA0B6-8947-43D3-A002-752F6D7FE923}" type="presParOf" srcId="{00FB95FE-7221-451B-9407-0D124C9A671E}" destId="{71C81CA4-1AB0-432A-A2A0-2A28DDD2D483}" srcOrd="0" destOrd="0" presId="urn:microsoft.com/office/officeart/2005/8/layout/hierarchy1"/>
    <dgm:cxn modelId="{67FC626D-F74C-4854-AA8E-C72CCB6523C3}" type="presParOf" srcId="{00FB95FE-7221-451B-9407-0D124C9A671E}" destId="{F0B7A966-FB14-431A-8BAC-D419280FA8A8}" srcOrd="1" destOrd="0" presId="urn:microsoft.com/office/officeart/2005/8/layout/hierarchy1"/>
    <dgm:cxn modelId="{2D5FE139-8342-4A0F-A8CD-1DF37D51B1C6}" type="presParOf" srcId="{9EC0D6B8-786D-44C5-819D-FD6C3083ABA4}" destId="{36113393-1C17-4BD4-8328-93845ACCE26F}" srcOrd="1" destOrd="0" presId="urn:microsoft.com/office/officeart/2005/8/layout/hierarchy1"/>
    <dgm:cxn modelId="{588334C1-EDB9-4676-B1AB-339844E9C9B7}" type="presParOf" srcId="{A4AA0CB4-474A-4D85-9BFB-659EED605FCF}" destId="{AC130BB6-A492-4F41-87E8-BB66E3738A63}" srcOrd="2" destOrd="0" presId="urn:microsoft.com/office/officeart/2005/8/layout/hierarchy1"/>
    <dgm:cxn modelId="{BDD628B2-C353-4CD6-A4DE-CD31387A5103}" type="presParOf" srcId="{A4AA0CB4-474A-4D85-9BFB-659EED605FCF}" destId="{CC1C4AE9-1664-4228-83A3-F5F6BAE091D8}" srcOrd="3" destOrd="0" presId="urn:microsoft.com/office/officeart/2005/8/layout/hierarchy1"/>
    <dgm:cxn modelId="{300A729B-70FE-4A6B-AE99-16C214081225}" type="presParOf" srcId="{CC1C4AE9-1664-4228-83A3-F5F6BAE091D8}" destId="{6F34219D-95F1-4EFD-ACE2-D1FC582D98CF}" srcOrd="0" destOrd="0" presId="urn:microsoft.com/office/officeart/2005/8/layout/hierarchy1"/>
    <dgm:cxn modelId="{7ED69F22-F046-4914-B712-2E730B37EF01}" type="presParOf" srcId="{6F34219D-95F1-4EFD-ACE2-D1FC582D98CF}" destId="{469034D9-B707-48FB-A551-F4D12B4B0035}" srcOrd="0" destOrd="0" presId="urn:microsoft.com/office/officeart/2005/8/layout/hierarchy1"/>
    <dgm:cxn modelId="{24A4DBA3-540C-4D7E-B9F3-5F049485B089}" type="presParOf" srcId="{6F34219D-95F1-4EFD-ACE2-D1FC582D98CF}" destId="{63F7D5D8-88CF-41F3-A754-A425836E97AE}" srcOrd="1" destOrd="0" presId="urn:microsoft.com/office/officeart/2005/8/layout/hierarchy1"/>
    <dgm:cxn modelId="{D6AD9BB0-822C-4C3B-ACEE-E5B230862AAD}" type="presParOf" srcId="{CC1C4AE9-1664-4228-83A3-F5F6BAE091D8}" destId="{904A1B20-E8EB-44D1-8727-3F9471A15C85}" srcOrd="1" destOrd="0" presId="urn:microsoft.com/office/officeart/2005/8/layout/hierarchy1"/>
    <dgm:cxn modelId="{B20BF4E3-4EE6-489A-9AA8-766EC48B316F}" type="presParOf" srcId="{A4AA0CB4-474A-4D85-9BFB-659EED605FCF}" destId="{5EC603DD-B2BA-4851-B9B0-248D301BC48A}" srcOrd="4" destOrd="0" presId="urn:microsoft.com/office/officeart/2005/8/layout/hierarchy1"/>
    <dgm:cxn modelId="{052E891E-06E5-44E9-8AE8-4EC99014E7C1}" type="presParOf" srcId="{A4AA0CB4-474A-4D85-9BFB-659EED605FCF}" destId="{CABFF813-96EF-4C1D-92B0-03186404DBC2}" srcOrd="5" destOrd="0" presId="urn:microsoft.com/office/officeart/2005/8/layout/hierarchy1"/>
    <dgm:cxn modelId="{436D487A-DCF6-4BC4-9D56-FD3065260B3C}" type="presParOf" srcId="{CABFF813-96EF-4C1D-92B0-03186404DBC2}" destId="{BEEC998B-3F41-4108-9EFF-3D839A509EC7}" srcOrd="0" destOrd="0" presId="urn:microsoft.com/office/officeart/2005/8/layout/hierarchy1"/>
    <dgm:cxn modelId="{914440E4-CDBB-4036-B099-2AF97C3277CE}" type="presParOf" srcId="{BEEC998B-3F41-4108-9EFF-3D839A509EC7}" destId="{9EC1249C-8BE6-4EBA-A501-9907A47F4CEF}" srcOrd="0" destOrd="0" presId="urn:microsoft.com/office/officeart/2005/8/layout/hierarchy1"/>
    <dgm:cxn modelId="{8B852DF3-EB26-4678-AC13-0AE5E5032B8B}" type="presParOf" srcId="{BEEC998B-3F41-4108-9EFF-3D839A509EC7}" destId="{B22A2B26-16A2-42BB-838A-06E96E84591A}" srcOrd="1" destOrd="0" presId="urn:microsoft.com/office/officeart/2005/8/layout/hierarchy1"/>
    <dgm:cxn modelId="{0461C499-FE11-479A-8F52-EDD9E73CC428}" type="presParOf" srcId="{CABFF813-96EF-4C1D-92B0-03186404DBC2}" destId="{1352273A-0C2C-4D3B-98C5-4776EDE339A0}" srcOrd="1" destOrd="0" presId="urn:microsoft.com/office/officeart/2005/8/layout/hierarchy1"/>
    <dgm:cxn modelId="{B35D9071-6593-46E8-A9AE-A31847F5F2B4}" type="presParOf" srcId="{1352273A-0C2C-4D3B-98C5-4776EDE339A0}" destId="{1C32FC6C-38DE-418B-AABD-E54C5A1FAF01}" srcOrd="0" destOrd="0" presId="urn:microsoft.com/office/officeart/2005/8/layout/hierarchy1"/>
    <dgm:cxn modelId="{565BB34B-3277-43BC-86CB-BDD7179433A6}" type="presParOf" srcId="{1352273A-0C2C-4D3B-98C5-4776EDE339A0}" destId="{16152F5F-3A41-418C-ABB7-2FD1704B0F0A}" srcOrd="1" destOrd="0" presId="urn:microsoft.com/office/officeart/2005/8/layout/hierarchy1"/>
    <dgm:cxn modelId="{43B7AF23-1D00-45BE-AD57-D1467FC1E3B0}" type="presParOf" srcId="{16152F5F-3A41-418C-ABB7-2FD1704B0F0A}" destId="{911412AC-1189-4A77-AF06-0BF348B34FE9}" srcOrd="0" destOrd="0" presId="urn:microsoft.com/office/officeart/2005/8/layout/hierarchy1"/>
    <dgm:cxn modelId="{A62E1A10-8056-4E48-B75C-144DB26347E8}" type="presParOf" srcId="{911412AC-1189-4A77-AF06-0BF348B34FE9}" destId="{9178E61E-B59F-4ECF-A87D-0D328E2A456B}" srcOrd="0" destOrd="0" presId="urn:microsoft.com/office/officeart/2005/8/layout/hierarchy1"/>
    <dgm:cxn modelId="{5A3D6E16-C302-4412-94DF-026C1F2F5FF8}" type="presParOf" srcId="{911412AC-1189-4A77-AF06-0BF348B34FE9}" destId="{A89A17C2-167B-4D19-820E-90A12641EF2F}" srcOrd="1" destOrd="0" presId="urn:microsoft.com/office/officeart/2005/8/layout/hierarchy1"/>
    <dgm:cxn modelId="{E681CB98-7B05-4FE8-A2BE-EEC4023AB62D}" type="presParOf" srcId="{16152F5F-3A41-418C-ABB7-2FD1704B0F0A}" destId="{9B15BB99-E771-4AE4-94B8-8492581647A2}" srcOrd="1" destOrd="0" presId="urn:microsoft.com/office/officeart/2005/8/layout/hierarchy1"/>
    <dgm:cxn modelId="{6E821E83-31A2-455C-B966-F35B389AA05F}" type="presParOf" srcId="{1352273A-0C2C-4D3B-98C5-4776EDE339A0}" destId="{3299484C-7669-41AE-AB55-EC7459FC38DF}" srcOrd="2" destOrd="0" presId="urn:microsoft.com/office/officeart/2005/8/layout/hierarchy1"/>
    <dgm:cxn modelId="{9F8F7AA8-46FE-4813-8B9D-11F3F48C6CFE}" type="presParOf" srcId="{1352273A-0C2C-4D3B-98C5-4776EDE339A0}" destId="{6EE1AA26-0D23-4E48-A4FF-B4CD70ED0038}" srcOrd="3" destOrd="0" presId="urn:microsoft.com/office/officeart/2005/8/layout/hierarchy1"/>
    <dgm:cxn modelId="{2F590DC7-7977-4346-BD2B-D478ACA169DF}" type="presParOf" srcId="{6EE1AA26-0D23-4E48-A4FF-B4CD70ED0038}" destId="{7F65BA90-D67F-40D4-8B33-6F40358FA872}" srcOrd="0" destOrd="0" presId="urn:microsoft.com/office/officeart/2005/8/layout/hierarchy1"/>
    <dgm:cxn modelId="{234BE9DB-C8E5-48A7-8B52-B86BE205DE18}" type="presParOf" srcId="{7F65BA90-D67F-40D4-8B33-6F40358FA872}" destId="{986E4195-F070-4534-88EC-348265366AA0}" srcOrd="0" destOrd="0" presId="urn:microsoft.com/office/officeart/2005/8/layout/hierarchy1"/>
    <dgm:cxn modelId="{3651EB69-9183-4801-A9DD-F9B671C4D395}" type="presParOf" srcId="{7F65BA90-D67F-40D4-8B33-6F40358FA872}" destId="{10B0ABBC-A115-47CB-ABDE-7BB5F75B1F1D}" srcOrd="1" destOrd="0" presId="urn:microsoft.com/office/officeart/2005/8/layout/hierarchy1"/>
    <dgm:cxn modelId="{999FFDE6-B3FE-442A-B080-33C15B711938}" type="presParOf" srcId="{6EE1AA26-0D23-4E48-A4FF-B4CD70ED0038}" destId="{4550AC0D-29B1-4352-9A0A-3922D29DE5D1}" srcOrd="1" destOrd="0" presId="urn:microsoft.com/office/officeart/2005/8/layout/hierarchy1"/>
    <dgm:cxn modelId="{16ABD88A-134B-44BD-B66E-0E306F8039D7}" type="presParOf" srcId="{05C0AA2C-98A4-42A5-9FBB-344F1D4A5F98}" destId="{894D2489-E504-4CB1-8C50-FE3189087AAA}" srcOrd="2" destOrd="0" presId="urn:microsoft.com/office/officeart/2005/8/layout/hierarchy1"/>
    <dgm:cxn modelId="{B9F8895D-DA11-40ED-93B7-640F663D7740}" type="presParOf" srcId="{05C0AA2C-98A4-42A5-9FBB-344F1D4A5F98}" destId="{07E53F23-A352-4476-9E7F-AC6E6F88562F}" srcOrd="3" destOrd="0" presId="urn:microsoft.com/office/officeart/2005/8/layout/hierarchy1"/>
    <dgm:cxn modelId="{ABC1585F-CE1F-4850-A41E-BEB364AE8EC4}" type="presParOf" srcId="{07E53F23-A352-4476-9E7F-AC6E6F88562F}" destId="{73C0DDC4-303F-405B-90EA-912FBF0406C4}" srcOrd="0" destOrd="0" presId="urn:microsoft.com/office/officeart/2005/8/layout/hierarchy1"/>
    <dgm:cxn modelId="{A6FA1ACC-6652-44D1-8996-CDD4EDA6F1A5}" type="presParOf" srcId="{73C0DDC4-303F-405B-90EA-912FBF0406C4}" destId="{36FAD24F-9C6E-4126-876C-B9EE3894AF41}" srcOrd="0" destOrd="0" presId="urn:microsoft.com/office/officeart/2005/8/layout/hierarchy1"/>
    <dgm:cxn modelId="{F4A7015B-6458-4797-80F7-931713594E7B}" type="presParOf" srcId="{73C0DDC4-303F-405B-90EA-912FBF0406C4}" destId="{9ED1D8A4-EBCA-4464-94DB-B1D4C827D202}" srcOrd="1" destOrd="0" presId="urn:microsoft.com/office/officeart/2005/8/layout/hierarchy1"/>
    <dgm:cxn modelId="{76AE14E7-24C5-4FB7-9A9B-3E4A4E3E76CE}" type="presParOf" srcId="{07E53F23-A352-4476-9E7F-AC6E6F88562F}" destId="{29DB7BDF-3418-422B-BB21-87879B78BC33}" srcOrd="1" destOrd="0" presId="urn:microsoft.com/office/officeart/2005/8/layout/hierarchy1"/>
    <dgm:cxn modelId="{E7CDA5E0-B5B8-46FF-AAEA-C4A313BE3246}" type="presParOf" srcId="{29DB7BDF-3418-422B-BB21-87879B78BC33}" destId="{87406915-9220-46D3-8BEB-0589A16F2014}" srcOrd="0" destOrd="0" presId="urn:microsoft.com/office/officeart/2005/8/layout/hierarchy1"/>
    <dgm:cxn modelId="{8134F5DA-FD16-4B17-957F-2BAECF4DD828}" type="presParOf" srcId="{29DB7BDF-3418-422B-BB21-87879B78BC33}" destId="{41E12502-6BC3-4F08-9824-4BFFD15C294B}" srcOrd="1" destOrd="0" presId="urn:microsoft.com/office/officeart/2005/8/layout/hierarchy1"/>
    <dgm:cxn modelId="{5B74AF2D-664B-4A73-815A-D2F251076451}" type="presParOf" srcId="{41E12502-6BC3-4F08-9824-4BFFD15C294B}" destId="{FCE37CB3-CA1F-4127-B882-C0A42FB8E082}" srcOrd="0" destOrd="0" presId="urn:microsoft.com/office/officeart/2005/8/layout/hierarchy1"/>
    <dgm:cxn modelId="{8C344CF4-8864-4717-9B2C-56CABAEFA227}" type="presParOf" srcId="{FCE37CB3-CA1F-4127-B882-C0A42FB8E082}" destId="{B1C87D3B-0865-476A-9A9A-0B571DD44B07}" srcOrd="0" destOrd="0" presId="urn:microsoft.com/office/officeart/2005/8/layout/hierarchy1"/>
    <dgm:cxn modelId="{BC7BCF2A-FB09-49BF-A293-8F269ABDCE8D}" type="presParOf" srcId="{FCE37CB3-CA1F-4127-B882-C0A42FB8E082}" destId="{99A1B8A4-9071-4389-94DA-82B6779DCC15}" srcOrd="1" destOrd="0" presId="urn:microsoft.com/office/officeart/2005/8/layout/hierarchy1"/>
    <dgm:cxn modelId="{FF107776-59E3-452D-8F19-3CABD7E1BC3B}" type="presParOf" srcId="{41E12502-6BC3-4F08-9824-4BFFD15C294B}" destId="{9ECDE169-3005-4577-A6F0-C2B8AE247AB0}" srcOrd="1" destOrd="0" presId="urn:microsoft.com/office/officeart/2005/8/layout/hierarchy1"/>
    <dgm:cxn modelId="{68599541-7BC0-4828-8809-9DEA491E8DD1}" type="presParOf" srcId="{29DB7BDF-3418-422B-BB21-87879B78BC33}" destId="{398D114D-EC47-4F04-9394-74684D4F9F74}" srcOrd="2" destOrd="0" presId="urn:microsoft.com/office/officeart/2005/8/layout/hierarchy1"/>
    <dgm:cxn modelId="{259F5B85-E24C-497B-8BF6-5F8ED792E820}" type="presParOf" srcId="{29DB7BDF-3418-422B-BB21-87879B78BC33}" destId="{0AE17738-4129-4EC9-85B2-2BE8133D1ECB}" srcOrd="3" destOrd="0" presId="urn:microsoft.com/office/officeart/2005/8/layout/hierarchy1"/>
    <dgm:cxn modelId="{A229E3F4-4B1A-4952-BBDF-5E35CE179A28}" type="presParOf" srcId="{0AE17738-4129-4EC9-85B2-2BE8133D1ECB}" destId="{FAB50294-08F0-457C-AFD3-3CC11CBF145F}" srcOrd="0" destOrd="0" presId="urn:microsoft.com/office/officeart/2005/8/layout/hierarchy1"/>
    <dgm:cxn modelId="{C90EA68B-E1DE-43E8-8E82-532BDBA3701E}" type="presParOf" srcId="{FAB50294-08F0-457C-AFD3-3CC11CBF145F}" destId="{040880AC-F67F-45AF-8F15-C2A4D1416E46}" srcOrd="0" destOrd="0" presId="urn:microsoft.com/office/officeart/2005/8/layout/hierarchy1"/>
    <dgm:cxn modelId="{2853138E-0294-48DA-8474-45ADDE7CA480}" type="presParOf" srcId="{FAB50294-08F0-457C-AFD3-3CC11CBF145F}" destId="{891357BD-81E2-4AC4-919B-DEB8850BC8DF}" srcOrd="1" destOrd="0" presId="urn:microsoft.com/office/officeart/2005/8/layout/hierarchy1"/>
    <dgm:cxn modelId="{D05A5D7B-D757-41C3-A8AD-3821F9443534}" type="presParOf" srcId="{0AE17738-4129-4EC9-85B2-2BE8133D1ECB}" destId="{0D779DA9-6A57-4429-B92E-13A31FE10F87}" srcOrd="1" destOrd="0" presId="urn:microsoft.com/office/officeart/2005/8/layout/hierarchy1"/>
    <dgm:cxn modelId="{A14E93E0-1E4C-4CA0-A6E4-21E8807C1CCE}" type="presParOf" srcId="{29DB7BDF-3418-422B-BB21-87879B78BC33}" destId="{CE1621F4-7FF9-4FD3-9302-A679F2FABC5C}" srcOrd="4" destOrd="0" presId="urn:microsoft.com/office/officeart/2005/8/layout/hierarchy1"/>
    <dgm:cxn modelId="{1B3CC90A-C1F1-4FD1-91C9-1279D6048A9C}" type="presParOf" srcId="{29DB7BDF-3418-422B-BB21-87879B78BC33}" destId="{3B348EE1-8C74-4FCD-9272-CFEDB8D41478}" srcOrd="5" destOrd="0" presId="urn:microsoft.com/office/officeart/2005/8/layout/hierarchy1"/>
    <dgm:cxn modelId="{52C06BE5-249C-4341-A2A0-182E9592D92A}" type="presParOf" srcId="{3B348EE1-8C74-4FCD-9272-CFEDB8D41478}" destId="{EDBA6373-721F-4343-ACB1-D7D3AC57EE50}" srcOrd="0" destOrd="0" presId="urn:microsoft.com/office/officeart/2005/8/layout/hierarchy1"/>
    <dgm:cxn modelId="{A23EE776-9ADB-4A5C-B40E-86704CA63674}" type="presParOf" srcId="{EDBA6373-721F-4343-ACB1-D7D3AC57EE50}" destId="{211DDD51-2F18-445E-A00D-1979C0315D87}" srcOrd="0" destOrd="0" presId="urn:microsoft.com/office/officeart/2005/8/layout/hierarchy1"/>
    <dgm:cxn modelId="{C0407A89-FC75-48D7-A756-9FF8FBB7FAB7}" type="presParOf" srcId="{EDBA6373-721F-4343-ACB1-D7D3AC57EE50}" destId="{EF324AB7-7B54-4DC8-9C66-4DD3C05EF8C2}" srcOrd="1" destOrd="0" presId="urn:microsoft.com/office/officeart/2005/8/layout/hierarchy1"/>
    <dgm:cxn modelId="{0EE66418-04A2-43B0-99E4-3481FA5E38BD}" type="presParOf" srcId="{3B348EE1-8C74-4FCD-9272-CFEDB8D41478}" destId="{9DAACC4F-D8DE-4B6D-9874-6CC2F8CC55E2}" srcOrd="1" destOrd="0" presId="urn:microsoft.com/office/officeart/2005/8/layout/hierarchy1"/>
    <dgm:cxn modelId="{382FE702-BE95-418A-9FDF-407BB3FD1C43}" type="presParOf" srcId="{05C0AA2C-98A4-42A5-9FBB-344F1D4A5F98}" destId="{A26F0675-9D8D-4B53-A75A-0F0B82CA073F}" srcOrd="4" destOrd="0" presId="urn:microsoft.com/office/officeart/2005/8/layout/hierarchy1"/>
    <dgm:cxn modelId="{34830D86-4CEB-4F8D-AA26-736676B418E6}" type="presParOf" srcId="{05C0AA2C-98A4-42A5-9FBB-344F1D4A5F98}" destId="{3B0D9B16-9C4F-4108-93D4-33AE62D87A1D}" srcOrd="5" destOrd="0" presId="urn:microsoft.com/office/officeart/2005/8/layout/hierarchy1"/>
    <dgm:cxn modelId="{A8BC9203-AE54-4AD8-9703-D88736A449B1}" type="presParOf" srcId="{3B0D9B16-9C4F-4108-93D4-33AE62D87A1D}" destId="{18A70F78-C023-4CEE-8C58-A1150BA205EA}" srcOrd="0" destOrd="0" presId="urn:microsoft.com/office/officeart/2005/8/layout/hierarchy1"/>
    <dgm:cxn modelId="{0DB0F3B0-B60E-4595-8540-0AAB29575FF1}" type="presParOf" srcId="{18A70F78-C023-4CEE-8C58-A1150BA205EA}" destId="{74F488E5-AAF8-4AF0-8713-4C551357B3DD}" srcOrd="0" destOrd="0" presId="urn:microsoft.com/office/officeart/2005/8/layout/hierarchy1"/>
    <dgm:cxn modelId="{54DAF446-846B-435F-AC5F-8A4DC66F8587}" type="presParOf" srcId="{18A70F78-C023-4CEE-8C58-A1150BA205EA}" destId="{275E79BC-9853-4340-BAD8-76E27F290D06}" srcOrd="1" destOrd="0" presId="urn:microsoft.com/office/officeart/2005/8/layout/hierarchy1"/>
    <dgm:cxn modelId="{5525141F-FE76-4117-BD37-358719EDEC99}" type="presParOf" srcId="{3B0D9B16-9C4F-4108-93D4-33AE62D87A1D}" destId="{136219BD-73B3-4580-B3FE-116AC77A962B}" srcOrd="1" destOrd="0" presId="urn:microsoft.com/office/officeart/2005/8/layout/hierarchy1"/>
    <dgm:cxn modelId="{A1EE4A23-DD74-4C1C-81B1-B388A08E04D0}" type="presParOf" srcId="{136219BD-73B3-4580-B3FE-116AC77A962B}" destId="{198621F4-2B4F-42DF-9AEC-FDE403A8EAA7}" srcOrd="0" destOrd="0" presId="urn:microsoft.com/office/officeart/2005/8/layout/hierarchy1"/>
    <dgm:cxn modelId="{9B9D1E74-DE64-45B7-AB6D-164C8DB681C2}" type="presParOf" srcId="{136219BD-73B3-4580-B3FE-116AC77A962B}" destId="{A8FA5AB2-CC7E-4208-88D1-3732F131ABF8}" srcOrd="1" destOrd="0" presId="urn:microsoft.com/office/officeart/2005/8/layout/hierarchy1"/>
    <dgm:cxn modelId="{9A69117B-CBEF-4204-B55D-BDCA5795E3BD}" type="presParOf" srcId="{A8FA5AB2-CC7E-4208-88D1-3732F131ABF8}" destId="{F4B5FDE0-3628-407B-B8F2-98C3A3DD89E1}" srcOrd="0" destOrd="0" presId="urn:microsoft.com/office/officeart/2005/8/layout/hierarchy1"/>
    <dgm:cxn modelId="{045AA58D-8DBC-4A10-AD4C-8C529D041DFE}" type="presParOf" srcId="{F4B5FDE0-3628-407B-B8F2-98C3A3DD89E1}" destId="{D6F3648B-0E3E-4175-95C6-98799E572E61}" srcOrd="0" destOrd="0" presId="urn:microsoft.com/office/officeart/2005/8/layout/hierarchy1"/>
    <dgm:cxn modelId="{649B779D-AB12-42B9-A41A-9FF05EA38691}" type="presParOf" srcId="{F4B5FDE0-3628-407B-B8F2-98C3A3DD89E1}" destId="{FC978238-E8E5-4992-8E68-752B4BF95798}" srcOrd="1" destOrd="0" presId="urn:microsoft.com/office/officeart/2005/8/layout/hierarchy1"/>
    <dgm:cxn modelId="{7299A304-66BE-4ABE-AAE4-8875FFF879D9}" type="presParOf" srcId="{A8FA5AB2-CC7E-4208-88D1-3732F131ABF8}" destId="{ED9CEF64-3CED-4C33-A542-9A650105DC3B}" srcOrd="1" destOrd="0" presId="urn:microsoft.com/office/officeart/2005/8/layout/hierarchy1"/>
    <dgm:cxn modelId="{96A9160A-8540-4BEC-8904-408CC14B9CB3}" type="presParOf" srcId="{136219BD-73B3-4580-B3FE-116AC77A962B}" destId="{F36C822E-8FE9-46A0-9755-B1DC403319A4}" srcOrd="2" destOrd="0" presId="urn:microsoft.com/office/officeart/2005/8/layout/hierarchy1"/>
    <dgm:cxn modelId="{2D3DF352-31E1-458F-A174-3D4EC16F14DB}" type="presParOf" srcId="{136219BD-73B3-4580-B3FE-116AC77A962B}" destId="{3F6E67C4-FF5A-4868-A1B2-C7130ADE981D}" srcOrd="3" destOrd="0" presId="urn:microsoft.com/office/officeart/2005/8/layout/hierarchy1"/>
    <dgm:cxn modelId="{B4FA7954-0888-4B97-A2F5-B8A133B43ECA}" type="presParOf" srcId="{3F6E67C4-FF5A-4868-A1B2-C7130ADE981D}" destId="{F77BC774-6A74-4F6C-876A-6A39AE0B5606}" srcOrd="0" destOrd="0" presId="urn:microsoft.com/office/officeart/2005/8/layout/hierarchy1"/>
    <dgm:cxn modelId="{17457881-0DC6-4613-88DB-F304623AC782}" type="presParOf" srcId="{F77BC774-6A74-4F6C-876A-6A39AE0B5606}" destId="{6A40003D-AD83-42B0-8C3F-31FC538474B2}" srcOrd="0" destOrd="0" presId="urn:microsoft.com/office/officeart/2005/8/layout/hierarchy1"/>
    <dgm:cxn modelId="{996553F5-DE80-4305-B074-45AB863B8425}" type="presParOf" srcId="{F77BC774-6A74-4F6C-876A-6A39AE0B5606}" destId="{ADC300D1-9A93-4D2F-B22E-77DF522BAE56}" srcOrd="1" destOrd="0" presId="urn:microsoft.com/office/officeart/2005/8/layout/hierarchy1"/>
    <dgm:cxn modelId="{64675708-90E1-4B47-8F22-FEF9165E62B8}" type="presParOf" srcId="{3F6E67C4-FF5A-4868-A1B2-C7130ADE981D}" destId="{864692CD-A461-4262-BC29-82F9AA2D90B7}" srcOrd="1" destOrd="0" presId="urn:microsoft.com/office/officeart/2005/8/layout/hierarchy1"/>
    <dgm:cxn modelId="{0A04F71C-2EE4-475D-A772-58B05596173D}" type="presParOf" srcId="{136219BD-73B3-4580-B3FE-116AC77A962B}" destId="{164C0086-8F27-48EF-A05C-BCA53B6E4A60}" srcOrd="4" destOrd="0" presId="urn:microsoft.com/office/officeart/2005/8/layout/hierarchy1"/>
    <dgm:cxn modelId="{47700926-4CD8-4770-BAD1-240FDB37086F}" type="presParOf" srcId="{136219BD-73B3-4580-B3FE-116AC77A962B}" destId="{DF472481-7C16-4CBC-9450-6F0D9A1442B0}" srcOrd="5" destOrd="0" presId="urn:microsoft.com/office/officeart/2005/8/layout/hierarchy1"/>
    <dgm:cxn modelId="{A5F3F137-6B1A-41C2-A6CA-8D58700EFA2B}" type="presParOf" srcId="{DF472481-7C16-4CBC-9450-6F0D9A1442B0}" destId="{B69325B4-9570-46FF-8586-1D9E00F3C6C7}" srcOrd="0" destOrd="0" presId="urn:microsoft.com/office/officeart/2005/8/layout/hierarchy1"/>
    <dgm:cxn modelId="{437E1593-08A0-4A1D-BE93-25FB4B1BD389}" type="presParOf" srcId="{B69325B4-9570-46FF-8586-1D9E00F3C6C7}" destId="{42E6A256-6E8A-4108-986E-554B0A0D1B1F}" srcOrd="0" destOrd="0" presId="urn:microsoft.com/office/officeart/2005/8/layout/hierarchy1"/>
    <dgm:cxn modelId="{AF84BA30-9C38-433B-8E3F-EC70785698E6}" type="presParOf" srcId="{B69325B4-9570-46FF-8586-1D9E00F3C6C7}" destId="{B1E14171-1B02-465E-B372-798E66B9C10D}" srcOrd="1" destOrd="0" presId="urn:microsoft.com/office/officeart/2005/8/layout/hierarchy1"/>
    <dgm:cxn modelId="{56D126E6-12DB-4903-B6F9-6EED5C2FFB3E}" type="presParOf" srcId="{DF472481-7C16-4CBC-9450-6F0D9A1442B0}" destId="{4294035B-3627-40BD-8EF3-EF900A008925}" srcOrd="1" destOrd="0" presId="urn:microsoft.com/office/officeart/2005/8/layout/hierarchy1"/>
    <dgm:cxn modelId="{795722C8-D1A2-47A7-96E1-BCBF1D9AD9B3}" type="presParOf" srcId="{136219BD-73B3-4580-B3FE-116AC77A962B}" destId="{528C40EC-03D1-4B25-A86D-CD22104F5026}" srcOrd="6" destOrd="0" presId="urn:microsoft.com/office/officeart/2005/8/layout/hierarchy1"/>
    <dgm:cxn modelId="{0340B93E-6556-494F-BEAD-A1D692BEAA4E}" type="presParOf" srcId="{136219BD-73B3-4580-B3FE-116AC77A962B}" destId="{98F19242-B44D-4081-8CE0-363290A0304C}" srcOrd="7" destOrd="0" presId="urn:microsoft.com/office/officeart/2005/8/layout/hierarchy1"/>
    <dgm:cxn modelId="{7677425C-886B-4CC8-9688-8F265AC867A3}" type="presParOf" srcId="{98F19242-B44D-4081-8CE0-363290A0304C}" destId="{04A67DBB-7BAB-4F59-86FF-7CCDBAD627E6}" srcOrd="0" destOrd="0" presId="urn:microsoft.com/office/officeart/2005/8/layout/hierarchy1"/>
    <dgm:cxn modelId="{BC832802-C1EF-47EB-BEFC-56FCD31EFCCB}" type="presParOf" srcId="{04A67DBB-7BAB-4F59-86FF-7CCDBAD627E6}" destId="{DB4B1A70-E6EE-4B86-8E64-733927A1E808}" srcOrd="0" destOrd="0" presId="urn:microsoft.com/office/officeart/2005/8/layout/hierarchy1"/>
    <dgm:cxn modelId="{9D700234-E4BF-4CB8-8856-A56BBC56DFC5}" type="presParOf" srcId="{04A67DBB-7BAB-4F59-86FF-7CCDBAD627E6}" destId="{3208C935-5555-4355-98EC-00CDC18E708A}" srcOrd="1" destOrd="0" presId="urn:microsoft.com/office/officeart/2005/8/layout/hierarchy1"/>
    <dgm:cxn modelId="{61B540A0-4F51-4349-AF93-73BEAD3B0ED9}" type="presParOf" srcId="{98F19242-B44D-4081-8CE0-363290A0304C}" destId="{E4392B14-AE76-424E-8B81-F1111BFE601D}" srcOrd="1" destOrd="0" presId="urn:microsoft.com/office/officeart/2005/8/layout/hierarchy1"/>
    <dgm:cxn modelId="{1002A2E6-E20F-4A2D-8E03-2BBF46949C9C}" type="presParOf" srcId="{136219BD-73B3-4580-B3FE-116AC77A962B}" destId="{7CBF091C-4DEB-40BD-BA26-DF27228F5CCF}" srcOrd="8" destOrd="0" presId="urn:microsoft.com/office/officeart/2005/8/layout/hierarchy1"/>
    <dgm:cxn modelId="{65B9F843-D7A9-4262-B608-4CF9EFAB4A8F}" type="presParOf" srcId="{136219BD-73B3-4580-B3FE-116AC77A962B}" destId="{6D2345D9-E6DB-4956-8469-BBD4EBE4AEC1}" srcOrd="9" destOrd="0" presId="urn:microsoft.com/office/officeart/2005/8/layout/hierarchy1"/>
    <dgm:cxn modelId="{9FB3F5B0-D0D2-474F-A011-1297828926C2}" type="presParOf" srcId="{6D2345D9-E6DB-4956-8469-BBD4EBE4AEC1}" destId="{F87B9DBA-E77E-4CD7-88EF-A0FEA67540EE}" srcOrd="0" destOrd="0" presId="urn:microsoft.com/office/officeart/2005/8/layout/hierarchy1"/>
    <dgm:cxn modelId="{EE4D1602-0CD7-4E90-9AA9-FB8D7B414D92}" type="presParOf" srcId="{F87B9DBA-E77E-4CD7-88EF-A0FEA67540EE}" destId="{347E6046-7FF7-47DC-BE02-19F21028A14A}" srcOrd="0" destOrd="0" presId="urn:microsoft.com/office/officeart/2005/8/layout/hierarchy1"/>
    <dgm:cxn modelId="{3A481307-4BC1-4B0C-9C82-A19706582C36}" type="presParOf" srcId="{F87B9DBA-E77E-4CD7-88EF-A0FEA67540EE}" destId="{A2627BB7-0DF4-4499-8F20-1122FCE95D50}" srcOrd="1" destOrd="0" presId="urn:microsoft.com/office/officeart/2005/8/layout/hierarchy1"/>
    <dgm:cxn modelId="{0FBCCF2F-3265-4FF5-BB08-C4528B0865C3}" type="presParOf" srcId="{6D2345D9-E6DB-4956-8469-BBD4EBE4AEC1}" destId="{D1103024-65F9-4C17-A7D7-1609DEF3417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D0C4EC-5EAD-4F68-9950-649221EEBEC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D1C2CB-B559-499A-8876-D53AD0F6F377}">
      <dgm:prSet phldrT="[Text]"/>
      <dgm:spPr/>
      <dgm:t>
        <a:bodyPr/>
        <a:lstStyle/>
        <a:p>
          <a:r>
            <a:rPr lang="en-US" dirty="0" smtClean="0"/>
            <a:t>Control structures</a:t>
          </a:r>
          <a:endParaRPr lang="en-US" dirty="0"/>
        </a:p>
      </dgm:t>
    </dgm:pt>
    <dgm:pt modelId="{9F9EFA41-7C36-47FE-92DF-F856E6C8589C}" cxnId="{85B6A7DF-30C1-49E9-B22D-A9AF617D12D8}" type="parTrans">
      <dgm:prSet/>
      <dgm:spPr/>
      <dgm:t>
        <a:bodyPr/>
        <a:lstStyle/>
        <a:p>
          <a:endParaRPr lang="en-US"/>
        </a:p>
      </dgm:t>
    </dgm:pt>
    <dgm:pt modelId="{D4885717-CE00-4A7C-9791-DD8A8923465B}" cxnId="{85B6A7DF-30C1-49E9-B22D-A9AF617D12D8}" type="sibTrans">
      <dgm:prSet/>
      <dgm:spPr/>
      <dgm:t>
        <a:bodyPr/>
        <a:lstStyle/>
        <a:p>
          <a:endParaRPr lang="en-US"/>
        </a:p>
      </dgm:t>
    </dgm:pt>
    <dgm:pt modelId="{CF0AB4C6-831E-4898-85C3-07399E234146}">
      <dgm:prSet phldrT="[Text]"/>
      <dgm:spPr/>
      <dgm:t>
        <a:bodyPr/>
        <a:lstStyle/>
        <a:p>
          <a:r>
            <a:rPr lang="en-US" dirty="0" smtClean="0"/>
            <a:t>Branching statements</a:t>
          </a:r>
          <a:endParaRPr lang="en-US" dirty="0"/>
        </a:p>
      </dgm:t>
    </dgm:pt>
    <dgm:pt modelId="{E26A3BD0-7426-4067-978F-7834935B5648}" cxnId="{AC6E0D73-8189-45DD-AF32-5E3340670EBD}" type="parTrans">
      <dgm:prSet/>
      <dgm:spPr/>
      <dgm:t>
        <a:bodyPr/>
        <a:lstStyle/>
        <a:p>
          <a:endParaRPr lang="en-US"/>
        </a:p>
      </dgm:t>
    </dgm:pt>
    <dgm:pt modelId="{4092FF88-48F8-4A1E-AB33-8AE8B2C39702}" cxnId="{AC6E0D73-8189-45DD-AF32-5E3340670EBD}" type="sibTrans">
      <dgm:prSet/>
      <dgm:spPr/>
      <dgm:t>
        <a:bodyPr/>
        <a:lstStyle/>
        <a:p>
          <a:endParaRPr lang="en-US"/>
        </a:p>
      </dgm:t>
    </dgm:pt>
    <dgm:pt modelId="{F0019319-091E-4CDA-8163-AF02B18A4058}">
      <dgm:prSet phldrT="[Text]"/>
      <dgm:spPr/>
      <dgm:t>
        <a:bodyPr/>
        <a:lstStyle/>
        <a:p>
          <a:r>
            <a:rPr lang="en-US" dirty="0" smtClean="0"/>
            <a:t>Conditional branching</a:t>
          </a:r>
          <a:endParaRPr lang="en-US" dirty="0"/>
        </a:p>
      </dgm:t>
    </dgm:pt>
    <dgm:pt modelId="{46F14F8F-B398-4FB8-A36C-D12FB10EA53A}" cxnId="{C62ECE1C-96C6-499E-974D-1896BB8CC286}" type="parTrans">
      <dgm:prSet/>
      <dgm:spPr/>
      <dgm:t>
        <a:bodyPr/>
        <a:lstStyle/>
        <a:p>
          <a:endParaRPr lang="en-US"/>
        </a:p>
      </dgm:t>
    </dgm:pt>
    <dgm:pt modelId="{BF0B9DA7-E82D-405F-9446-101DB09F23A1}" cxnId="{C62ECE1C-96C6-499E-974D-1896BB8CC286}" type="sibTrans">
      <dgm:prSet/>
      <dgm:spPr/>
      <dgm:t>
        <a:bodyPr/>
        <a:lstStyle/>
        <a:p>
          <a:endParaRPr lang="en-US"/>
        </a:p>
      </dgm:t>
    </dgm:pt>
    <dgm:pt modelId="{4F210C53-21E4-4E97-8086-43392153D62C}">
      <dgm:prSet phldrT="[Text]"/>
      <dgm:spPr/>
      <dgm:t>
        <a:bodyPr/>
        <a:lstStyle/>
        <a:p>
          <a:r>
            <a:rPr lang="en-US" dirty="0" smtClean="0"/>
            <a:t>Unconditional branching</a:t>
          </a:r>
          <a:endParaRPr lang="en-US" dirty="0"/>
        </a:p>
      </dgm:t>
    </dgm:pt>
    <dgm:pt modelId="{52035E44-DDC1-413C-A2A7-5527360E79BE}" cxnId="{98B1C113-2F74-4114-B9A6-7C3F8E478B51}" type="parTrans">
      <dgm:prSet/>
      <dgm:spPr/>
      <dgm:t>
        <a:bodyPr/>
        <a:lstStyle/>
        <a:p>
          <a:endParaRPr lang="en-US"/>
        </a:p>
      </dgm:t>
    </dgm:pt>
    <dgm:pt modelId="{EBD8928F-B548-43BB-A00F-2658F3B7F871}" cxnId="{98B1C113-2F74-4114-B9A6-7C3F8E478B51}" type="sibTrans">
      <dgm:prSet/>
      <dgm:spPr/>
      <dgm:t>
        <a:bodyPr/>
        <a:lstStyle/>
        <a:p>
          <a:endParaRPr lang="en-US"/>
        </a:p>
      </dgm:t>
    </dgm:pt>
    <dgm:pt modelId="{EAF1FC80-1B7C-42F5-8582-8F2D155FA22A}">
      <dgm:prSet phldrT="[Text]"/>
      <dgm:spPr/>
      <dgm:t>
        <a:bodyPr/>
        <a:lstStyle/>
        <a:p>
          <a:r>
            <a:rPr lang="en-US" dirty="0" smtClean="0"/>
            <a:t>Looping statements</a:t>
          </a:r>
          <a:endParaRPr lang="en-US" dirty="0"/>
        </a:p>
      </dgm:t>
    </dgm:pt>
    <dgm:pt modelId="{5A4F65FF-EED4-4D81-A023-3C0CF52467B4}" cxnId="{85B7C3B1-5EB5-4326-A495-F37C7EF10FC2}" type="parTrans">
      <dgm:prSet/>
      <dgm:spPr/>
      <dgm:t>
        <a:bodyPr/>
        <a:lstStyle/>
        <a:p>
          <a:endParaRPr lang="en-US"/>
        </a:p>
      </dgm:t>
    </dgm:pt>
    <dgm:pt modelId="{C1C27162-95C7-40DA-8EB6-95B8233FF248}" cxnId="{85B7C3B1-5EB5-4326-A495-F37C7EF10FC2}" type="sibTrans">
      <dgm:prSet/>
      <dgm:spPr/>
      <dgm:t>
        <a:bodyPr/>
        <a:lstStyle/>
        <a:p>
          <a:endParaRPr lang="en-US"/>
        </a:p>
      </dgm:t>
    </dgm:pt>
    <dgm:pt modelId="{60674C6B-DA56-478C-B86A-989EF1F026CC}">
      <dgm:prSet phldrT="[Text]"/>
      <dgm:spPr/>
      <dgm:t>
        <a:bodyPr/>
        <a:lstStyle/>
        <a:p>
          <a:r>
            <a:rPr lang="en-US" dirty="0" smtClean="0"/>
            <a:t>Pretest (Entry controlled)</a:t>
          </a:r>
          <a:endParaRPr lang="en-US" dirty="0"/>
        </a:p>
      </dgm:t>
    </dgm:pt>
    <dgm:pt modelId="{13ADC984-2E26-48BB-BC50-E4F945996A2D}" cxnId="{498386B2-CBEB-4379-8F29-425E11FED66C}" type="parTrans">
      <dgm:prSet/>
      <dgm:spPr/>
      <dgm:t>
        <a:bodyPr/>
        <a:lstStyle/>
        <a:p>
          <a:endParaRPr lang="en-US"/>
        </a:p>
      </dgm:t>
    </dgm:pt>
    <dgm:pt modelId="{194EF976-BFCD-4135-9DD9-804C608C57C9}" cxnId="{498386B2-CBEB-4379-8F29-425E11FED66C}" type="sibTrans">
      <dgm:prSet/>
      <dgm:spPr/>
      <dgm:t>
        <a:bodyPr/>
        <a:lstStyle/>
        <a:p>
          <a:endParaRPr lang="en-US"/>
        </a:p>
      </dgm:t>
    </dgm:pt>
    <dgm:pt modelId="{5C9AD918-46C4-451E-B06B-1D94B1E465C4}">
      <dgm:prSet/>
      <dgm:spPr/>
      <dgm:t>
        <a:bodyPr/>
        <a:lstStyle/>
        <a:p>
          <a:r>
            <a:rPr lang="en-US" dirty="0" smtClean="0"/>
            <a:t>Posttest  (Exit controlled)</a:t>
          </a:r>
          <a:endParaRPr lang="en-US" dirty="0"/>
        </a:p>
      </dgm:t>
    </dgm:pt>
    <dgm:pt modelId="{54F04092-39C0-44A0-90B3-7E2A6CC1675E}" cxnId="{5AF43115-91D9-43EB-A124-9FE705227C9B}" type="parTrans">
      <dgm:prSet/>
      <dgm:spPr/>
      <dgm:t>
        <a:bodyPr/>
        <a:lstStyle/>
        <a:p>
          <a:endParaRPr lang="en-US"/>
        </a:p>
      </dgm:t>
    </dgm:pt>
    <dgm:pt modelId="{921C14E6-C61B-44AB-B837-68F01C383F72}" cxnId="{5AF43115-91D9-43EB-A124-9FE705227C9B}" type="sibTrans">
      <dgm:prSet/>
      <dgm:spPr/>
      <dgm:t>
        <a:bodyPr/>
        <a:lstStyle/>
        <a:p>
          <a:endParaRPr lang="en-US"/>
        </a:p>
      </dgm:t>
    </dgm:pt>
    <dgm:pt modelId="{420857BC-FE1C-4E15-BB91-9DAE02D312FE}">
      <dgm:prSet/>
      <dgm:spPr/>
      <dgm:t>
        <a:bodyPr/>
        <a:lstStyle/>
        <a:p>
          <a:r>
            <a:rPr lang="en-US" dirty="0" smtClean="0"/>
            <a:t>if</a:t>
          </a:r>
          <a:endParaRPr lang="en-US" dirty="0"/>
        </a:p>
      </dgm:t>
    </dgm:pt>
    <dgm:pt modelId="{62C563AF-E27B-424C-9F97-D9C0DFDD0CAB}" cxnId="{ABEF65F5-8FA5-4141-B61B-B8E42E9F11FC}" type="parTrans">
      <dgm:prSet/>
      <dgm:spPr/>
      <dgm:t>
        <a:bodyPr/>
        <a:lstStyle/>
        <a:p>
          <a:endParaRPr lang="en-US"/>
        </a:p>
      </dgm:t>
    </dgm:pt>
    <dgm:pt modelId="{FAECAC47-EEF3-44DE-BA24-C413483944CF}" cxnId="{ABEF65F5-8FA5-4141-B61B-B8E42E9F11FC}" type="sibTrans">
      <dgm:prSet/>
      <dgm:spPr/>
      <dgm:t>
        <a:bodyPr/>
        <a:lstStyle/>
        <a:p>
          <a:endParaRPr lang="en-US"/>
        </a:p>
      </dgm:t>
    </dgm:pt>
    <dgm:pt modelId="{1D63F745-DAE8-4621-9070-CC5A79288C5C}">
      <dgm:prSet/>
      <dgm:spPr/>
      <dgm:t>
        <a:bodyPr/>
        <a:lstStyle/>
        <a:p>
          <a:r>
            <a:rPr lang="en-US" dirty="0" smtClean="0"/>
            <a:t>if-else</a:t>
          </a:r>
          <a:endParaRPr lang="en-US" dirty="0"/>
        </a:p>
      </dgm:t>
    </dgm:pt>
    <dgm:pt modelId="{8EE523F3-714E-4D82-B220-4C7890C60396}" cxnId="{B8BD1486-CEEA-4A00-909F-3F832ACD95B0}" type="parTrans">
      <dgm:prSet/>
      <dgm:spPr/>
      <dgm:t>
        <a:bodyPr/>
        <a:lstStyle/>
        <a:p>
          <a:endParaRPr lang="en-US"/>
        </a:p>
      </dgm:t>
    </dgm:pt>
    <dgm:pt modelId="{BE9607D4-E728-4889-943E-49145E1C9738}" cxnId="{B8BD1486-CEEA-4A00-909F-3F832ACD95B0}" type="sibTrans">
      <dgm:prSet/>
      <dgm:spPr/>
      <dgm:t>
        <a:bodyPr/>
        <a:lstStyle/>
        <a:p>
          <a:endParaRPr lang="en-US"/>
        </a:p>
      </dgm:t>
    </dgm:pt>
    <dgm:pt modelId="{0E697A91-22BE-4F18-ACB1-B8265C1E1A9A}">
      <dgm:prSet/>
      <dgm:spPr/>
      <dgm:t>
        <a:bodyPr/>
        <a:lstStyle/>
        <a:p>
          <a:r>
            <a:rPr lang="en-US" dirty="0" smtClean="0"/>
            <a:t>Nested if</a:t>
          </a:r>
          <a:endParaRPr lang="en-US" dirty="0"/>
        </a:p>
      </dgm:t>
    </dgm:pt>
    <dgm:pt modelId="{17FFDA14-808C-4A79-91BA-118F4868540D}" cxnId="{76111176-7A56-491F-930F-96A70F3976C8}" type="parTrans">
      <dgm:prSet/>
      <dgm:spPr/>
      <dgm:t>
        <a:bodyPr/>
        <a:lstStyle/>
        <a:p>
          <a:endParaRPr lang="en-US"/>
        </a:p>
      </dgm:t>
    </dgm:pt>
    <dgm:pt modelId="{10256006-7222-4C07-A713-E186420D0B3C}" cxnId="{76111176-7A56-491F-930F-96A70F3976C8}" type="sibTrans">
      <dgm:prSet/>
      <dgm:spPr/>
      <dgm:t>
        <a:bodyPr/>
        <a:lstStyle/>
        <a:p>
          <a:endParaRPr lang="en-US"/>
        </a:p>
      </dgm:t>
    </dgm:pt>
    <dgm:pt modelId="{88E85CA1-1727-4C89-94F7-60F93904D589}">
      <dgm:prSet/>
      <dgm:spPr/>
      <dgm:t>
        <a:bodyPr/>
        <a:lstStyle/>
        <a:p>
          <a:r>
            <a:rPr lang="en-US" dirty="0" smtClean="0"/>
            <a:t>switch</a:t>
          </a:r>
          <a:endParaRPr lang="en-US" dirty="0"/>
        </a:p>
      </dgm:t>
    </dgm:pt>
    <dgm:pt modelId="{A000C122-538C-45C7-90F5-22E739B026A8}" cxnId="{43C6D30B-7997-4522-82DD-F96794414E0D}" type="parTrans">
      <dgm:prSet/>
      <dgm:spPr/>
      <dgm:t>
        <a:bodyPr/>
        <a:lstStyle/>
        <a:p>
          <a:endParaRPr lang="en-US"/>
        </a:p>
      </dgm:t>
    </dgm:pt>
    <dgm:pt modelId="{7BD70479-42EF-47F6-9247-08944E8520E1}" cxnId="{43C6D30B-7997-4522-82DD-F96794414E0D}" type="sibTrans">
      <dgm:prSet/>
      <dgm:spPr/>
      <dgm:t>
        <a:bodyPr/>
        <a:lstStyle/>
        <a:p>
          <a:endParaRPr lang="en-US"/>
        </a:p>
      </dgm:t>
    </dgm:pt>
    <dgm:pt modelId="{4B66AC10-7451-457B-93F4-AF022123F123}">
      <dgm:prSet/>
      <dgm:spPr/>
      <dgm:t>
        <a:bodyPr/>
        <a:lstStyle/>
        <a:p>
          <a:r>
            <a:rPr lang="en-US" dirty="0" err="1" smtClean="0"/>
            <a:t>goto</a:t>
          </a:r>
          <a:endParaRPr lang="en-US" dirty="0"/>
        </a:p>
      </dgm:t>
    </dgm:pt>
    <dgm:pt modelId="{0A8ECC6D-FC7B-4EBD-8763-52ED8F5A6B80}" cxnId="{D7E2B417-381F-4630-B5E0-E27C13224CBA}" type="parTrans">
      <dgm:prSet/>
      <dgm:spPr/>
      <dgm:t>
        <a:bodyPr/>
        <a:lstStyle/>
        <a:p>
          <a:endParaRPr lang="en-US"/>
        </a:p>
      </dgm:t>
    </dgm:pt>
    <dgm:pt modelId="{9031715D-0D6E-441C-810A-B9ADE9A48932}" cxnId="{D7E2B417-381F-4630-B5E0-E27C13224CBA}" type="sibTrans">
      <dgm:prSet/>
      <dgm:spPr/>
      <dgm:t>
        <a:bodyPr/>
        <a:lstStyle/>
        <a:p>
          <a:endParaRPr lang="en-US"/>
        </a:p>
      </dgm:t>
    </dgm:pt>
    <dgm:pt modelId="{ABE7ECA6-D4DB-42C3-983E-4CD56FF6613B}">
      <dgm:prSet/>
      <dgm:spPr/>
      <dgm:t>
        <a:bodyPr/>
        <a:lstStyle/>
        <a:p>
          <a:r>
            <a:rPr lang="en-US" dirty="0" smtClean="0"/>
            <a:t>for</a:t>
          </a:r>
          <a:endParaRPr lang="en-US" dirty="0"/>
        </a:p>
      </dgm:t>
    </dgm:pt>
    <dgm:pt modelId="{962002DC-24AC-4882-919D-22B0EAAE7485}" cxnId="{5C92A799-5C20-4978-BB7A-89E892353CD1}" type="parTrans">
      <dgm:prSet/>
      <dgm:spPr/>
      <dgm:t>
        <a:bodyPr/>
        <a:lstStyle/>
        <a:p>
          <a:endParaRPr lang="en-US"/>
        </a:p>
      </dgm:t>
    </dgm:pt>
    <dgm:pt modelId="{7B88FE1C-BA7A-47B4-82B9-5B8AA7A44945}" cxnId="{5C92A799-5C20-4978-BB7A-89E892353CD1}" type="sibTrans">
      <dgm:prSet/>
      <dgm:spPr/>
      <dgm:t>
        <a:bodyPr/>
        <a:lstStyle/>
        <a:p>
          <a:endParaRPr lang="en-US"/>
        </a:p>
      </dgm:t>
    </dgm:pt>
    <dgm:pt modelId="{7977417A-226D-4065-A164-AE23BC0C39CD}">
      <dgm:prSet/>
      <dgm:spPr/>
      <dgm:t>
        <a:bodyPr/>
        <a:lstStyle/>
        <a:p>
          <a:r>
            <a:rPr lang="en-US" dirty="0" smtClean="0"/>
            <a:t>while</a:t>
          </a:r>
          <a:endParaRPr lang="en-US" dirty="0"/>
        </a:p>
      </dgm:t>
    </dgm:pt>
    <dgm:pt modelId="{B519B30E-CAB0-457A-ACE3-BB7F2BA55350}" cxnId="{E26AC6FC-DA40-41C3-8DC4-FF021250A69C}" type="parTrans">
      <dgm:prSet/>
      <dgm:spPr/>
      <dgm:t>
        <a:bodyPr/>
        <a:lstStyle/>
        <a:p>
          <a:endParaRPr lang="en-US"/>
        </a:p>
      </dgm:t>
    </dgm:pt>
    <dgm:pt modelId="{4E304926-9969-43CC-A2F4-EEA5F7C725CA}" cxnId="{E26AC6FC-DA40-41C3-8DC4-FF021250A69C}" type="sibTrans">
      <dgm:prSet/>
      <dgm:spPr/>
      <dgm:t>
        <a:bodyPr/>
        <a:lstStyle/>
        <a:p>
          <a:endParaRPr lang="en-US"/>
        </a:p>
      </dgm:t>
    </dgm:pt>
    <dgm:pt modelId="{988354AE-C6F8-4E1B-B8ED-FCA136F74E05}">
      <dgm:prSet/>
      <dgm:spPr/>
      <dgm:t>
        <a:bodyPr/>
        <a:lstStyle/>
        <a:p>
          <a:r>
            <a:rPr lang="en-US" dirty="0" smtClean="0"/>
            <a:t>do-while</a:t>
          </a:r>
          <a:endParaRPr lang="en-US" dirty="0"/>
        </a:p>
      </dgm:t>
    </dgm:pt>
    <dgm:pt modelId="{9A8767F3-D4AF-4A01-9235-823D795C46C6}" cxnId="{A19AFD24-63FC-42B0-AD22-4BC7194DBA61}" type="parTrans">
      <dgm:prSet/>
      <dgm:spPr/>
      <dgm:t>
        <a:bodyPr/>
        <a:lstStyle/>
        <a:p>
          <a:endParaRPr lang="en-US"/>
        </a:p>
      </dgm:t>
    </dgm:pt>
    <dgm:pt modelId="{7279F27B-ACF0-4955-A0F7-A0D00C7D0428}" cxnId="{A19AFD24-63FC-42B0-AD22-4BC7194DBA61}" type="sibTrans">
      <dgm:prSet/>
      <dgm:spPr/>
      <dgm:t>
        <a:bodyPr/>
        <a:lstStyle/>
        <a:p>
          <a:endParaRPr lang="en-US"/>
        </a:p>
      </dgm:t>
    </dgm:pt>
    <dgm:pt modelId="{A4E94BB1-2842-4B39-8867-1D57F720550C}" type="pres">
      <dgm:prSet presAssocID="{1AD0C4EC-5EAD-4F68-9950-649221EEBEC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F1F4CA0-08FB-4AC6-803E-6029EBBFA19A}" type="pres">
      <dgm:prSet presAssocID="{4BD1C2CB-B559-499A-8876-D53AD0F6F377}" presName="hierRoot1" presStyleCnt="0"/>
      <dgm:spPr/>
    </dgm:pt>
    <dgm:pt modelId="{B7A3C59C-352B-4232-B931-4661523287E6}" type="pres">
      <dgm:prSet presAssocID="{4BD1C2CB-B559-499A-8876-D53AD0F6F377}" presName="composite" presStyleCnt="0"/>
      <dgm:spPr/>
    </dgm:pt>
    <dgm:pt modelId="{580AE8EC-C8FA-4A2E-AFEE-130BA774C275}" type="pres">
      <dgm:prSet presAssocID="{4BD1C2CB-B559-499A-8876-D53AD0F6F377}" presName="background" presStyleLbl="node0" presStyleIdx="0" presStyleCnt="1"/>
      <dgm:spPr/>
    </dgm:pt>
    <dgm:pt modelId="{A9F302F1-30BE-4760-B7CE-5BF67B8A994E}" type="pres">
      <dgm:prSet presAssocID="{4BD1C2CB-B559-499A-8876-D53AD0F6F37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56C1D5-D71D-4286-BA31-189A9CC15E50}" type="pres">
      <dgm:prSet presAssocID="{4BD1C2CB-B559-499A-8876-D53AD0F6F377}" presName="hierChild2" presStyleCnt="0"/>
      <dgm:spPr/>
    </dgm:pt>
    <dgm:pt modelId="{51E1B19F-0A55-4175-907A-1C2F0B101FD0}" type="pres">
      <dgm:prSet presAssocID="{E26A3BD0-7426-4067-978F-7834935B5648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493EBB9-221B-439C-8105-09E4CCADD1D2}" type="pres">
      <dgm:prSet presAssocID="{CF0AB4C6-831E-4898-85C3-07399E234146}" presName="hierRoot2" presStyleCnt="0"/>
      <dgm:spPr/>
    </dgm:pt>
    <dgm:pt modelId="{00302BC2-432C-4373-BC00-B2CC7DDBAFA3}" type="pres">
      <dgm:prSet presAssocID="{CF0AB4C6-831E-4898-85C3-07399E234146}" presName="composite2" presStyleCnt="0"/>
      <dgm:spPr/>
    </dgm:pt>
    <dgm:pt modelId="{76D413FE-7232-4770-AC75-916796D9E037}" type="pres">
      <dgm:prSet presAssocID="{CF0AB4C6-831E-4898-85C3-07399E234146}" presName="background2" presStyleLbl="node2" presStyleIdx="0" presStyleCnt="2"/>
      <dgm:spPr/>
    </dgm:pt>
    <dgm:pt modelId="{3358624D-EA51-4916-B9B0-3DB762CD3BFB}" type="pres">
      <dgm:prSet presAssocID="{CF0AB4C6-831E-4898-85C3-07399E234146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26B37A-4C93-43AB-B5CF-90D376002F2C}" type="pres">
      <dgm:prSet presAssocID="{CF0AB4C6-831E-4898-85C3-07399E234146}" presName="hierChild3" presStyleCnt="0"/>
      <dgm:spPr/>
    </dgm:pt>
    <dgm:pt modelId="{0A89EEBE-E0E4-4449-82CD-2C44CB246890}" type="pres">
      <dgm:prSet presAssocID="{46F14F8F-B398-4FB8-A36C-D12FB10EA53A}" presName="Name17" presStyleLbl="parChTrans1D3" presStyleIdx="0" presStyleCnt="4"/>
      <dgm:spPr/>
      <dgm:t>
        <a:bodyPr/>
        <a:lstStyle/>
        <a:p>
          <a:endParaRPr lang="en-US"/>
        </a:p>
      </dgm:t>
    </dgm:pt>
    <dgm:pt modelId="{625CEA1A-36AE-428F-94A4-0BEAABDD05A1}" type="pres">
      <dgm:prSet presAssocID="{F0019319-091E-4CDA-8163-AF02B18A4058}" presName="hierRoot3" presStyleCnt="0"/>
      <dgm:spPr/>
    </dgm:pt>
    <dgm:pt modelId="{5ACD68DF-C7C1-48B0-9E90-12C2800B6A5E}" type="pres">
      <dgm:prSet presAssocID="{F0019319-091E-4CDA-8163-AF02B18A4058}" presName="composite3" presStyleCnt="0"/>
      <dgm:spPr/>
    </dgm:pt>
    <dgm:pt modelId="{E802A450-255B-4465-A379-BE1CE93C06AA}" type="pres">
      <dgm:prSet presAssocID="{F0019319-091E-4CDA-8163-AF02B18A4058}" presName="background3" presStyleLbl="node3" presStyleIdx="0" presStyleCnt="4"/>
      <dgm:spPr/>
    </dgm:pt>
    <dgm:pt modelId="{03421DD2-533C-4C04-9FF3-715E5A9E0757}" type="pres">
      <dgm:prSet presAssocID="{F0019319-091E-4CDA-8163-AF02B18A4058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DB039A-3212-44AF-8566-CAAE483E5095}" type="pres">
      <dgm:prSet presAssocID="{F0019319-091E-4CDA-8163-AF02B18A4058}" presName="hierChild4" presStyleCnt="0"/>
      <dgm:spPr/>
    </dgm:pt>
    <dgm:pt modelId="{C8ACD7F1-53BB-4761-9568-4A45222B0007}" type="pres">
      <dgm:prSet presAssocID="{62C563AF-E27B-424C-9F97-D9C0DFDD0CAB}" presName="Name23" presStyleLbl="parChTrans1D4" presStyleIdx="0" presStyleCnt="8"/>
      <dgm:spPr/>
      <dgm:t>
        <a:bodyPr/>
        <a:lstStyle/>
        <a:p>
          <a:endParaRPr lang="en-US"/>
        </a:p>
      </dgm:t>
    </dgm:pt>
    <dgm:pt modelId="{97FCE56C-8901-4F1A-AF5F-5D3AD4B67A90}" type="pres">
      <dgm:prSet presAssocID="{420857BC-FE1C-4E15-BB91-9DAE02D312FE}" presName="hierRoot4" presStyleCnt="0"/>
      <dgm:spPr/>
    </dgm:pt>
    <dgm:pt modelId="{027C1D4A-1E93-4019-991E-DC4D85AD5081}" type="pres">
      <dgm:prSet presAssocID="{420857BC-FE1C-4E15-BB91-9DAE02D312FE}" presName="composite4" presStyleCnt="0"/>
      <dgm:spPr/>
    </dgm:pt>
    <dgm:pt modelId="{E4459A2E-4943-4911-88EB-321B95FDBDEF}" type="pres">
      <dgm:prSet presAssocID="{420857BC-FE1C-4E15-BB91-9DAE02D312FE}" presName="background4" presStyleLbl="node4" presStyleIdx="0" presStyleCnt="8"/>
      <dgm:spPr/>
    </dgm:pt>
    <dgm:pt modelId="{A7B4A3C0-F088-4AAC-8391-0D2A66E2E6C8}" type="pres">
      <dgm:prSet presAssocID="{420857BC-FE1C-4E15-BB91-9DAE02D312FE}" presName="text4" presStyleLbl="fgAcc4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7EBCDA-73F3-4ACA-8531-A011A11B1F4C}" type="pres">
      <dgm:prSet presAssocID="{420857BC-FE1C-4E15-BB91-9DAE02D312FE}" presName="hierChild5" presStyleCnt="0"/>
      <dgm:spPr/>
    </dgm:pt>
    <dgm:pt modelId="{8337104C-06FA-47B0-8A6F-0F0D7922AA21}" type="pres">
      <dgm:prSet presAssocID="{8EE523F3-714E-4D82-B220-4C7890C60396}" presName="Name23" presStyleLbl="parChTrans1D4" presStyleIdx="1" presStyleCnt="8"/>
      <dgm:spPr/>
      <dgm:t>
        <a:bodyPr/>
        <a:lstStyle/>
        <a:p>
          <a:endParaRPr lang="en-US"/>
        </a:p>
      </dgm:t>
    </dgm:pt>
    <dgm:pt modelId="{6E275719-1A0F-4F71-B191-135848A28354}" type="pres">
      <dgm:prSet presAssocID="{1D63F745-DAE8-4621-9070-CC5A79288C5C}" presName="hierRoot4" presStyleCnt="0"/>
      <dgm:spPr/>
    </dgm:pt>
    <dgm:pt modelId="{47A1CCDB-9C14-4C03-97ED-4A182D7A869A}" type="pres">
      <dgm:prSet presAssocID="{1D63F745-DAE8-4621-9070-CC5A79288C5C}" presName="composite4" presStyleCnt="0"/>
      <dgm:spPr/>
    </dgm:pt>
    <dgm:pt modelId="{34571951-4636-4ED9-BC98-B515D9815E26}" type="pres">
      <dgm:prSet presAssocID="{1D63F745-DAE8-4621-9070-CC5A79288C5C}" presName="background4" presStyleLbl="node4" presStyleIdx="1" presStyleCnt="8"/>
      <dgm:spPr/>
    </dgm:pt>
    <dgm:pt modelId="{9D78DD9D-31C0-41E2-B359-A425819AD78F}" type="pres">
      <dgm:prSet presAssocID="{1D63F745-DAE8-4621-9070-CC5A79288C5C}" presName="text4" presStyleLbl="fgAcc4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5147F4-5915-472A-8CD4-334C169B3478}" type="pres">
      <dgm:prSet presAssocID="{1D63F745-DAE8-4621-9070-CC5A79288C5C}" presName="hierChild5" presStyleCnt="0"/>
      <dgm:spPr/>
    </dgm:pt>
    <dgm:pt modelId="{B3EB6371-5828-4E69-BDD3-CE8804C7CE19}" type="pres">
      <dgm:prSet presAssocID="{17FFDA14-808C-4A79-91BA-118F4868540D}" presName="Name23" presStyleLbl="parChTrans1D4" presStyleIdx="2" presStyleCnt="8"/>
      <dgm:spPr/>
      <dgm:t>
        <a:bodyPr/>
        <a:lstStyle/>
        <a:p>
          <a:endParaRPr lang="en-US"/>
        </a:p>
      </dgm:t>
    </dgm:pt>
    <dgm:pt modelId="{E5FEECD8-16F3-41E8-937C-733632160DF1}" type="pres">
      <dgm:prSet presAssocID="{0E697A91-22BE-4F18-ACB1-B8265C1E1A9A}" presName="hierRoot4" presStyleCnt="0"/>
      <dgm:spPr/>
    </dgm:pt>
    <dgm:pt modelId="{19C0DE72-E570-4ABB-A5BA-48BDB166E39C}" type="pres">
      <dgm:prSet presAssocID="{0E697A91-22BE-4F18-ACB1-B8265C1E1A9A}" presName="composite4" presStyleCnt="0"/>
      <dgm:spPr/>
    </dgm:pt>
    <dgm:pt modelId="{C19D5571-D498-42D9-A2FF-FD2154F9A3AA}" type="pres">
      <dgm:prSet presAssocID="{0E697A91-22BE-4F18-ACB1-B8265C1E1A9A}" presName="background4" presStyleLbl="node4" presStyleIdx="2" presStyleCnt="8"/>
      <dgm:spPr/>
    </dgm:pt>
    <dgm:pt modelId="{72E90F2F-D20C-4B3C-BFF4-59B969F8B3B6}" type="pres">
      <dgm:prSet presAssocID="{0E697A91-22BE-4F18-ACB1-B8265C1E1A9A}" presName="text4" presStyleLbl="fgAcc4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48F67A-83A7-4936-9861-B1BC30DB379B}" type="pres">
      <dgm:prSet presAssocID="{0E697A91-22BE-4F18-ACB1-B8265C1E1A9A}" presName="hierChild5" presStyleCnt="0"/>
      <dgm:spPr/>
    </dgm:pt>
    <dgm:pt modelId="{1B842697-282A-484F-ACE6-767901D4C346}" type="pres">
      <dgm:prSet presAssocID="{A000C122-538C-45C7-90F5-22E739B026A8}" presName="Name23" presStyleLbl="parChTrans1D4" presStyleIdx="3" presStyleCnt="8"/>
      <dgm:spPr/>
      <dgm:t>
        <a:bodyPr/>
        <a:lstStyle/>
        <a:p>
          <a:endParaRPr lang="en-US"/>
        </a:p>
      </dgm:t>
    </dgm:pt>
    <dgm:pt modelId="{32E89F21-A5F0-46F5-A029-BD54541D29E1}" type="pres">
      <dgm:prSet presAssocID="{88E85CA1-1727-4C89-94F7-60F93904D589}" presName="hierRoot4" presStyleCnt="0"/>
      <dgm:spPr/>
    </dgm:pt>
    <dgm:pt modelId="{B0B5D171-3C9C-4CDF-885C-0D9D1B64FD27}" type="pres">
      <dgm:prSet presAssocID="{88E85CA1-1727-4C89-94F7-60F93904D589}" presName="composite4" presStyleCnt="0"/>
      <dgm:spPr/>
    </dgm:pt>
    <dgm:pt modelId="{C4F2462A-A133-45C6-A56B-3478BD43DC52}" type="pres">
      <dgm:prSet presAssocID="{88E85CA1-1727-4C89-94F7-60F93904D589}" presName="background4" presStyleLbl="node4" presStyleIdx="3" presStyleCnt="8"/>
      <dgm:spPr/>
    </dgm:pt>
    <dgm:pt modelId="{574DFA1F-834A-43BC-95BA-87DCBA677CEB}" type="pres">
      <dgm:prSet presAssocID="{88E85CA1-1727-4C89-94F7-60F93904D589}" presName="text4" presStyleLbl="fgAcc4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907848-6F31-44D4-84E1-8C40173A7DB8}" type="pres">
      <dgm:prSet presAssocID="{88E85CA1-1727-4C89-94F7-60F93904D589}" presName="hierChild5" presStyleCnt="0"/>
      <dgm:spPr/>
    </dgm:pt>
    <dgm:pt modelId="{60B22BD9-D1D7-45B2-B70C-E549F69EC4AE}" type="pres">
      <dgm:prSet presAssocID="{52035E44-DDC1-413C-A2A7-5527360E79BE}" presName="Name17" presStyleLbl="parChTrans1D3" presStyleIdx="1" presStyleCnt="4"/>
      <dgm:spPr/>
      <dgm:t>
        <a:bodyPr/>
        <a:lstStyle/>
        <a:p>
          <a:endParaRPr lang="en-US"/>
        </a:p>
      </dgm:t>
    </dgm:pt>
    <dgm:pt modelId="{B1EDA024-5E89-4189-97E6-99C46EA1D73A}" type="pres">
      <dgm:prSet presAssocID="{4F210C53-21E4-4E97-8086-43392153D62C}" presName="hierRoot3" presStyleCnt="0"/>
      <dgm:spPr/>
    </dgm:pt>
    <dgm:pt modelId="{F3918281-345F-4862-BFCC-ABDAEE319377}" type="pres">
      <dgm:prSet presAssocID="{4F210C53-21E4-4E97-8086-43392153D62C}" presName="composite3" presStyleCnt="0"/>
      <dgm:spPr/>
    </dgm:pt>
    <dgm:pt modelId="{30982405-95B1-4DC2-AD46-3977A0588DF9}" type="pres">
      <dgm:prSet presAssocID="{4F210C53-21E4-4E97-8086-43392153D62C}" presName="background3" presStyleLbl="node3" presStyleIdx="1" presStyleCnt="4"/>
      <dgm:spPr/>
    </dgm:pt>
    <dgm:pt modelId="{6DDE86C6-D449-40C0-8D10-0664CB6D2CD4}" type="pres">
      <dgm:prSet presAssocID="{4F210C53-21E4-4E97-8086-43392153D62C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CA38FF-669D-49F7-90F6-5D41FC965B50}" type="pres">
      <dgm:prSet presAssocID="{4F210C53-21E4-4E97-8086-43392153D62C}" presName="hierChild4" presStyleCnt="0"/>
      <dgm:spPr/>
    </dgm:pt>
    <dgm:pt modelId="{ED40D9CF-DA16-4949-B5DE-E7E584E043D8}" type="pres">
      <dgm:prSet presAssocID="{0A8ECC6D-FC7B-4EBD-8763-52ED8F5A6B80}" presName="Name23" presStyleLbl="parChTrans1D4" presStyleIdx="4" presStyleCnt="8"/>
      <dgm:spPr/>
      <dgm:t>
        <a:bodyPr/>
        <a:lstStyle/>
        <a:p>
          <a:endParaRPr lang="en-US"/>
        </a:p>
      </dgm:t>
    </dgm:pt>
    <dgm:pt modelId="{7306B807-E785-49F1-B6AD-8ACCCF8657F3}" type="pres">
      <dgm:prSet presAssocID="{4B66AC10-7451-457B-93F4-AF022123F123}" presName="hierRoot4" presStyleCnt="0"/>
      <dgm:spPr/>
    </dgm:pt>
    <dgm:pt modelId="{3099FE06-9E7F-458A-8470-6F3F2B98B641}" type="pres">
      <dgm:prSet presAssocID="{4B66AC10-7451-457B-93F4-AF022123F123}" presName="composite4" presStyleCnt="0"/>
      <dgm:spPr/>
    </dgm:pt>
    <dgm:pt modelId="{9ED3CB90-AB58-4CD1-AFE1-63339FE0DB33}" type="pres">
      <dgm:prSet presAssocID="{4B66AC10-7451-457B-93F4-AF022123F123}" presName="background4" presStyleLbl="node4" presStyleIdx="4" presStyleCnt="8"/>
      <dgm:spPr/>
    </dgm:pt>
    <dgm:pt modelId="{7AB44D61-32F5-4A61-9BB5-F6799C53B237}" type="pres">
      <dgm:prSet presAssocID="{4B66AC10-7451-457B-93F4-AF022123F123}" presName="text4" presStyleLbl="fgAcc4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1F2AEC-C503-488C-AFC3-1A2008D8494B}" type="pres">
      <dgm:prSet presAssocID="{4B66AC10-7451-457B-93F4-AF022123F123}" presName="hierChild5" presStyleCnt="0"/>
      <dgm:spPr/>
    </dgm:pt>
    <dgm:pt modelId="{48FD2B1A-5323-4BAE-A141-34E0A3730073}" type="pres">
      <dgm:prSet presAssocID="{5A4F65FF-EED4-4D81-A023-3C0CF52467B4}" presName="Name10" presStyleLbl="parChTrans1D2" presStyleIdx="1" presStyleCnt="2"/>
      <dgm:spPr/>
      <dgm:t>
        <a:bodyPr/>
        <a:lstStyle/>
        <a:p>
          <a:endParaRPr lang="en-US"/>
        </a:p>
      </dgm:t>
    </dgm:pt>
    <dgm:pt modelId="{5ACF071F-5EE7-40E3-8B35-E3A796F84512}" type="pres">
      <dgm:prSet presAssocID="{EAF1FC80-1B7C-42F5-8582-8F2D155FA22A}" presName="hierRoot2" presStyleCnt="0"/>
      <dgm:spPr/>
    </dgm:pt>
    <dgm:pt modelId="{D8FC750E-B131-4206-B870-D715CF3D1243}" type="pres">
      <dgm:prSet presAssocID="{EAF1FC80-1B7C-42F5-8582-8F2D155FA22A}" presName="composite2" presStyleCnt="0"/>
      <dgm:spPr/>
    </dgm:pt>
    <dgm:pt modelId="{CA6203A3-DACE-40F6-9FBA-8D2881903078}" type="pres">
      <dgm:prSet presAssocID="{EAF1FC80-1B7C-42F5-8582-8F2D155FA22A}" presName="background2" presStyleLbl="node2" presStyleIdx="1" presStyleCnt="2"/>
      <dgm:spPr/>
    </dgm:pt>
    <dgm:pt modelId="{5B408CF2-DB8F-47BE-8226-39029159AE91}" type="pres">
      <dgm:prSet presAssocID="{EAF1FC80-1B7C-42F5-8582-8F2D155FA22A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2627EC-2963-413A-ABFA-2860B64CC0E7}" type="pres">
      <dgm:prSet presAssocID="{EAF1FC80-1B7C-42F5-8582-8F2D155FA22A}" presName="hierChild3" presStyleCnt="0"/>
      <dgm:spPr/>
    </dgm:pt>
    <dgm:pt modelId="{6DDA1B79-5401-435B-B4EB-F537125215A0}" type="pres">
      <dgm:prSet presAssocID="{13ADC984-2E26-48BB-BC50-E4F945996A2D}" presName="Name17" presStyleLbl="parChTrans1D3" presStyleIdx="2" presStyleCnt="4"/>
      <dgm:spPr/>
      <dgm:t>
        <a:bodyPr/>
        <a:lstStyle/>
        <a:p>
          <a:endParaRPr lang="en-US"/>
        </a:p>
      </dgm:t>
    </dgm:pt>
    <dgm:pt modelId="{FD71CBFA-7521-462D-B049-D614DD416E93}" type="pres">
      <dgm:prSet presAssocID="{60674C6B-DA56-478C-B86A-989EF1F026CC}" presName="hierRoot3" presStyleCnt="0"/>
      <dgm:spPr/>
    </dgm:pt>
    <dgm:pt modelId="{08D58BCE-7C3A-46AA-B0E7-0C0FF798366C}" type="pres">
      <dgm:prSet presAssocID="{60674C6B-DA56-478C-B86A-989EF1F026CC}" presName="composite3" presStyleCnt="0"/>
      <dgm:spPr/>
    </dgm:pt>
    <dgm:pt modelId="{229016EF-2702-41C8-AE84-42C4D0F3795D}" type="pres">
      <dgm:prSet presAssocID="{60674C6B-DA56-478C-B86A-989EF1F026CC}" presName="background3" presStyleLbl="node3" presStyleIdx="2" presStyleCnt="4"/>
      <dgm:spPr/>
    </dgm:pt>
    <dgm:pt modelId="{CA3FB608-0300-4FD9-8A5C-DA704D072FDA}" type="pres">
      <dgm:prSet presAssocID="{60674C6B-DA56-478C-B86A-989EF1F026CC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E5E6D-FC8D-4000-94C0-595D29C678B4}" type="pres">
      <dgm:prSet presAssocID="{60674C6B-DA56-478C-B86A-989EF1F026CC}" presName="hierChild4" presStyleCnt="0"/>
      <dgm:spPr/>
    </dgm:pt>
    <dgm:pt modelId="{B3832CDD-1D50-4F71-83AF-99957B4DC354}" type="pres">
      <dgm:prSet presAssocID="{962002DC-24AC-4882-919D-22B0EAAE7485}" presName="Name23" presStyleLbl="parChTrans1D4" presStyleIdx="5" presStyleCnt="8"/>
      <dgm:spPr/>
      <dgm:t>
        <a:bodyPr/>
        <a:lstStyle/>
        <a:p>
          <a:endParaRPr lang="en-US"/>
        </a:p>
      </dgm:t>
    </dgm:pt>
    <dgm:pt modelId="{6F37763F-C890-4019-8EB4-D0CEDD6905AB}" type="pres">
      <dgm:prSet presAssocID="{ABE7ECA6-D4DB-42C3-983E-4CD56FF6613B}" presName="hierRoot4" presStyleCnt="0"/>
      <dgm:spPr/>
    </dgm:pt>
    <dgm:pt modelId="{CFD776A8-5B84-4743-9119-F217ADDFBF29}" type="pres">
      <dgm:prSet presAssocID="{ABE7ECA6-D4DB-42C3-983E-4CD56FF6613B}" presName="composite4" presStyleCnt="0"/>
      <dgm:spPr/>
    </dgm:pt>
    <dgm:pt modelId="{AFE617CF-3301-499C-A6F0-C1BF0E3F1A74}" type="pres">
      <dgm:prSet presAssocID="{ABE7ECA6-D4DB-42C3-983E-4CD56FF6613B}" presName="background4" presStyleLbl="node4" presStyleIdx="5" presStyleCnt="8"/>
      <dgm:spPr/>
    </dgm:pt>
    <dgm:pt modelId="{3561A180-CA0A-402C-9057-21A12A17CA2E}" type="pres">
      <dgm:prSet presAssocID="{ABE7ECA6-D4DB-42C3-983E-4CD56FF6613B}" presName="text4" presStyleLbl="fgAcc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9DDC61-1854-4A78-A5D0-5B4D263A5163}" type="pres">
      <dgm:prSet presAssocID="{ABE7ECA6-D4DB-42C3-983E-4CD56FF6613B}" presName="hierChild5" presStyleCnt="0"/>
      <dgm:spPr/>
    </dgm:pt>
    <dgm:pt modelId="{55AC0900-BAD4-4734-B825-99A792B44B83}" type="pres">
      <dgm:prSet presAssocID="{B519B30E-CAB0-457A-ACE3-BB7F2BA55350}" presName="Name23" presStyleLbl="parChTrans1D4" presStyleIdx="6" presStyleCnt="8"/>
      <dgm:spPr/>
      <dgm:t>
        <a:bodyPr/>
        <a:lstStyle/>
        <a:p>
          <a:endParaRPr lang="en-US"/>
        </a:p>
      </dgm:t>
    </dgm:pt>
    <dgm:pt modelId="{DB4B1824-A9F3-4CED-A82F-A3198AA2E18C}" type="pres">
      <dgm:prSet presAssocID="{7977417A-226D-4065-A164-AE23BC0C39CD}" presName="hierRoot4" presStyleCnt="0"/>
      <dgm:spPr/>
    </dgm:pt>
    <dgm:pt modelId="{2183B3B4-9451-488A-84C6-64EAB6AC99C4}" type="pres">
      <dgm:prSet presAssocID="{7977417A-226D-4065-A164-AE23BC0C39CD}" presName="composite4" presStyleCnt="0"/>
      <dgm:spPr/>
    </dgm:pt>
    <dgm:pt modelId="{7591BCF3-B7A7-45C4-8B80-17971ADA39CF}" type="pres">
      <dgm:prSet presAssocID="{7977417A-226D-4065-A164-AE23BC0C39CD}" presName="background4" presStyleLbl="node4" presStyleIdx="6" presStyleCnt="8"/>
      <dgm:spPr/>
    </dgm:pt>
    <dgm:pt modelId="{02F94D80-871F-456A-B11A-CE4581F69669}" type="pres">
      <dgm:prSet presAssocID="{7977417A-226D-4065-A164-AE23BC0C39CD}" presName="text4" presStyleLbl="fgAcc4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B61DB8-1106-4369-8E96-EB72E6CCB826}" type="pres">
      <dgm:prSet presAssocID="{7977417A-226D-4065-A164-AE23BC0C39CD}" presName="hierChild5" presStyleCnt="0"/>
      <dgm:spPr/>
    </dgm:pt>
    <dgm:pt modelId="{75241704-ED1C-48E4-A0B1-F4074AFF0210}" type="pres">
      <dgm:prSet presAssocID="{54F04092-39C0-44A0-90B3-7E2A6CC1675E}" presName="Name17" presStyleLbl="parChTrans1D3" presStyleIdx="3" presStyleCnt="4"/>
      <dgm:spPr/>
      <dgm:t>
        <a:bodyPr/>
        <a:lstStyle/>
        <a:p>
          <a:endParaRPr lang="en-US"/>
        </a:p>
      </dgm:t>
    </dgm:pt>
    <dgm:pt modelId="{9F8CDF00-F857-4392-B619-2CF1DE49F7A0}" type="pres">
      <dgm:prSet presAssocID="{5C9AD918-46C4-451E-B06B-1D94B1E465C4}" presName="hierRoot3" presStyleCnt="0"/>
      <dgm:spPr/>
    </dgm:pt>
    <dgm:pt modelId="{CB5624C4-3CDF-4924-B369-2FDA9D45FDD4}" type="pres">
      <dgm:prSet presAssocID="{5C9AD918-46C4-451E-B06B-1D94B1E465C4}" presName="composite3" presStyleCnt="0"/>
      <dgm:spPr/>
    </dgm:pt>
    <dgm:pt modelId="{976BB2F4-F426-4EE1-908A-F5F723798EC3}" type="pres">
      <dgm:prSet presAssocID="{5C9AD918-46C4-451E-B06B-1D94B1E465C4}" presName="background3" presStyleLbl="node3" presStyleIdx="3" presStyleCnt="4"/>
      <dgm:spPr/>
    </dgm:pt>
    <dgm:pt modelId="{0F3A8299-C8A1-4C3E-89D0-9991FA87EBB3}" type="pres">
      <dgm:prSet presAssocID="{5C9AD918-46C4-451E-B06B-1D94B1E465C4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293CF3-E1DB-4339-B49C-9B52954161FB}" type="pres">
      <dgm:prSet presAssocID="{5C9AD918-46C4-451E-B06B-1D94B1E465C4}" presName="hierChild4" presStyleCnt="0"/>
      <dgm:spPr/>
    </dgm:pt>
    <dgm:pt modelId="{2F0FDFE0-BF69-4041-BA57-4FBFCFB4B98B}" type="pres">
      <dgm:prSet presAssocID="{9A8767F3-D4AF-4A01-9235-823D795C46C6}" presName="Name23" presStyleLbl="parChTrans1D4" presStyleIdx="7" presStyleCnt="8"/>
      <dgm:spPr/>
      <dgm:t>
        <a:bodyPr/>
        <a:lstStyle/>
        <a:p>
          <a:endParaRPr lang="en-US"/>
        </a:p>
      </dgm:t>
    </dgm:pt>
    <dgm:pt modelId="{29E1A735-63FF-420B-9947-D3F063524462}" type="pres">
      <dgm:prSet presAssocID="{988354AE-C6F8-4E1B-B8ED-FCA136F74E05}" presName="hierRoot4" presStyleCnt="0"/>
      <dgm:spPr/>
    </dgm:pt>
    <dgm:pt modelId="{02BC798E-D6D8-48AC-989D-54CE0752A5D6}" type="pres">
      <dgm:prSet presAssocID="{988354AE-C6F8-4E1B-B8ED-FCA136F74E05}" presName="composite4" presStyleCnt="0"/>
      <dgm:spPr/>
    </dgm:pt>
    <dgm:pt modelId="{A5447607-8A77-462D-B4E2-B988812654F1}" type="pres">
      <dgm:prSet presAssocID="{988354AE-C6F8-4E1B-B8ED-FCA136F74E05}" presName="background4" presStyleLbl="node4" presStyleIdx="7" presStyleCnt="8"/>
      <dgm:spPr/>
    </dgm:pt>
    <dgm:pt modelId="{85BD33E1-5857-47E4-B625-CDCE0F7F355F}" type="pres">
      <dgm:prSet presAssocID="{988354AE-C6F8-4E1B-B8ED-FCA136F74E05}" presName="text4" presStyleLbl="fgAcc4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6FA013-11C1-49A5-BEB8-73A64416A897}" type="pres">
      <dgm:prSet presAssocID="{988354AE-C6F8-4E1B-B8ED-FCA136F74E05}" presName="hierChild5" presStyleCnt="0"/>
      <dgm:spPr/>
    </dgm:pt>
  </dgm:ptLst>
  <dgm:cxnLst>
    <dgm:cxn modelId="{53D013F4-895D-469A-AD4C-DF8C0A0F1553}" type="presOf" srcId="{5A4F65FF-EED4-4D81-A023-3C0CF52467B4}" destId="{48FD2B1A-5323-4BAE-A141-34E0A3730073}" srcOrd="0" destOrd="0" presId="urn:microsoft.com/office/officeart/2005/8/layout/hierarchy1"/>
    <dgm:cxn modelId="{27FB68AC-3DC6-4C94-8710-1F27FF9449E7}" type="presOf" srcId="{B519B30E-CAB0-457A-ACE3-BB7F2BA55350}" destId="{55AC0900-BAD4-4734-B825-99A792B44B83}" srcOrd="0" destOrd="0" presId="urn:microsoft.com/office/officeart/2005/8/layout/hierarchy1"/>
    <dgm:cxn modelId="{5C92A799-5C20-4978-BB7A-89E892353CD1}" srcId="{60674C6B-DA56-478C-B86A-989EF1F026CC}" destId="{ABE7ECA6-D4DB-42C3-983E-4CD56FF6613B}" srcOrd="0" destOrd="0" parTransId="{962002DC-24AC-4882-919D-22B0EAAE7485}" sibTransId="{7B88FE1C-BA7A-47B4-82B9-5B8AA7A44945}"/>
    <dgm:cxn modelId="{C0EB3F0E-57B8-4A4D-A58E-AF108A656665}" type="presOf" srcId="{1D63F745-DAE8-4621-9070-CC5A79288C5C}" destId="{9D78DD9D-31C0-41E2-B359-A425819AD78F}" srcOrd="0" destOrd="0" presId="urn:microsoft.com/office/officeart/2005/8/layout/hierarchy1"/>
    <dgm:cxn modelId="{76112B7A-C6FC-44F5-941A-03C3CCD92AB1}" type="presOf" srcId="{988354AE-C6F8-4E1B-B8ED-FCA136F74E05}" destId="{85BD33E1-5857-47E4-B625-CDCE0F7F355F}" srcOrd="0" destOrd="0" presId="urn:microsoft.com/office/officeart/2005/8/layout/hierarchy1"/>
    <dgm:cxn modelId="{E370A3E7-FA4F-4EAA-9466-4264127D14DE}" type="presOf" srcId="{88E85CA1-1727-4C89-94F7-60F93904D589}" destId="{574DFA1F-834A-43BC-95BA-87DCBA677CEB}" srcOrd="0" destOrd="0" presId="urn:microsoft.com/office/officeart/2005/8/layout/hierarchy1"/>
    <dgm:cxn modelId="{E26AC6FC-DA40-41C3-8DC4-FF021250A69C}" srcId="{60674C6B-DA56-478C-B86A-989EF1F026CC}" destId="{7977417A-226D-4065-A164-AE23BC0C39CD}" srcOrd="1" destOrd="0" parTransId="{B519B30E-CAB0-457A-ACE3-BB7F2BA55350}" sibTransId="{4E304926-9969-43CC-A2F4-EEA5F7C725CA}"/>
    <dgm:cxn modelId="{98B1C113-2F74-4114-B9A6-7C3F8E478B51}" srcId="{CF0AB4C6-831E-4898-85C3-07399E234146}" destId="{4F210C53-21E4-4E97-8086-43392153D62C}" srcOrd="1" destOrd="0" parTransId="{52035E44-DDC1-413C-A2A7-5527360E79BE}" sibTransId="{EBD8928F-B548-43BB-A00F-2658F3B7F871}"/>
    <dgm:cxn modelId="{BB5DDC78-F877-4A67-AFD2-095EFFB00963}" type="presOf" srcId="{0E697A91-22BE-4F18-ACB1-B8265C1E1A9A}" destId="{72E90F2F-D20C-4B3C-BFF4-59B969F8B3B6}" srcOrd="0" destOrd="0" presId="urn:microsoft.com/office/officeart/2005/8/layout/hierarchy1"/>
    <dgm:cxn modelId="{A19AFD24-63FC-42B0-AD22-4BC7194DBA61}" srcId="{5C9AD918-46C4-451E-B06B-1D94B1E465C4}" destId="{988354AE-C6F8-4E1B-B8ED-FCA136F74E05}" srcOrd="0" destOrd="0" parTransId="{9A8767F3-D4AF-4A01-9235-823D795C46C6}" sibTransId="{7279F27B-ACF0-4955-A0F7-A0D00C7D0428}"/>
    <dgm:cxn modelId="{831F73ED-05B8-48E8-B253-9BB5C314301E}" type="presOf" srcId="{CF0AB4C6-831E-4898-85C3-07399E234146}" destId="{3358624D-EA51-4916-B9B0-3DB762CD3BFB}" srcOrd="0" destOrd="0" presId="urn:microsoft.com/office/officeart/2005/8/layout/hierarchy1"/>
    <dgm:cxn modelId="{A75A26C3-FF49-4DCD-B111-1597B99BBAB5}" type="presOf" srcId="{5C9AD918-46C4-451E-B06B-1D94B1E465C4}" destId="{0F3A8299-C8A1-4C3E-89D0-9991FA87EBB3}" srcOrd="0" destOrd="0" presId="urn:microsoft.com/office/officeart/2005/8/layout/hierarchy1"/>
    <dgm:cxn modelId="{85B7C3B1-5EB5-4326-A495-F37C7EF10FC2}" srcId="{4BD1C2CB-B559-499A-8876-D53AD0F6F377}" destId="{EAF1FC80-1B7C-42F5-8582-8F2D155FA22A}" srcOrd="1" destOrd="0" parTransId="{5A4F65FF-EED4-4D81-A023-3C0CF52467B4}" sibTransId="{C1C27162-95C7-40DA-8EB6-95B8233FF248}"/>
    <dgm:cxn modelId="{B8BD1486-CEEA-4A00-909F-3F832ACD95B0}" srcId="{F0019319-091E-4CDA-8163-AF02B18A4058}" destId="{1D63F745-DAE8-4621-9070-CC5A79288C5C}" srcOrd="1" destOrd="0" parTransId="{8EE523F3-714E-4D82-B220-4C7890C60396}" sibTransId="{BE9607D4-E728-4889-943E-49145E1C9738}"/>
    <dgm:cxn modelId="{AAEE88A2-CDB6-4096-BADD-7DBB4003C51E}" type="presOf" srcId="{46F14F8F-B398-4FB8-A36C-D12FB10EA53A}" destId="{0A89EEBE-E0E4-4449-82CD-2C44CB246890}" srcOrd="0" destOrd="0" presId="urn:microsoft.com/office/officeart/2005/8/layout/hierarchy1"/>
    <dgm:cxn modelId="{E1716B3F-BC25-4626-943D-4397B58CE34C}" type="presOf" srcId="{54F04092-39C0-44A0-90B3-7E2A6CC1675E}" destId="{75241704-ED1C-48E4-A0B1-F4074AFF0210}" srcOrd="0" destOrd="0" presId="urn:microsoft.com/office/officeart/2005/8/layout/hierarchy1"/>
    <dgm:cxn modelId="{63E34FF4-9144-4247-8C22-A1BAE40C466F}" type="presOf" srcId="{17FFDA14-808C-4A79-91BA-118F4868540D}" destId="{B3EB6371-5828-4E69-BDD3-CE8804C7CE19}" srcOrd="0" destOrd="0" presId="urn:microsoft.com/office/officeart/2005/8/layout/hierarchy1"/>
    <dgm:cxn modelId="{A1875F49-F851-4FEA-8A60-6C4903877629}" type="presOf" srcId="{52035E44-DDC1-413C-A2A7-5527360E79BE}" destId="{60B22BD9-D1D7-45B2-B70C-E549F69EC4AE}" srcOrd="0" destOrd="0" presId="urn:microsoft.com/office/officeart/2005/8/layout/hierarchy1"/>
    <dgm:cxn modelId="{4859D15D-7536-4FB2-A9C6-AEECC300CF98}" type="presOf" srcId="{4B66AC10-7451-457B-93F4-AF022123F123}" destId="{7AB44D61-32F5-4A61-9BB5-F6799C53B237}" srcOrd="0" destOrd="0" presId="urn:microsoft.com/office/officeart/2005/8/layout/hierarchy1"/>
    <dgm:cxn modelId="{D7E2B417-381F-4630-B5E0-E27C13224CBA}" srcId="{4F210C53-21E4-4E97-8086-43392153D62C}" destId="{4B66AC10-7451-457B-93F4-AF022123F123}" srcOrd="0" destOrd="0" parTransId="{0A8ECC6D-FC7B-4EBD-8763-52ED8F5A6B80}" sibTransId="{9031715D-0D6E-441C-810A-B9ADE9A48932}"/>
    <dgm:cxn modelId="{6CA1DAD5-C955-4A8B-8F39-C0DF3973CA05}" type="presOf" srcId="{420857BC-FE1C-4E15-BB91-9DAE02D312FE}" destId="{A7B4A3C0-F088-4AAC-8391-0D2A66E2E6C8}" srcOrd="0" destOrd="0" presId="urn:microsoft.com/office/officeart/2005/8/layout/hierarchy1"/>
    <dgm:cxn modelId="{299B32E6-267B-4D22-8670-8DDB22702046}" type="presOf" srcId="{13ADC984-2E26-48BB-BC50-E4F945996A2D}" destId="{6DDA1B79-5401-435B-B4EB-F537125215A0}" srcOrd="0" destOrd="0" presId="urn:microsoft.com/office/officeart/2005/8/layout/hierarchy1"/>
    <dgm:cxn modelId="{C62ECE1C-96C6-499E-974D-1896BB8CC286}" srcId="{CF0AB4C6-831E-4898-85C3-07399E234146}" destId="{F0019319-091E-4CDA-8163-AF02B18A4058}" srcOrd="0" destOrd="0" parTransId="{46F14F8F-B398-4FB8-A36C-D12FB10EA53A}" sibTransId="{BF0B9DA7-E82D-405F-9446-101DB09F23A1}"/>
    <dgm:cxn modelId="{4CF8128B-5536-49F1-8D19-4E1C3A5E62E4}" type="presOf" srcId="{E26A3BD0-7426-4067-978F-7834935B5648}" destId="{51E1B19F-0A55-4175-907A-1C2F0B101FD0}" srcOrd="0" destOrd="0" presId="urn:microsoft.com/office/officeart/2005/8/layout/hierarchy1"/>
    <dgm:cxn modelId="{AC6E0D73-8189-45DD-AF32-5E3340670EBD}" srcId="{4BD1C2CB-B559-499A-8876-D53AD0F6F377}" destId="{CF0AB4C6-831E-4898-85C3-07399E234146}" srcOrd="0" destOrd="0" parTransId="{E26A3BD0-7426-4067-978F-7834935B5648}" sibTransId="{4092FF88-48F8-4A1E-AB33-8AE8B2C39702}"/>
    <dgm:cxn modelId="{1D20C0B7-0EDA-4BA7-8D04-F61BB9815B7F}" type="presOf" srcId="{4BD1C2CB-B559-499A-8876-D53AD0F6F377}" destId="{A9F302F1-30BE-4760-B7CE-5BF67B8A994E}" srcOrd="0" destOrd="0" presId="urn:microsoft.com/office/officeart/2005/8/layout/hierarchy1"/>
    <dgm:cxn modelId="{56C09993-7D20-4274-AED3-2F026486F754}" type="presOf" srcId="{0A8ECC6D-FC7B-4EBD-8763-52ED8F5A6B80}" destId="{ED40D9CF-DA16-4949-B5DE-E7E584E043D8}" srcOrd="0" destOrd="0" presId="urn:microsoft.com/office/officeart/2005/8/layout/hierarchy1"/>
    <dgm:cxn modelId="{A9FE2086-9D13-4CAF-A972-01B3D2DF408F}" type="presOf" srcId="{8EE523F3-714E-4D82-B220-4C7890C60396}" destId="{8337104C-06FA-47B0-8A6F-0F0D7922AA21}" srcOrd="0" destOrd="0" presId="urn:microsoft.com/office/officeart/2005/8/layout/hierarchy1"/>
    <dgm:cxn modelId="{1CA196B8-207A-4E48-8F3D-6F13BA0179C4}" type="presOf" srcId="{7977417A-226D-4065-A164-AE23BC0C39CD}" destId="{02F94D80-871F-456A-B11A-CE4581F69669}" srcOrd="0" destOrd="0" presId="urn:microsoft.com/office/officeart/2005/8/layout/hierarchy1"/>
    <dgm:cxn modelId="{43C6D30B-7997-4522-82DD-F96794414E0D}" srcId="{F0019319-091E-4CDA-8163-AF02B18A4058}" destId="{88E85CA1-1727-4C89-94F7-60F93904D589}" srcOrd="3" destOrd="0" parTransId="{A000C122-538C-45C7-90F5-22E739B026A8}" sibTransId="{7BD70479-42EF-47F6-9247-08944E8520E1}"/>
    <dgm:cxn modelId="{A3644D9E-F7C8-409A-BBFF-63005D7F1B51}" type="presOf" srcId="{1AD0C4EC-5EAD-4F68-9950-649221EEBECE}" destId="{A4E94BB1-2842-4B39-8867-1D57F720550C}" srcOrd="0" destOrd="0" presId="urn:microsoft.com/office/officeart/2005/8/layout/hierarchy1"/>
    <dgm:cxn modelId="{5AF43115-91D9-43EB-A124-9FE705227C9B}" srcId="{EAF1FC80-1B7C-42F5-8582-8F2D155FA22A}" destId="{5C9AD918-46C4-451E-B06B-1D94B1E465C4}" srcOrd="1" destOrd="0" parTransId="{54F04092-39C0-44A0-90B3-7E2A6CC1675E}" sibTransId="{921C14E6-C61B-44AB-B837-68F01C383F72}"/>
    <dgm:cxn modelId="{498386B2-CBEB-4379-8F29-425E11FED66C}" srcId="{EAF1FC80-1B7C-42F5-8582-8F2D155FA22A}" destId="{60674C6B-DA56-478C-B86A-989EF1F026CC}" srcOrd="0" destOrd="0" parTransId="{13ADC984-2E26-48BB-BC50-E4F945996A2D}" sibTransId="{194EF976-BFCD-4135-9DD9-804C608C57C9}"/>
    <dgm:cxn modelId="{96DF1B36-2B92-496D-BF69-754B409386ED}" type="presOf" srcId="{F0019319-091E-4CDA-8163-AF02B18A4058}" destId="{03421DD2-533C-4C04-9FF3-715E5A9E0757}" srcOrd="0" destOrd="0" presId="urn:microsoft.com/office/officeart/2005/8/layout/hierarchy1"/>
    <dgm:cxn modelId="{B6D90655-4640-4031-A8C0-DDCD6E91190C}" type="presOf" srcId="{62C563AF-E27B-424C-9F97-D9C0DFDD0CAB}" destId="{C8ACD7F1-53BB-4761-9568-4A45222B0007}" srcOrd="0" destOrd="0" presId="urn:microsoft.com/office/officeart/2005/8/layout/hierarchy1"/>
    <dgm:cxn modelId="{FE2772FF-09DC-4B56-A765-719F2FFBE2FD}" type="presOf" srcId="{4F210C53-21E4-4E97-8086-43392153D62C}" destId="{6DDE86C6-D449-40C0-8D10-0664CB6D2CD4}" srcOrd="0" destOrd="0" presId="urn:microsoft.com/office/officeart/2005/8/layout/hierarchy1"/>
    <dgm:cxn modelId="{12884EFE-C958-464E-B77E-A4DD0C669911}" type="presOf" srcId="{60674C6B-DA56-478C-B86A-989EF1F026CC}" destId="{CA3FB608-0300-4FD9-8A5C-DA704D072FDA}" srcOrd="0" destOrd="0" presId="urn:microsoft.com/office/officeart/2005/8/layout/hierarchy1"/>
    <dgm:cxn modelId="{714FE8BC-8984-4B07-8D75-0FFDA9EDCDCA}" type="presOf" srcId="{9A8767F3-D4AF-4A01-9235-823D795C46C6}" destId="{2F0FDFE0-BF69-4041-BA57-4FBFCFB4B98B}" srcOrd="0" destOrd="0" presId="urn:microsoft.com/office/officeart/2005/8/layout/hierarchy1"/>
    <dgm:cxn modelId="{ABEF65F5-8FA5-4141-B61B-B8E42E9F11FC}" srcId="{F0019319-091E-4CDA-8163-AF02B18A4058}" destId="{420857BC-FE1C-4E15-BB91-9DAE02D312FE}" srcOrd="0" destOrd="0" parTransId="{62C563AF-E27B-424C-9F97-D9C0DFDD0CAB}" sibTransId="{FAECAC47-EEF3-44DE-BA24-C413483944CF}"/>
    <dgm:cxn modelId="{F6214BB1-D5B5-4EA6-8D5D-FB2BF448DFBF}" type="presOf" srcId="{ABE7ECA6-D4DB-42C3-983E-4CD56FF6613B}" destId="{3561A180-CA0A-402C-9057-21A12A17CA2E}" srcOrd="0" destOrd="0" presId="urn:microsoft.com/office/officeart/2005/8/layout/hierarchy1"/>
    <dgm:cxn modelId="{687C8645-B3AE-46ED-B6C4-F69392DB3323}" type="presOf" srcId="{EAF1FC80-1B7C-42F5-8582-8F2D155FA22A}" destId="{5B408CF2-DB8F-47BE-8226-39029159AE91}" srcOrd="0" destOrd="0" presId="urn:microsoft.com/office/officeart/2005/8/layout/hierarchy1"/>
    <dgm:cxn modelId="{7C1080BE-80D2-458A-B5B1-94841338B72E}" type="presOf" srcId="{962002DC-24AC-4882-919D-22B0EAAE7485}" destId="{B3832CDD-1D50-4F71-83AF-99957B4DC354}" srcOrd="0" destOrd="0" presId="urn:microsoft.com/office/officeart/2005/8/layout/hierarchy1"/>
    <dgm:cxn modelId="{76111176-7A56-491F-930F-96A70F3976C8}" srcId="{F0019319-091E-4CDA-8163-AF02B18A4058}" destId="{0E697A91-22BE-4F18-ACB1-B8265C1E1A9A}" srcOrd="2" destOrd="0" parTransId="{17FFDA14-808C-4A79-91BA-118F4868540D}" sibTransId="{10256006-7222-4C07-A713-E186420D0B3C}"/>
    <dgm:cxn modelId="{85B6A7DF-30C1-49E9-B22D-A9AF617D12D8}" srcId="{1AD0C4EC-5EAD-4F68-9950-649221EEBECE}" destId="{4BD1C2CB-B559-499A-8876-D53AD0F6F377}" srcOrd="0" destOrd="0" parTransId="{9F9EFA41-7C36-47FE-92DF-F856E6C8589C}" sibTransId="{D4885717-CE00-4A7C-9791-DD8A8923465B}"/>
    <dgm:cxn modelId="{F5B86D04-BE4A-4DA0-875F-50F547DFE799}" type="presOf" srcId="{A000C122-538C-45C7-90F5-22E739B026A8}" destId="{1B842697-282A-484F-ACE6-767901D4C346}" srcOrd="0" destOrd="0" presId="urn:microsoft.com/office/officeart/2005/8/layout/hierarchy1"/>
    <dgm:cxn modelId="{6C358BAC-7FE1-49C7-A4EA-2B8555B7DA3E}" type="presParOf" srcId="{A4E94BB1-2842-4B39-8867-1D57F720550C}" destId="{5F1F4CA0-08FB-4AC6-803E-6029EBBFA19A}" srcOrd="0" destOrd="0" presId="urn:microsoft.com/office/officeart/2005/8/layout/hierarchy1"/>
    <dgm:cxn modelId="{F92B2DA8-76BF-42D2-876C-9A34A2E655AF}" type="presParOf" srcId="{5F1F4CA0-08FB-4AC6-803E-6029EBBFA19A}" destId="{B7A3C59C-352B-4232-B931-4661523287E6}" srcOrd="0" destOrd="0" presId="urn:microsoft.com/office/officeart/2005/8/layout/hierarchy1"/>
    <dgm:cxn modelId="{65B734F5-C60D-4178-AD80-02F873D405EA}" type="presParOf" srcId="{B7A3C59C-352B-4232-B931-4661523287E6}" destId="{580AE8EC-C8FA-4A2E-AFEE-130BA774C275}" srcOrd="0" destOrd="0" presId="urn:microsoft.com/office/officeart/2005/8/layout/hierarchy1"/>
    <dgm:cxn modelId="{FB623AF5-5CFB-4C78-A0EB-838674042D98}" type="presParOf" srcId="{B7A3C59C-352B-4232-B931-4661523287E6}" destId="{A9F302F1-30BE-4760-B7CE-5BF67B8A994E}" srcOrd="1" destOrd="0" presId="urn:microsoft.com/office/officeart/2005/8/layout/hierarchy1"/>
    <dgm:cxn modelId="{45A33B0C-8FDE-47BE-A40A-CCB6C448B9AF}" type="presParOf" srcId="{5F1F4CA0-08FB-4AC6-803E-6029EBBFA19A}" destId="{7C56C1D5-D71D-4286-BA31-189A9CC15E50}" srcOrd="1" destOrd="0" presId="urn:microsoft.com/office/officeart/2005/8/layout/hierarchy1"/>
    <dgm:cxn modelId="{CA88A98D-7D45-4CCA-9682-C85AC71A8361}" type="presParOf" srcId="{7C56C1D5-D71D-4286-BA31-189A9CC15E50}" destId="{51E1B19F-0A55-4175-907A-1C2F0B101FD0}" srcOrd="0" destOrd="0" presId="urn:microsoft.com/office/officeart/2005/8/layout/hierarchy1"/>
    <dgm:cxn modelId="{3EBBD289-CE62-4434-BFB4-B49E1C9B0569}" type="presParOf" srcId="{7C56C1D5-D71D-4286-BA31-189A9CC15E50}" destId="{E493EBB9-221B-439C-8105-09E4CCADD1D2}" srcOrd="1" destOrd="0" presId="urn:microsoft.com/office/officeart/2005/8/layout/hierarchy1"/>
    <dgm:cxn modelId="{F0A8C523-4674-4138-BC97-48D0C3E91BCA}" type="presParOf" srcId="{E493EBB9-221B-439C-8105-09E4CCADD1D2}" destId="{00302BC2-432C-4373-BC00-B2CC7DDBAFA3}" srcOrd="0" destOrd="0" presId="urn:microsoft.com/office/officeart/2005/8/layout/hierarchy1"/>
    <dgm:cxn modelId="{ABAB4A58-18F1-4E70-B262-57EF9A344CF1}" type="presParOf" srcId="{00302BC2-432C-4373-BC00-B2CC7DDBAFA3}" destId="{76D413FE-7232-4770-AC75-916796D9E037}" srcOrd="0" destOrd="0" presId="urn:microsoft.com/office/officeart/2005/8/layout/hierarchy1"/>
    <dgm:cxn modelId="{E1E9DF7E-4239-43DE-97C1-97CD635CE20D}" type="presParOf" srcId="{00302BC2-432C-4373-BC00-B2CC7DDBAFA3}" destId="{3358624D-EA51-4916-B9B0-3DB762CD3BFB}" srcOrd="1" destOrd="0" presId="urn:microsoft.com/office/officeart/2005/8/layout/hierarchy1"/>
    <dgm:cxn modelId="{E48FA8EB-D705-43DA-9287-B3CF95A0E970}" type="presParOf" srcId="{E493EBB9-221B-439C-8105-09E4CCADD1D2}" destId="{EC26B37A-4C93-43AB-B5CF-90D376002F2C}" srcOrd="1" destOrd="0" presId="urn:microsoft.com/office/officeart/2005/8/layout/hierarchy1"/>
    <dgm:cxn modelId="{3378B0A1-B834-465D-97E0-2B7034D94B22}" type="presParOf" srcId="{EC26B37A-4C93-43AB-B5CF-90D376002F2C}" destId="{0A89EEBE-E0E4-4449-82CD-2C44CB246890}" srcOrd="0" destOrd="0" presId="urn:microsoft.com/office/officeart/2005/8/layout/hierarchy1"/>
    <dgm:cxn modelId="{3F758BF7-6C93-40B9-BFD0-3CD2E9A6D20F}" type="presParOf" srcId="{EC26B37A-4C93-43AB-B5CF-90D376002F2C}" destId="{625CEA1A-36AE-428F-94A4-0BEAABDD05A1}" srcOrd="1" destOrd="0" presId="urn:microsoft.com/office/officeart/2005/8/layout/hierarchy1"/>
    <dgm:cxn modelId="{C5E9E8C3-AF0B-46ED-80E6-4734B4F7A1EA}" type="presParOf" srcId="{625CEA1A-36AE-428F-94A4-0BEAABDD05A1}" destId="{5ACD68DF-C7C1-48B0-9E90-12C2800B6A5E}" srcOrd="0" destOrd="0" presId="urn:microsoft.com/office/officeart/2005/8/layout/hierarchy1"/>
    <dgm:cxn modelId="{5FC0D018-29BC-4CE3-839B-95A58C3A4A65}" type="presParOf" srcId="{5ACD68DF-C7C1-48B0-9E90-12C2800B6A5E}" destId="{E802A450-255B-4465-A379-BE1CE93C06AA}" srcOrd="0" destOrd="0" presId="urn:microsoft.com/office/officeart/2005/8/layout/hierarchy1"/>
    <dgm:cxn modelId="{04B42C32-9BFC-4E21-80B2-365104DAD890}" type="presParOf" srcId="{5ACD68DF-C7C1-48B0-9E90-12C2800B6A5E}" destId="{03421DD2-533C-4C04-9FF3-715E5A9E0757}" srcOrd="1" destOrd="0" presId="urn:microsoft.com/office/officeart/2005/8/layout/hierarchy1"/>
    <dgm:cxn modelId="{478960C0-F5F1-47F1-AE4D-92EC7812768B}" type="presParOf" srcId="{625CEA1A-36AE-428F-94A4-0BEAABDD05A1}" destId="{EBDB039A-3212-44AF-8566-CAAE483E5095}" srcOrd="1" destOrd="0" presId="urn:microsoft.com/office/officeart/2005/8/layout/hierarchy1"/>
    <dgm:cxn modelId="{FA6EE227-A5B8-48CA-840D-D9389ACF3E95}" type="presParOf" srcId="{EBDB039A-3212-44AF-8566-CAAE483E5095}" destId="{C8ACD7F1-53BB-4761-9568-4A45222B0007}" srcOrd="0" destOrd="0" presId="urn:microsoft.com/office/officeart/2005/8/layout/hierarchy1"/>
    <dgm:cxn modelId="{D0406532-CF94-49BB-A26D-8C6DEE5688FA}" type="presParOf" srcId="{EBDB039A-3212-44AF-8566-CAAE483E5095}" destId="{97FCE56C-8901-4F1A-AF5F-5D3AD4B67A90}" srcOrd="1" destOrd="0" presId="urn:microsoft.com/office/officeart/2005/8/layout/hierarchy1"/>
    <dgm:cxn modelId="{F55BF7C6-3DBE-4C3D-97E9-66B4E7D96F77}" type="presParOf" srcId="{97FCE56C-8901-4F1A-AF5F-5D3AD4B67A90}" destId="{027C1D4A-1E93-4019-991E-DC4D85AD5081}" srcOrd="0" destOrd="0" presId="urn:microsoft.com/office/officeart/2005/8/layout/hierarchy1"/>
    <dgm:cxn modelId="{286AD1DF-3812-47A7-A53D-87FCCB3435BA}" type="presParOf" srcId="{027C1D4A-1E93-4019-991E-DC4D85AD5081}" destId="{E4459A2E-4943-4911-88EB-321B95FDBDEF}" srcOrd="0" destOrd="0" presId="urn:microsoft.com/office/officeart/2005/8/layout/hierarchy1"/>
    <dgm:cxn modelId="{A9C688E8-83FA-4D55-9D31-7DEFD0C7B526}" type="presParOf" srcId="{027C1D4A-1E93-4019-991E-DC4D85AD5081}" destId="{A7B4A3C0-F088-4AAC-8391-0D2A66E2E6C8}" srcOrd="1" destOrd="0" presId="urn:microsoft.com/office/officeart/2005/8/layout/hierarchy1"/>
    <dgm:cxn modelId="{E04E081C-26D4-4F75-A10B-5BED07766709}" type="presParOf" srcId="{97FCE56C-8901-4F1A-AF5F-5D3AD4B67A90}" destId="{577EBCDA-73F3-4ACA-8531-A011A11B1F4C}" srcOrd="1" destOrd="0" presId="urn:microsoft.com/office/officeart/2005/8/layout/hierarchy1"/>
    <dgm:cxn modelId="{54F878AA-040E-431F-9A81-E1F4C2A199AF}" type="presParOf" srcId="{EBDB039A-3212-44AF-8566-CAAE483E5095}" destId="{8337104C-06FA-47B0-8A6F-0F0D7922AA21}" srcOrd="2" destOrd="0" presId="urn:microsoft.com/office/officeart/2005/8/layout/hierarchy1"/>
    <dgm:cxn modelId="{2BCDD87E-4176-4E88-9236-6106A70023DD}" type="presParOf" srcId="{EBDB039A-3212-44AF-8566-CAAE483E5095}" destId="{6E275719-1A0F-4F71-B191-135848A28354}" srcOrd="3" destOrd="0" presId="urn:microsoft.com/office/officeart/2005/8/layout/hierarchy1"/>
    <dgm:cxn modelId="{36AC9A52-C5F5-41DC-8E07-01B0EE981DF0}" type="presParOf" srcId="{6E275719-1A0F-4F71-B191-135848A28354}" destId="{47A1CCDB-9C14-4C03-97ED-4A182D7A869A}" srcOrd="0" destOrd="0" presId="urn:microsoft.com/office/officeart/2005/8/layout/hierarchy1"/>
    <dgm:cxn modelId="{0169418D-DD70-463A-B1B3-225E78D062F3}" type="presParOf" srcId="{47A1CCDB-9C14-4C03-97ED-4A182D7A869A}" destId="{34571951-4636-4ED9-BC98-B515D9815E26}" srcOrd="0" destOrd="0" presId="urn:microsoft.com/office/officeart/2005/8/layout/hierarchy1"/>
    <dgm:cxn modelId="{E50A7F04-DCB9-4109-BB43-EFE18F8E4093}" type="presParOf" srcId="{47A1CCDB-9C14-4C03-97ED-4A182D7A869A}" destId="{9D78DD9D-31C0-41E2-B359-A425819AD78F}" srcOrd="1" destOrd="0" presId="urn:microsoft.com/office/officeart/2005/8/layout/hierarchy1"/>
    <dgm:cxn modelId="{061FA481-4B85-402C-AF0A-E72B108FA147}" type="presParOf" srcId="{6E275719-1A0F-4F71-B191-135848A28354}" destId="{3A5147F4-5915-472A-8CD4-334C169B3478}" srcOrd="1" destOrd="0" presId="urn:microsoft.com/office/officeart/2005/8/layout/hierarchy1"/>
    <dgm:cxn modelId="{46648E85-B829-4EA3-ACAD-FAADE58BD15C}" type="presParOf" srcId="{EBDB039A-3212-44AF-8566-CAAE483E5095}" destId="{B3EB6371-5828-4E69-BDD3-CE8804C7CE19}" srcOrd="4" destOrd="0" presId="urn:microsoft.com/office/officeart/2005/8/layout/hierarchy1"/>
    <dgm:cxn modelId="{1ED8F19A-937E-4343-BA2B-580C0858419A}" type="presParOf" srcId="{EBDB039A-3212-44AF-8566-CAAE483E5095}" destId="{E5FEECD8-16F3-41E8-937C-733632160DF1}" srcOrd="5" destOrd="0" presId="urn:microsoft.com/office/officeart/2005/8/layout/hierarchy1"/>
    <dgm:cxn modelId="{6BB8BE2E-C681-4791-91EE-92E95A10B2EC}" type="presParOf" srcId="{E5FEECD8-16F3-41E8-937C-733632160DF1}" destId="{19C0DE72-E570-4ABB-A5BA-48BDB166E39C}" srcOrd="0" destOrd="0" presId="urn:microsoft.com/office/officeart/2005/8/layout/hierarchy1"/>
    <dgm:cxn modelId="{0169145B-7632-4B56-A6AA-06B8F5962557}" type="presParOf" srcId="{19C0DE72-E570-4ABB-A5BA-48BDB166E39C}" destId="{C19D5571-D498-42D9-A2FF-FD2154F9A3AA}" srcOrd="0" destOrd="0" presId="urn:microsoft.com/office/officeart/2005/8/layout/hierarchy1"/>
    <dgm:cxn modelId="{60ABF42F-4256-466C-AF49-1220A9E79016}" type="presParOf" srcId="{19C0DE72-E570-4ABB-A5BA-48BDB166E39C}" destId="{72E90F2F-D20C-4B3C-BFF4-59B969F8B3B6}" srcOrd="1" destOrd="0" presId="urn:microsoft.com/office/officeart/2005/8/layout/hierarchy1"/>
    <dgm:cxn modelId="{8E848E72-6778-4D2F-9426-A70C645E9D18}" type="presParOf" srcId="{E5FEECD8-16F3-41E8-937C-733632160DF1}" destId="{7F48F67A-83A7-4936-9861-B1BC30DB379B}" srcOrd="1" destOrd="0" presId="urn:microsoft.com/office/officeart/2005/8/layout/hierarchy1"/>
    <dgm:cxn modelId="{1A0984E1-EB25-4957-9F18-43ED465D2CAD}" type="presParOf" srcId="{EBDB039A-3212-44AF-8566-CAAE483E5095}" destId="{1B842697-282A-484F-ACE6-767901D4C346}" srcOrd="6" destOrd="0" presId="urn:microsoft.com/office/officeart/2005/8/layout/hierarchy1"/>
    <dgm:cxn modelId="{A05DD33E-8A8B-4539-BAD6-D299F70DE55E}" type="presParOf" srcId="{EBDB039A-3212-44AF-8566-CAAE483E5095}" destId="{32E89F21-A5F0-46F5-A029-BD54541D29E1}" srcOrd="7" destOrd="0" presId="urn:microsoft.com/office/officeart/2005/8/layout/hierarchy1"/>
    <dgm:cxn modelId="{F17C1655-DAAA-4738-A5FE-4AB1FEDEFF75}" type="presParOf" srcId="{32E89F21-A5F0-46F5-A029-BD54541D29E1}" destId="{B0B5D171-3C9C-4CDF-885C-0D9D1B64FD27}" srcOrd="0" destOrd="0" presId="urn:microsoft.com/office/officeart/2005/8/layout/hierarchy1"/>
    <dgm:cxn modelId="{8C1E934F-D845-4058-BDF0-EACE5AC33E4D}" type="presParOf" srcId="{B0B5D171-3C9C-4CDF-885C-0D9D1B64FD27}" destId="{C4F2462A-A133-45C6-A56B-3478BD43DC52}" srcOrd="0" destOrd="0" presId="urn:microsoft.com/office/officeart/2005/8/layout/hierarchy1"/>
    <dgm:cxn modelId="{B9DA4CF9-0B5A-45D2-B6F3-44775415D4F1}" type="presParOf" srcId="{B0B5D171-3C9C-4CDF-885C-0D9D1B64FD27}" destId="{574DFA1F-834A-43BC-95BA-87DCBA677CEB}" srcOrd="1" destOrd="0" presId="urn:microsoft.com/office/officeart/2005/8/layout/hierarchy1"/>
    <dgm:cxn modelId="{959E2EEF-43D5-4A07-8127-F10857292990}" type="presParOf" srcId="{32E89F21-A5F0-46F5-A029-BD54541D29E1}" destId="{1C907848-6F31-44D4-84E1-8C40173A7DB8}" srcOrd="1" destOrd="0" presId="urn:microsoft.com/office/officeart/2005/8/layout/hierarchy1"/>
    <dgm:cxn modelId="{ADD1ECF9-BABF-4C3B-BDD6-7E7D85176658}" type="presParOf" srcId="{EC26B37A-4C93-43AB-B5CF-90D376002F2C}" destId="{60B22BD9-D1D7-45B2-B70C-E549F69EC4AE}" srcOrd="2" destOrd="0" presId="urn:microsoft.com/office/officeart/2005/8/layout/hierarchy1"/>
    <dgm:cxn modelId="{77C8BB27-1628-4DAE-B7EF-D593E8A92EA5}" type="presParOf" srcId="{EC26B37A-4C93-43AB-B5CF-90D376002F2C}" destId="{B1EDA024-5E89-4189-97E6-99C46EA1D73A}" srcOrd="3" destOrd="0" presId="urn:microsoft.com/office/officeart/2005/8/layout/hierarchy1"/>
    <dgm:cxn modelId="{754E56CC-54EA-4E46-B5C1-7C2BF82B58F6}" type="presParOf" srcId="{B1EDA024-5E89-4189-97E6-99C46EA1D73A}" destId="{F3918281-345F-4862-BFCC-ABDAEE319377}" srcOrd="0" destOrd="0" presId="urn:microsoft.com/office/officeart/2005/8/layout/hierarchy1"/>
    <dgm:cxn modelId="{D56FE517-F49C-4D6D-BA97-7BEC7291A81F}" type="presParOf" srcId="{F3918281-345F-4862-BFCC-ABDAEE319377}" destId="{30982405-95B1-4DC2-AD46-3977A0588DF9}" srcOrd="0" destOrd="0" presId="urn:microsoft.com/office/officeart/2005/8/layout/hierarchy1"/>
    <dgm:cxn modelId="{1A3AC506-4D69-48B1-8DD5-CCE862D85996}" type="presParOf" srcId="{F3918281-345F-4862-BFCC-ABDAEE319377}" destId="{6DDE86C6-D449-40C0-8D10-0664CB6D2CD4}" srcOrd="1" destOrd="0" presId="urn:microsoft.com/office/officeart/2005/8/layout/hierarchy1"/>
    <dgm:cxn modelId="{79B48D77-68CB-42A1-88F1-5B30888EA06D}" type="presParOf" srcId="{B1EDA024-5E89-4189-97E6-99C46EA1D73A}" destId="{B0CA38FF-669D-49F7-90F6-5D41FC965B50}" srcOrd="1" destOrd="0" presId="urn:microsoft.com/office/officeart/2005/8/layout/hierarchy1"/>
    <dgm:cxn modelId="{21F75D29-2454-46EF-A017-AAC2DE2AB894}" type="presParOf" srcId="{B0CA38FF-669D-49F7-90F6-5D41FC965B50}" destId="{ED40D9CF-DA16-4949-B5DE-E7E584E043D8}" srcOrd="0" destOrd="0" presId="urn:microsoft.com/office/officeart/2005/8/layout/hierarchy1"/>
    <dgm:cxn modelId="{2EEEB4A3-AC7D-453D-AC7F-3091A39B6A09}" type="presParOf" srcId="{B0CA38FF-669D-49F7-90F6-5D41FC965B50}" destId="{7306B807-E785-49F1-B6AD-8ACCCF8657F3}" srcOrd="1" destOrd="0" presId="urn:microsoft.com/office/officeart/2005/8/layout/hierarchy1"/>
    <dgm:cxn modelId="{7387367E-758B-4379-BA41-C67AAE0D52C1}" type="presParOf" srcId="{7306B807-E785-49F1-B6AD-8ACCCF8657F3}" destId="{3099FE06-9E7F-458A-8470-6F3F2B98B641}" srcOrd="0" destOrd="0" presId="urn:microsoft.com/office/officeart/2005/8/layout/hierarchy1"/>
    <dgm:cxn modelId="{250E2BEC-202A-45B6-9B3E-386C0DE5DE99}" type="presParOf" srcId="{3099FE06-9E7F-458A-8470-6F3F2B98B641}" destId="{9ED3CB90-AB58-4CD1-AFE1-63339FE0DB33}" srcOrd="0" destOrd="0" presId="urn:microsoft.com/office/officeart/2005/8/layout/hierarchy1"/>
    <dgm:cxn modelId="{5B9966B1-7758-44DC-9AEF-D700314D1291}" type="presParOf" srcId="{3099FE06-9E7F-458A-8470-6F3F2B98B641}" destId="{7AB44D61-32F5-4A61-9BB5-F6799C53B237}" srcOrd="1" destOrd="0" presId="urn:microsoft.com/office/officeart/2005/8/layout/hierarchy1"/>
    <dgm:cxn modelId="{E11FFB08-29EA-459B-97D4-571C05440288}" type="presParOf" srcId="{7306B807-E785-49F1-B6AD-8ACCCF8657F3}" destId="{901F2AEC-C503-488C-AFC3-1A2008D8494B}" srcOrd="1" destOrd="0" presId="urn:microsoft.com/office/officeart/2005/8/layout/hierarchy1"/>
    <dgm:cxn modelId="{44D7CA16-305D-4065-8ABD-C0210D0BAB2F}" type="presParOf" srcId="{7C56C1D5-D71D-4286-BA31-189A9CC15E50}" destId="{48FD2B1A-5323-4BAE-A141-34E0A3730073}" srcOrd="2" destOrd="0" presId="urn:microsoft.com/office/officeart/2005/8/layout/hierarchy1"/>
    <dgm:cxn modelId="{A96C7EB8-E7A1-41E9-AC70-013CF3A6809B}" type="presParOf" srcId="{7C56C1D5-D71D-4286-BA31-189A9CC15E50}" destId="{5ACF071F-5EE7-40E3-8B35-E3A796F84512}" srcOrd="3" destOrd="0" presId="urn:microsoft.com/office/officeart/2005/8/layout/hierarchy1"/>
    <dgm:cxn modelId="{249471DE-C3E5-438B-A30C-E7B1E7835D2A}" type="presParOf" srcId="{5ACF071F-5EE7-40E3-8B35-E3A796F84512}" destId="{D8FC750E-B131-4206-B870-D715CF3D1243}" srcOrd="0" destOrd="0" presId="urn:microsoft.com/office/officeart/2005/8/layout/hierarchy1"/>
    <dgm:cxn modelId="{116EF550-6B77-43D7-9C9A-E4C7D34133C5}" type="presParOf" srcId="{D8FC750E-B131-4206-B870-D715CF3D1243}" destId="{CA6203A3-DACE-40F6-9FBA-8D2881903078}" srcOrd="0" destOrd="0" presId="urn:microsoft.com/office/officeart/2005/8/layout/hierarchy1"/>
    <dgm:cxn modelId="{C8158660-F16E-4E12-8780-31CE6FF46E30}" type="presParOf" srcId="{D8FC750E-B131-4206-B870-D715CF3D1243}" destId="{5B408CF2-DB8F-47BE-8226-39029159AE91}" srcOrd="1" destOrd="0" presId="urn:microsoft.com/office/officeart/2005/8/layout/hierarchy1"/>
    <dgm:cxn modelId="{44C3D1AC-A1F3-403B-AEBF-1F2FB6F308EF}" type="presParOf" srcId="{5ACF071F-5EE7-40E3-8B35-E3A796F84512}" destId="{C92627EC-2963-413A-ABFA-2860B64CC0E7}" srcOrd="1" destOrd="0" presId="urn:microsoft.com/office/officeart/2005/8/layout/hierarchy1"/>
    <dgm:cxn modelId="{4FB0DDEB-E081-4DE7-AF3E-A39979E88512}" type="presParOf" srcId="{C92627EC-2963-413A-ABFA-2860B64CC0E7}" destId="{6DDA1B79-5401-435B-B4EB-F537125215A0}" srcOrd="0" destOrd="0" presId="urn:microsoft.com/office/officeart/2005/8/layout/hierarchy1"/>
    <dgm:cxn modelId="{DE410895-D4A7-4454-916A-FE49FB701A4A}" type="presParOf" srcId="{C92627EC-2963-413A-ABFA-2860B64CC0E7}" destId="{FD71CBFA-7521-462D-B049-D614DD416E93}" srcOrd="1" destOrd="0" presId="urn:microsoft.com/office/officeart/2005/8/layout/hierarchy1"/>
    <dgm:cxn modelId="{5776C0B1-B393-4B17-9899-AE76FDDC767D}" type="presParOf" srcId="{FD71CBFA-7521-462D-B049-D614DD416E93}" destId="{08D58BCE-7C3A-46AA-B0E7-0C0FF798366C}" srcOrd="0" destOrd="0" presId="urn:microsoft.com/office/officeart/2005/8/layout/hierarchy1"/>
    <dgm:cxn modelId="{0DE3DCC3-D493-4E80-81E5-0B795D1F51A4}" type="presParOf" srcId="{08D58BCE-7C3A-46AA-B0E7-0C0FF798366C}" destId="{229016EF-2702-41C8-AE84-42C4D0F3795D}" srcOrd="0" destOrd="0" presId="urn:microsoft.com/office/officeart/2005/8/layout/hierarchy1"/>
    <dgm:cxn modelId="{7CFABBEE-2D04-4617-A075-A0F71C8E676B}" type="presParOf" srcId="{08D58BCE-7C3A-46AA-B0E7-0C0FF798366C}" destId="{CA3FB608-0300-4FD9-8A5C-DA704D072FDA}" srcOrd="1" destOrd="0" presId="urn:microsoft.com/office/officeart/2005/8/layout/hierarchy1"/>
    <dgm:cxn modelId="{14DB9663-192E-4908-AECF-E2B42DCA1BC1}" type="presParOf" srcId="{FD71CBFA-7521-462D-B049-D614DD416E93}" destId="{179E5E6D-FC8D-4000-94C0-595D29C678B4}" srcOrd="1" destOrd="0" presId="urn:microsoft.com/office/officeart/2005/8/layout/hierarchy1"/>
    <dgm:cxn modelId="{07703CB9-4442-400A-86E1-BBDE1DA8067C}" type="presParOf" srcId="{179E5E6D-FC8D-4000-94C0-595D29C678B4}" destId="{B3832CDD-1D50-4F71-83AF-99957B4DC354}" srcOrd="0" destOrd="0" presId="urn:microsoft.com/office/officeart/2005/8/layout/hierarchy1"/>
    <dgm:cxn modelId="{0366E357-F9B6-46DB-BAFB-2D0A5FFB4102}" type="presParOf" srcId="{179E5E6D-FC8D-4000-94C0-595D29C678B4}" destId="{6F37763F-C890-4019-8EB4-D0CEDD6905AB}" srcOrd="1" destOrd="0" presId="urn:microsoft.com/office/officeart/2005/8/layout/hierarchy1"/>
    <dgm:cxn modelId="{D3DDFBA2-10AE-488C-9D68-7F35B6E5DC6D}" type="presParOf" srcId="{6F37763F-C890-4019-8EB4-D0CEDD6905AB}" destId="{CFD776A8-5B84-4743-9119-F217ADDFBF29}" srcOrd="0" destOrd="0" presId="urn:microsoft.com/office/officeart/2005/8/layout/hierarchy1"/>
    <dgm:cxn modelId="{5332DC8A-F373-4E84-9406-BAA11EB92689}" type="presParOf" srcId="{CFD776A8-5B84-4743-9119-F217ADDFBF29}" destId="{AFE617CF-3301-499C-A6F0-C1BF0E3F1A74}" srcOrd="0" destOrd="0" presId="urn:microsoft.com/office/officeart/2005/8/layout/hierarchy1"/>
    <dgm:cxn modelId="{AEC510F3-19B5-4B53-9FAD-72663B4A1227}" type="presParOf" srcId="{CFD776A8-5B84-4743-9119-F217ADDFBF29}" destId="{3561A180-CA0A-402C-9057-21A12A17CA2E}" srcOrd="1" destOrd="0" presId="urn:microsoft.com/office/officeart/2005/8/layout/hierarchy1"/>
    <dgm:cxn modelId="{847F6B9B-E2B8-4273-A5A9-53C0E1E7DBE2}" type="presParOf" srcId="{6F37763F-C890-4019-8EB4-D0CEDD6905AB}" destId="{B19DDC61-1854-4A78-A5D0-5B4D263A5163}" srcOrd="1" destOrd="0" presId="urn:microsoft.com/office/officeart/2005/8/layout/hierarchy1"/>
    <dgm:cxn modelId="{1B4DFD5B-67B9-437A-A2A1-4B1FEE7D37D5}" type="presParOf" srcId="{179E5E6D-FC8D-4000-94C0-595D29C678B4}" destId="{55AC0900-BAD4-4734-B825-99A792B44B83}" srcOrd="2" destOrd="0" presId="urn:microsoft.com/office/officeart/2005/8/layout/hierarchy1"/>
    <dgm:cxn modelId="{E372E171-3417-4FC6-9361-84DA049FD5B4}" type="presParOf" srcId="{179E5E6D-FC8D-4000-94C0-595D29C678B4}" destId="{DB4B1824-A9F3-4CED-A82F-A3198AA2E18C}" srcOrd="3" destOrd="0" presId="urn:microsoft.com/office/officeart/2005/8/layout/hierarchy1"/>
    <dgm:cxn modelId="{EADEC3D8-E1D5-4BFE-9D92-3DE3FE1DA2F6}" type="presParOf" srcId="{DB4B1824-A9F3-4CED-A82F-A3198AA2E18C}" destId="{2183B3B4-9451-488A-84C6-64EAB6AC99C4}" srcOrd="0" destOrd="0" presId="urn:microsoft.com/office/officeart/2005/8/layout/hierarchy1"/>
    <dgm:cxn modelId="{FC3832B1-762A-4F12-AC9A-7EEF9FE838A2}" type="presParOf" srcId="{2183B3B4-9451-488A-84C6-64EAB6AC99C4}" destId="{7591BCF3-B7A7-45C4-8B80-17971ADA39CF}" srcOrd="0" destOrd="0" presId="urn:microsoft.com/office/officeart/2005/8/layout/hierarchy1"/>
    <dgm:cxn modelId="{757E3204-F34F-4DBE-A556-3D343619D67A}" type="presParOf" srcId="{2183B3B4-9451-488A-84C6-64EAB6AC99C4}" destId="{02F94D80-871F-456A-B11A-CE4581F69669}" srcOrd="1" destOrd="0" presId="urn:microsoft.com/office/officeart/2005/8/layout/hierarchy1"/>
    <dgm:cxn modelId="{95D523A8-A36D-436A-BA41-6AC56B64064F}" type="presParOf" srcId="{DB4B1824-A9F3-4CED-A82F-A3198AA2E18C}" destId="{1CB61DB8-1106-4369-8E96-EB72E6CCB826}" srcOrd="1" destOrd="0" presId="urn:microsoft.com/office/officeart/2005/8/layout/hierarchy1"/>
    <dgm:cxn modelId="{2D77F139-03E1-4D56-B304-9354D5891EC9}" type="presParOf" srcId="{C92627EC-2963-413A-ABFA-2860B64CC0E7}" destId="{75241704-ED1C-48E4-A0B1-F4074AFF0210}" srcOrd="2" destOrd="0" presId="urn:microsoft.com/office/officeart/2005/8/layout/hierarchy1"/>
    <dgm:cxn modelId="{89F7B409-A83A-48FF-B35B-6B00C692DC90}" type="presParOf" srcId="{C92627EC-2963-413A-ABFA-2860B64CC0E7}" destId="{9F8CDF00-F857-4392-B619-2CF1DE49F7A0}" srcOrd="3" destOrd="0" presId="urn:microsoft.com/office/officeart/2005/8/layout/hierarchy1"/>
    <dgm:cxn modelId="{6CD092AF-51D6-49C6-8146-BE76EB1E4282}" type="presParOf" srcId="{9F8CDF00-F857-4392-B619-2CF1DE49F7A0}" destId="{CB5624C4-3CDF-4924-B369-2FDA9D45FDD4}" srcOrd="0" destOrd="0" presId="urn:microsoft.com/office/officeart/2005/8/layout/hierarchy1"/>
    <dgm:cxn modelId="{095849B2-2A52-413E-AEA0-64BE9C19EBF2}" type="presParOf" srcId="{CB5624C4-3CDF-4924-B369-2FDA9D45FDD4}" destId="{976BB2F4-F426-4EE1-908A-F5F723798EC3}" srcOrd="0" destOrd="0" presId="urn:microsoft.com/office/officeart/2005/8/layout/hierarchy1"/>
    <dgm:cxn modelId="{E756102F-B260-46B6-8957-E8BB22BB3609}" type="presParOf" srcId="{CB5624C4-3CDF-4924-B369-2FDA9D45FDD4}" destId="{0F3A8299-C8A1-4C3E-89D0-9991FA87EBB3}" srcOrd="1" destOrd="0" presId="urn:microsoft.com/office/officeart/2005/8/layout/hierarchy1"/>
    <dgm:cxn modelId="{5DCF6F45-3464-460A-9A08-98BF933032FE}" type="presParOf" srcId="{9F8CDF00-F857-4392-B619-2CF1DE49F7A0}" destId="{C0293CF3-E1DB-4339-B49C-9B52954161FB}" srcOrd="1" destOrd="0" presId="urn:microsoft.com/office/officeart/2005/8/layout/hierarchy1"/>
    <dgm:cxn modelId="{AB9F3194-EDCD-4379-B54C-A37AD7569F68}" type="presParOf" srcId="{C0293CF3-E1DB-4339-B49C-9B52954161FB}" destId="{2F0FDFE0-BF69-4041-BA57-4FBFCFB4B98B}" srcOrd="0" destOrd="0" presId="urn:microsoft.com/office/officeart/2005/8/layout/hierarchy1"/>
    <dgm:cxn modelId="{57AC4E61-113A-4B11-A090-ABFCBA2DEE79}" type="presParOf" srcId="{C0293CF3-E1DB-4339-B49C-9B52954161FB}" destId="{29E1A735-63FF-420B-9947-D3F063524462}" srcOrd="1" destOrd="0" presId="urn:microsoft.com/office/officeart/2005/8/layout/hierarchy1"/>
    <dgm:cxn modelId="{4B31E36A-8E0A-4481-9A89-49AA3372A387}" type="presParOf" srcId="{29E1A735-63FF-420B-9947-D3F063524462}" destId="{02BC798E-D6D8-48AC-989D-54CE0752A5D6}" srcOrd="0" destOrd="0" presId="urn:microsoft.com/office/officeart/2005/8/layout/hierarchy1"/>
    <dgm:cxn modelId="{7F3D9A08-5941-44C0-A065-A3EC56FCBDEE}" type="presParOf" srcId="{02BC798E-D6D8-48AC-989D-54CE0752A5D6}" destId="{A5447607-8A77-462D-B4E2-B988812654F1}" srcOrd="0" destOrd="0" presId="urn:microsoft.com/office/officeart/2005/8/layout/hierarchy1"/>
    <dgm:cxn modelId="{7117D14B-C35D-4A2F-B854-7D7AAC4A16EB}" type="presParOf" srcId="{02BC798E-D6D8-48AC-989D-54CE0752A5D6}" destId="{85BD33E1-5857-47E4-B625-CDCE0F7F355F}" srcOrd="1" destOrd="0" presId="urn:microsoft.com/office/officeart/2005/8/layout/hierarchy1"/>
    <dgm:cxn modelId="{B545D05C-20C9-4F44-A6D0-8761B70B1EFD}" type="presParOf" srcId="{29E1A735-63FF-420B-9947-D3F063524462}" destId="{A06FA013-11C1-49A5-BEB8-73A64416A89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80A6AB-4A14-4DA3-82F6-0E541F9A9FE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CFA25D-5F83-4115-9A7F-5951E49FFE6E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7BFA9C15-8DEA-436C-9694-F3B87201FAA0}" cxnId="{31497064-6FBE-4CCE-B9F2-FE1AF6BCCF5E}" type="parTrans">
      <dgm:prSet/>
      <dgm:spPr/>
      <dgm:t>
        <a:bodyPr/>
        <a:lstStyle/>
        <a:p>
          <a:endParaRPr lang="en-US"/>
        </a:p>
      </dgm:t>
    </dgm:pt>
    <dgm:pt modelId="{3F259E14-126F-42D2-8549-F51262071FB0}" cxnId="{31497064-6FBE-4CCE-B9F2-FE1AF6BCCF5E}" type="sibTrans">
      <dgm:prSet/>
      <dgm:spPr/>
      <dgm:t>
        <a:bodyPr/>
        <a:lstStyle/>
        <a:p>
          <a:endParaRPr lang="en-US"/>
        </a:p>
      </dgm:t>
    </dgm:pt>
    <dgm:pt modelId="{3D6BC0A7-1F03-41C4-B597-52CA76F22795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7D0144C7-50B6-4E7A-8B25-D14F92C2CF0F}" cxnId="{7F31FA0B-FB8B-4480-927F-6A0F8C227179}" type="parTrans">
      <dgm:prSet/>
      <dgm:spPr/>
      <dgm:t>
        <a:bodyPr/>
        <a:lstStyle/>
        <a:p>
          <a:endParaRPr lang="en-US"/>
        </a:p>
      </dgm:t>
    </dgm:pt>
    <dgm:pt modelId="{BE3329E9-303F-41FE-B22F-D51DD0E3336F}" cxnId="{7F31FA0B-FB8B-4480-927F-6A0F8C227179}" type="sibTrans">
      <dgm:prSet/>
      <dgm:spPr/>
      <dgm:t>
        <a:bodyPr/>
        <a:lstStyle/>
        <a:p>
          <a:endParaRPr lang="en-US"/>
        </a:p>
      </dgm:t>
    </dgm:pt>
    <dgm:pt modelId="{822D0A4E-2B2A-48D0-A192-6FC14CF8494D}" type="pres">
      <dgm:prSet presAssocID="{4B80A6AB-4A14-4DA3-82F6-0E541F9A9FE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82DD669-A7AE-4A97-9902-FEB6A03E79E3}" type="pres">
      <dgm:prSet presAssocID="{7BCFA25D-5F83-4115-9A7F-5951E49FFE6E}" presName="hierRoot1" presStyleCnt="0"/>
      <dgm:spPr/>
    </dgm:pt>
    <dgm:pt modelId="{E69E9522-543D-49C7-B07E-5288A986BC3A}" type="pres">
      <dgm:prSet presAssocID="{7BCFA25D-5F83-4115-9A7F-5951E49FFE6E}" presName="composite" presStyleCnt="0"/>
      <dgm:spPr/>
    </dgm:pt>
    <dgm:pt modelId="{72162702-D918-4133-93F7-8B325F7C8DDB}" type="pres">
      <dgm:prSet presAssocID="{7BCFA25D-5F83-4115-9A7F-5951E49FFE6E}" presName="background" presStyleLbl="node0" presStyleIdx="0" presStyleCnt="1"/>
      <dgm:spPr>
        <a:ln>
          <a:solidFill>
            <a:schemeClr val="bg1"/>
          </a:solidFill>
        </a:ln>
      </dgm:spPr>
    </dgm:pt>
    <dgm:pt modelId="{5F587AFE-263E-4103-8EFE-58FED5E33BCD}" type="pres">
      <dgm:prSet presAssocID="{7BCFA25D-5F83-4115-9A7F-5951E49FFE6E}" presName="text" presStyleLbl="fgAcc0" presStyleIdx="0" presStyleCnt="1" custScaleX="44922" custScaleY="48812" custLinFactNeighborX="-3101" custLinFactNeighborY="182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4361D3-33FC-4C82-840D-B8F73E9F751E}" type="pres">
      <dgm:prSet presAssocID="{7BCFA25D-5F83-4115-9A7F-5951E49FFE6E}" presName="hierChild2" presStyleCnt="0"/>
      <dgm:spPr/>
    </dgm:pt>
    <dgm:pt modelId="{EEC32609-1CB8-4C8B-B102-D9044C69FBF1}" type="pres">
      <dgm:prSet presAssocID="{7D0144C7-50B6-4E7A-8B25-D14F92C2CF0F}" presName="Name10" presStyleLbl="parChTrans1D2" presStyleIdx="0" presStyleCnt="1"/>
      <dgm:spPr/>
      <dgm:t>
        <a:bodyPr/>
        <a:lstStyle/>
        <a:p>
          <a:endParaRPr lang="en-US"/>
        </a:p>
      </dgm:t>
    </dgm:pt>
    <dgm:pt modelId="{0A1F0272-B3FE-4EFB-9682-AC697D132E12}" type="pres">
      <dgm:prSet presAssocID="{3D6BC0A7-1F03-41C4-B597-52CA76F22795}" presName="hierRoot2" presStyleCnt="0"/>
      <dgm:spPr/>
    </dgm:pt>
    <dgm:pt modelId="{B535B4BC-DFEC-4A8A-A0AF-387149E2C36E}" type="pres">
      <dgm:prSet presAssocID="{3D6BC0A7-1F03-41C4-B597-52CA76F22795}" presName="composite2" presStyleCnt="0"/>
      <dgm:spPr/>
    </dgm:pt>
    <dgm:pt modelId="{D2CCCDFF-EDB3-44C5-AEFF-B0FF1EE88503}" type="pres">
      <dgm:prSet presAssocID="{3D6BC0A7-1F03-41C4-B597-52CA76F22795}" presName="background2" presStyleLbl="node2" presStyleIdx="0" presStyleCnt="1"/>
      <dgm:spPr/>
    </dgm:pt>
    <dgm:pt modelId="{4BF85A04-7983-4B14-848D-95F2B5D740DC}" type="pres">
      <dgm:prSet presAssocID="{3D6BC0A7-1F03-41C4-B597-52CA76F22795}" presName="text2" presStyleLbl="fgAcc2" presStyleIdx="0" presStyleCnt="1" custScaleX="37415" custScaleY="562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C17223-E004-47B9-A3CF-1E5FC594C1EA}" type="pres">
      <dgm:prSet presAssocID="{3D6BC0A7-1F03-41C4-B597-52CA76F22795}" presName="hierChild3" presStyleCnt="0"/>
      <dgm:spPr/>
    </dgm:pt>
  </dgm:ptLst>
  <dgm:cxnLst>
    <dgm:cxn modelId="{575E71DC-4C3C-4411-BA12-1F6EA0AEAE8F}" type="presOf" srcId="{7D0144C7-50B6-4E7A-8B25-D14F92C2CF0F}" destId="{EEC32609-1CB8-4C8B-B102-D9044C69FBF1}" srcOrd="0" destOrd="0" presId="urn:microsoft.com/office/officeart/2005/8/layout/hierarchy1"/>
    <dgm:cxn modelId="{7F31FA0B-FB8B-4480-927F-6A0F8C227179}" srcId="{7BCFA25D-5F83-4115-9A7F-5951E49FFE6E}" destId="{3D6BC0A7-1F03-41C4-B597-52CA76F22795}" srcOrd="0" destOrd="0" parTransId="{7D0144C7-50B6-4E7A-8B25-D14F92C2CF0F}" sibTransId="{BE3329E9-303F-41FE-B22F-D51DD0E3336F}"/>
    <dgm:cxn modelId="{D4DED20A-CD60-4604-9970-29012FDD09C1}" type="presOf" srcId="{7BCFA25D-5F83-4115-9A7F-5951E49FFE6E}" destId="{5F587AFE-263E-4103-8EFE-58FED5E33BCD}" srcOrd="0" destOrd="0" presId="urn:microsoft.com/office/officeart/2005/8/layout/hierarchy1"/>
    <dgm:cxn modelId="{31497064-6FBE-4CCE-B9F2-FE1AF6BCCF5E}" srcId="{4B80A6AB-4A14-4DA3-82F6-0E541F9A9FE7}" destId="{7BCFA25D-5F83-4115-9A7F-5951E49FFE6E}" srcOrd="0" destOrd="0" parTransId="{7BFA9C15-8DEA-436C-9694-F3B87201FAA0}" sibTransId="{3F259E14-126F-42D2-8549-F51262071FB0}"/>
    <dgm:cxn modelId="{3D4AD306-4215-43D5-9E2A-767592F83033}" type="presOf" srcId="{4B80A6AB-4A14-4DA3-82F6-0E541F9A9FE7}" destId="{822D0A4E-2B2A-48D0-A192-6FC14CF8494D}" srcOrd="0" destOrd="0" presId="urn:microsoft.com/office/officeart/2005/8/layout/hierarchy1"/>
    <dgm:cxn modelId="{2DBDC552-A6F6-41E4-A88E-7D6A2D5D741B}" type="presOf" srcId="{3D6BC0A7-1F03-41C4-B597-52CA76F22795}" destId="{4BF85A04-7983-4B14-848D-95F2B5D740DC}" srcOrd="0" destOrd="0" presId="urn:microsoft.com/office/officeart/2005/8/layout/hierarchy1"/>
    <dgm:cxn modelId="{DDA2DC59-36E2-41A6-9143-2BD1E7120DC4}" type="presParOf" srcId="{822D0A4E-2B2A-48D0-A192-6FC14CF8494D}" destId="{E82DD669-A7AE-4A97-9902-FEB6A03E79E3}" srcOrd="0" destOrd="0" presId="urn:microsoft.com/office/officeart/2005/8/layout/hierarchy1"/>
    <dgm:cxn modelId="{F1B51D93-8655-4667-B60E-A49014FA4E53}" type="presParOf" srcId="{E82DD669-A7AE-4A97-9902-FEB6A03E79E3}" destId="{E69E9522-543D-49C7-B07E-5288A986BC3A}" srcOrd="0" destOrd="0" presId="urn:microsoft.com/office/officeart/2005/8/layout/hierarchy1"/>
    <dgm:cxn modelId="{49A7D7F5-606C-4778-B217-D431752B5FF3}" type="presParOf" srcId="{E69E9522-543D-49C7-B07E-5288A986BC3A}" destId="{72162702-D918-4133-93F7-8B325F7C8DDB}" srcOrd="0" destOrd="0" presId="urn:microsoft.com/office/officeart/2005/8/layout/hierarchy1"/>
    <dgm:cxn modelId="{78C130EF-AE4C-4D27-B22E-0C2E71F68A57}" type="presParOf" srcId="{E69E9522-543D-49C7-B07E-5288A986BC3A}" destId="{5F587AFE-263E-4103-8EFE-58FED5E33BCD}" srcOrd="1" destOrd="0" presId="urn:microsoft.com/office/officeart/2005/8/layout/hierarchy1"/>
    <dgm:cxn modelId="{18297DB4-4479-4BF5-A235-684D16B4C3B4}" type="presParOf" srcId="{E82DD669-A7AE-4A97-9902-FEB6A03E79E3}" destId="{6F4361D3-33FC-4C82-840D-B8F73E9F751E}" srcOrd="1" destOrd="0" presId="urn:microsoft.com/office/officeart/2005/8/layout/hierarchy1"/>
    <dgm:cxn modelId="{BBC4189F-9CFE-446E-88C6-BC07DC1A5D9E}" type="presParOf" srcId="{6F4361D3-33FC-4C82-840D-B8F73E9F751E}" destId="{EEC32609-1CB8-4C8B-B102-D9044C69FBF1}" srcOrd="0" destOrd="0" presId="urn:microsoft.com/office/officeart/2005/8/layout/hierarchy1"/>
    <dgm:cxn modelId="{0CA0CDD5-3335-4EF4-AF18-51D0CA824404}" type="presParOf" srcId="{6F4361D3-33FC-4C82-840D-B8F73E9F751E}" destId="{0A1F0272-B3FE-4EFB-9682-AC697D132E12}" srcOrd="1" destOrd="0" presId="urn:microsoft.com/office/officeart/2005/8/layout/hierarchy1"/>
    <dgm:cxn modelId="{D866B08A-2C88-4E0F-BDEF-CB36AE3385CC}" type="presParOf" srcId="{0A1F0272-B3FE-4EFB-9682-AC697D132E12}" destId="{B535B4BC-DFEC-4A8A-A0AF-387149E2C36E}" srcOrd="0" destOrd="0" presId="urn:microsoft.com/office/officeart/2005/8/layout/hierarchy1"/>
    <dgm:cxn modelId="{A5C7FADA-E2D8-4F6D-96D5-07B33EF05649}" type="presParOf" srcId="{B535B4BC-DFEC-4A8A-A0AF-387149E2C36E}" destId="{D2CCCDFF-EDB3-44C5-AEFF-B0FF1EE88503}" srcOrd="0" destOrd="0" presId="urn:microsoft.com/office/officeart/2005/8/layout/hierarchy1"/>
    <dgm:cxn modelId="{3F62EDC1-A085-4DA5-A9B9-21F93764BAA1}" type="presParOf" srcId="{B535B4BC-DFEC-4A8A-A0AF-387149E2C36E}" destId="{4BF85A04-7983-4B14-848D-95F2B5D740DC}" srcOrd="1" destOrd="0" presId="urn:microsoft.com/office/officeart/2005/8/layout/hierarchy1"/>
    <dgm:cxn modelId="{8A115BBF-AC04-4303-A126-B718D950009F}" type="presParOf" srcId="{0A1F0272-B3FE-4EFB-9682-AC697D132E12}" destId="{3AC17223-E004-47B9-A3CF-1E5FC594C1E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728681-AB2A-42E3-9E9E-0B0A03E943D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FD9F79-73D1-461F-9ECE-10C9F0E330BE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23B0B7F0-CB87-4F24-BD70-AD610AD2EECF}" cxnId="{E9F6519A-C21D-4AA2-9994-D191C62C6B8F}" type="parTrans">
      <dgm:prSet/>
      <dgm:spPr/>
      <dgm:t>
        <a:bodyPr/>
        <a:lstStyle/>
        <a:p>
          <a:endParaRPr lang="en-US"/>
        </a:p>
      </dgm:t>
    </dgm:pt>
    <dgm:pt modelId="{AF1856C5-7682-43B8-96B0-9BF0957ED8BA}" cxnId="{E9F6519A-C21D-4AA2-9994-D191C62C6B8F}" type="sibTrans">
      <dgm:prSet/>
      <dgm:spPr/>
      <dgm:t>
        <a:bodyPr/>
        <a:lstStyle/>
        <a:p>
          <a:endParaRPr lang="en-US"/>
        </a:p>
      </dgm:t>
    </dgm:pt>
    <dgm:pt modelId="{21BE831F-1876-4BC5-AAFE-25525B492F23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A6D002F1-06C5-4C6D-ABAF-699B1FAD1E1E}" cxnId="{49105357-052C-426F-A054-930ABCA7AD8F}" type="parTrans">
      <dgm:prSet/>
      <dgm:spPr/>
      <dgm:t>
        <a:bodyPr/>
        <a:lstStyle/>
        <a:p>
          <a:endParaRPr lang="en-US"/>
        </a:p>
      </dgm:t>
    </dgm:pt>
    <dgm:pt modelId="{6A11279B-0F50-4E27-B587-D70622DF8B18}" cxnId="{49105357-052C-426F-A054-930ABCA7AD8F}" type="sibTrans">
      <dgm:prSet/>
      <dgm:spPr/>
      <dgm:t>
        <a:bodyPr/>
        <a:lstStyle/>
        <a:p>
          <a:endParaRPr lang="en-US"/>
        </a:p>
      </dgm:t>
    </dgm:pt>
    <dgm:pt modelId="{C22E63AF-C6EC-4151-AE32-50F821E72FEA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FC1B2877-AD46-4C26-8EEB-CF45A87C8AB8}" cxnId="{C38649F0-5239-4A36-88B8-C720AF58EAB7}" type="parTrans">
      <dgm:prSet/>
      <dgm:spPr/>
      <dgm:t>
        <a:bodyPr/>
        <a:lstStyle/>
        <a:p>
          <a:endParaRPr lang="en-US"/>
        </a:p>
      </dgm:t>
    </dgm:pt>
    <dgm:pt modelId="{4E6F3EEA-2C95-487B-9F96-76C34941E6A5}" cxnId="{C38649F0-5239-4A36-88B8-C720AF58EAB7}" type="sibTrans">
      <dgm:prSet/>
      <dgm:spPr/>
      <dgm:t>
        <a:bodyPr/>
        <a:lstStyle/>
        <a:p>
          <a:endParaRPr lang="en-US"/>
        </a:p>
      </dgm:t>
    </dgm:pt>
    <dgm:pt modelId="{92B888C7-AC58-4EF4-B9FB-640041ED79C4}" type="pres">
      <dgm:prSet presAssocID="{49728681-AB2A-42E3-9E9E-0B0A03E943D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EABB183-A592-46C4-A97F-3C4CBA0FDE6E}" type="pres">
      <dgm:prSet presAssocID="{AFFD9F79-73D1-461F-9ECE-10C9F0E330BE}" presName="hierRoot1" presStyleCnt="0"/>
      <dgm:spPr/>
    </dgm:pt>
    <dgm:pt modelId="{C9883416-781A-49CD-9D86-0DA7D04C2260}" type="pres">
      <dgm:prSet presAssocID="{AFFD9F79-73D1-461F-9ECE-10C9F0E330BE}" presName="composite" presStyleCnt="0"/>
      <dgm:spPr/>
    </dgm:pt>
    <dgm:pt modelId="{333FF7A0-37B1-4794-A68C-59430AC0121F}" type="pres">
      <dgm:prSet presAssocID="{AFFD9F79-73D1-461F-9ECE-10C9F0E330BE}" presName="background" presStyleLbl="node0" presStyleIdx="0" presStyleCnt="1"/>
      <dgm:spPr/>
    </dgm:pt>
    <dgm:pt modelId="{D8DF15F0-1192-4739-ACB4-8FF3FEAA5C24}" type="pres">
      <dgm:prSet presAssocID="{AFFD9F79-73D1-461F-9ECE-10C9F0E330B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A1C157-248C-4828-B41E-8B5A47A3DF15}" type="pres">
      <dgm:prSet presAssocID="{AFFD9F79-73D1-461F-9ECE-10C9F0E330BE}" presName="hierChild2" presStyleCnt="0"/>
      <dgm:spPr/>
    </dgm:pt>
    <dgm:pt modelId="{7B7EA0AC-FE1D-4EB9-A69E-458B2C255DEC}" type="pres">
      <dgm:prSet presAssocID="{A6D002F1-06C5-4C6D-ABAF-699B1FAD1E1E}" presName="Name10" presStyleLbl="parChTrans1D2" presStyleIdx="0" presStyleCnt="2"/>
      <dgm:spPr/>
      <dgm:t>
        <a:bodyPr/>
        <a:lstStyle/>
        <a:p>
          <a:endParaRPr lang="en-US"/>
        </a:p>
      </dgm:t>
    </dgm:pt>
    <dgm:pt modelId="{F392F6F0-77C7-42F2-9A02-E791CE1CE252}" type="pres">
      <dgm:prSet presAssocID="{21BE831F-1876-4BC5-AAFE-25525B492F23}" presName="hierRoot2" presStyleCnt="0"/>
      <dgm:spPr/>
    </dgm:pt>
    <dgm:pt modelId="{788E9B69-9898-49D2-B67D-F9B553257E48}" type="pres">
      <dgm:prSet presAssocID="{21BE831F-1876-4BC5-AAFE-25525B492F23}" presName="composite2" presStyleCnt="0"/>
      <dgm:spPr/>
    </dgm:pt>
    <dgm:pt modelId="{15580582-F19B-4032-A7F9-0D9720342D3B}" type="pres">
      <dgm:prSet presAssocID="{21BE831F-1876-4BC5-AAFE-25525B492F23}" presName="background2" presStyleLbl="node2" presStyleIdx="0" presStyleCnt="2"/>
      <dgm:spPr/>
    </dgm:pt>
    <dgm:pt modelId="{56BD0B3A-F285-40B5-9F32-E7B3E32E30FB}" type="pres">
      <dgm:prSet presAssocID="{21BE831F-1876-4BC5-AAFE-25525B492F23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F5A9F7-6F98-4F34-A96B-DE868A8040D7}" type="pres">
      <dgm:prSet presAssocID="{21BE831F-1876-4BC5-AAFE-25525B492F23}" presName="hierChild3" presStyleCnt="0"/>
      <dgm:spPr/>
    </dgm:pt>
    <dgm:pt modelId="{AC88C60A-5DDC-40A9-B907-A24390B5727E}" type="pres">
      <dgm:prSet presAssocID="{FC1B2877-AD46-4C26-8EEB-CF45A87C8AB8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10B297E-81DB-4CFD-99BD-8F1973DAFF27}" type="pres">
      <dgm:prSet presAssocID="{C22E63AF-C6EC-4151-AE32-50F821E72FEA}" presName="hierRoot2" presStyleCnt="0"/>
      <dgm:spPr/>
    </dgm:pt>
    <dgm:pt modelId="{DDF379B1-84A5-411A-A151-1556220D8871}" type="pres">
      <dgm:prSet presAssocID="{C22E63AF-C6EC-4151-AE32-50F821E72FEA}" presName="composite2" presStyleCnt="0"/>
      <dgm:spPr/>
    </dgm:pt>
    <dgm:pt modelId="{5541176A-7577-4CC6-9B08-45BF4AC195AD}" type="pres">
      <dgm:prSet presAssocID="{C22E63AF-C6EC-4151-AE32-50F821E72FEA}" presName="background2" presStyleLbl="node2" presStyleIdx="1" presStyleCnt="2"/>
      <dgm:spPr/>
    </dgm:pt>
    <dgm:pt modelId="{02699E8B-C53C-4AC2-BB47-1D7287133070}" type="pres">
      <dgm:prSet presAssocID="{C22E63AF-C6EC-4151-AE32-50F821E72FEA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E04B23-DEDD-4785-B8D3-1E6132CE50B8}" type="pres">
      <dgm:prSet presAssocID="{C22E63AF-C6EC-4151-AE32-50F821E72FEA}" presName="hierChild3" presStyleCnt="0"/>
      <dgm:spPr/>
    </dgm:pt>
  </dgm:ptLst>
  <dgm:cxnLst>
    <dgm:cxn modelId="{A7F5030C-21FF-4DE0-8C8E-052E110C18FE}" type="presOf" srcId="{49728681-AB2A-42E3-9E9E-0B0A03E943D0}" destId="{92B888C7-AC58-4EF4-B9FB-640041ED79C4}" srcOrd="0" destOrd="0" presId="urn:microsoft.com/office/officeart/2005/8/layout/hierarchy1"/>
    <dgm:cxn modelId="{4D079144-92AF-4C28-A1C9-40CB1ECAA4A2}" type="presOf" srcId="{A6D002F1-06C5-4C6D-ABAF-699B1FAD1E1E}" destId="{7B7EA0AC-FE1D-4EB9-A69E-458B2C255DEC}" srcOrd="0" destOrd="0" presId="urn:microsoft.com/office/officeart/2005/8/layout/hierarchy1"/>
    <dgm:cxn modelId="{E9F6519A-C21D-4AA2-9994-D191C62C6B8F}" srcId="{49728681-AB2A-42E3-9E9E-0B0A03E943D0}" destId="{AFFD9F79-73D1-461F-9ECE-10C9F0E330BE}" srcOrd="0" destOrd="0" parTransId="{23B0B7F0-CB87-4F24-BD70-AD610AD2EECF}" sibTransId="{AF1856C5-7682-43B8-96B0-9BF0957ED8BA}"/>
    <dgm:cxn modelId="{ED657530-388E-4CB7-AF4B-4040231A0F66}" type="presOf" srcId="{C22E63AF-C6EC-4151-AE32-50F821E72FEA}" destId="{02699E8B-C53C-4AC2-BB47-1D7287133070}" srcOrd="0" destOrd="0" presId="urn:microsoft.com/office/officeart/2005/8/layout/hierarchy1"/>
    <dgm:cxn modelId="{0349D6F3-1C1F-4268-BB59-DFA94B53C6F5}" type="presOf" srcId="{AFFD9F79-73D1-461F-9ECE-10C9F0E330BE}" destId="{D8DF15F0-1192-4739-ACB4-8FF3FEAA5C24}" srcOrd="0" destOrd="0" presId="urn:microsoft.com/office/officeart/2005/8/layout/hierarchy1"/>
    <dgm:cxn modelId="{412A1A2E-16DB-417D-877B-1EE10AE755D2}" type="presOf" srcId="{FC1B2877-AD46-4C26-8EEB-CF45A87C8AB8}" destId="{AC88C60A-5DDC-40A9-B907-A24390B5727E}" srcOrd="0" destOrd="0" presId="urn:microsoft.com/office/officeart/2005/8/layout/hierarchy1"/>
    <dgm:cxn modelId="{57B02DD0-50E6-4178-A087-34133CF04642}" type="presOf" srcId="{21BE831F-1876-4BC5-AAFE-25525B492F23}" destId="{56BD0B3A-F285-40B5-9F32-E7B3E32E30FB}" srcOrd="0" destOrd="0" presId="urn:microsoft.com/office/officeart/2005/8/layout/hierarchy1"/>
    <dgm:cxn modelId="{C38649F0-5239-4A36-88B8-C720AF58EAB7}" srcId="{AFFD9F79-73D1-461F-9ECE-10C9F0E330BE}" destId="{C22E63AF-C6EC-4151-AE32-50F821E72FEA}" srcOrd="1" destOrd="0" parTransId="{FC1B2877-AD46-4C26-8EEB-CF45A87C8AB8}" sibTransId="{4E6F3EEA-2C95-487B-9F96-76C34941E6A5}"/>
    <dgm:cxn modelId="{49105357-052C-426F-A054-930ABCA7AD8F}" srcId="{AFFD9F79-73D1-461F-9ECE-10C9F0E330BE}" destId="{21BE831F-1876-4BC5-AAFE-25525B492F23}" srcOrd="0" destOrd="0" parTransId="{A6D002F1-06C5-4C6D-ABAF-699B1FAD1E1E}" sibTransId="{6A11279B-0F50-4E27-B587-D70622DF8B18}"/>
    <dgm:cxn modelId="{7AB6B491-0EE1-4B8B-B1DC-BEC0B3281F04}" type="presParOf" srcId="{92B888C7-AC58-4EF4-B9FB-640041ED79C4}" destId="{2EABB183-A592-46C4-A97F-3C4CBA0FDE6E}" srcOrd="0" destOrd="0" presId="urn:microsoft.com/office/officeart/2005/8/layout/hierarchy1"/>
    <dgm:cxn modelId="{DA873155-9AE8-47E8-98E8-E41312E74DC9}" type="presParOf" srcId="{2EABB183-A592-46C4-A97F-3C4CBA0FDE6E}" destId="{C9883416-781A-49CD-9D86-0DA7D04C2260}" srcOrd="0" destOrd="0" presId="urn:microsoft.com/office/officeart/2005/8/layout/hierarchy1"/>
    <dgm:cxn modelId="{A8A9856A-B714-489C-B7AF-7024F9414918}" type="presParOf" srcId="{C9883416-781A-49CD-9D86-0DA7D04C2260}" destId="{333FF7A0-37B1-4794-A68C-59430AC0121F}" srcOrd="0" destOrd="0" presId="urn:microsoft.com/office/officeart/2005/8/layout/hierarchy1"/>
    <dgm:cxn modelId="{82F593DC-F7D7-476C-AFBC-13FDCBA88A46}" type="presParOf" srcId="{C9883416-781A-49CD-9D86-0DA7D04C2260}" destId="{D8DF15F0-1192-4739-ACB4-8FF3FEAA5C24}" srcOrd="1" destOrd="0" presId="urn:microsoft.com/office/officeart/2005/8/layout/hierarchy1"/>
    <dgm:cxn modelId="{A56EEE69-D083-465F-9442-B78F9E59B8A9}" type="presParOf" srcId="{2EABB183-A592-46C4-A97F-3C4CBA0FDE6E}" destId="{DFA1C157-248C-4828-B41E-8B5A47A3DF15}" srcOrd="1" destOrd="0" presId="urn:microsoft.com/office/officeart/2005/8/layout/hierarchy1"/>
    <dgm:cxn modelId="{B6FBDFD9-F7FE-47A1-916B-52AD16F957E5}" type="presParOf" srcId="{DFA1C157-248C-4828-B41E-8B5A47A3DF15}" destId="{7B7EA0AC-FE1D-4EB9-A69E-458B2C255DEC}" srcOrd="0" destOrd="0" presId="urn:microsoft.com/office/officeart/2005/8/layout/hierarchy1"/>
    <dgm:cxn modelId="{3174D5A5-4188-4B5C-B646-234D60530DBA}" type="presParOf" srcId="{DFA1C157-248C-4828-B41E-8B5A47A3DF15}" destId="{F392F6F0-77C7-42F2-9A02-E791CE1CE252}" srcOrd="1" destOrd="0" presId="urn:microsoft.com/office/officeart/2005/8/layout/hierarchy1"/>
    <dgm:cxn modelId="{6E681F8C-9692-4956-B79A-657890DEE501}" type="presParOf" srcId="{F392F6F0-77C7-42F2-9A02-E791CE1CE252}" destId="{788E9B69-9898-49D2-B67D-F9B553257E48}" srcOrd="0" destOrd="0" presId="urn:microsoft.com/office/officeart/2005/8/layout/hierarchy1"/>
    <dgm:cxn modelId="{98517D2E-DF33-4EC9-8846-AB531C0C77AD}" type="presParOf" srcId="{788E9B69-9898-49D2-B67D-F9B553257E48}" destId="{15580582-F19B-4032-A7F9-0D9720342D3B}" srcOrd="0" destOrd="0" presId="urn:microsoft.com/office/officeart/2005/8/layout/hierarchy1"/>
    <dgm:cxn modelId="{7B296B07-E133-40EE-AC2C-7877FB8C012A}" type="presParOf" srcId="{788E9B69-9898-49D2-B67D-F9B553257E48}" destId="{56BD0B3A-F285-40B5-9F32-E7B3E32E30FB}" srcOrd="1" destOrd="0" presId="urn:microsoft.com/office/officeart/2005/8/layout/hierarchy1"/>
    <dgm:cxn modelId="{12D1C94E-325F-4DAF-B6B8-A68A497B37ED}" type="presParOf" srcId="{F392F6F0-77C7-42F2-9A02-E791CE1CE252}" destId="{1DF5A9F7-6F98-4F34-A96B-DE868A8040D7}" srcOrd="1" destOrd="0" presId="urn:microsoft.com/office/officeart/2005/8/layout/hierarchy1"/>
    <dgm:cxn modelId="{E23B0ED9-7A47-4035-9959-7F3101A4CC35}" type="presParOf" srcId="{DFA1C157-248C-4828-B41E-8B5A47A3DF15}" destId="{AC88C60A-5DDC-40A9-B907-A24390B5727E}" srcOrd="2" destOrd="0" presId="urn:microsoft.com/office/officeart/2005/8/layout/hierarchy1"/>
    <dgm:cxn modelId="{ADFB4603-D6D2-48F5-A4BE-7FB60FE0F3A7}" type="presParOf" srcId="{DFA1C157-248C-4828-B41E-8B5A47A3DF15}" destId="{C10B297E-81DB-4CFD-99BD-8F1973DAFF27}" srcOrd="3" destOrd="0" presId="urn:microsoft.com/office/officeart/2005/8/layout/hierarchy1"/>
    <dgm:cxn modelId="{F4DC3ECD-3CF8-48E9-B7BE-96535B9B4DC9}" type="presParOf" srcId="{C10B297E-81DB-4CFD-99BD-8F1973DAFF27}" destId="{DDF379B1-84A5-411A-A151-1556220D8871}" srcOrd="0" destOrd="0" presId="urn:microsoft.com/office/officeart/2005/8/layout/hierarchy1"/>
    <dgm:cxn modelId="{9357A7CA-8FCD-42B6-BD0E-B1586D037F2C}" type="presParOf" srcId="{DDF379B1-84A5-411A-A151-1556220D8871}" destId="{5541176A-7577-4CC6-9B08-45BF4AC195AD}" srcOrd="0" destOrd="0" presId="urn:microsoft.com/office/officeart/2005/8/layout/hierarchy1"/>
    <dgm:cxn modelId="{7F7830F8-FC13-4E0B-8C45-EFB8046B9106}" type="presParOf" srcId="{DDF379B1-84A5-411A-A151-1556220D8871}" destId="{02699E8B-C53C-4AC2-BB47-1D7287133070}" srcOrd="1" destOrd="0" presId="urn:microsoft.com/office/officeart/2005/8/layout/hierarchy1"/>
    <dgm:cxn modelId="{10142CF4-44ED-4921-94F9-3EA613839C40}" type="presParOf" srcId="{C10B297E-81DB-4CFD-99BD-8F1973DAFF27}" destId="{A7E04B23-DEDD-4785-B8D3-1E6132CE50B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E016E9-A51E-44DD-AE0C-ADCAA11836C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96351C-2CBB-4669-97FE-70370BE416E3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66E77792-8B12-453F-9E2C-F47FF0AF0D58}" cxnId="{4BA7BF79-6FEE-4C52-9CC1-228AB3BCE112}" type="parTrans">
      <dgm:prSet/>
      <dgm:spPr/>
      <dgm:t>
        <a:bodyPr/>
        <a:lstStyle/>
        <a:p>
          <a:endParaRPr lang="en-US"/>
        </a:p>
      </dgm:t>
    </dgm:pt>
    <dgm:pt modelId="{C6B15AF9-5688-4A90-B53F-BBE6C6D41187}" cxnId="{4BA7BF79-6FEE-4C52-9CC1-228AB3BCE112}" type="sibTrans">
      <dgm:prSet/>
      <dgm:spPr/>
      <dgm:t>
        <a:bodyPr/>
        <a:lstStyle/>
        <a:p>
          <a:endParaRPr lang="en-US"/>
        </a:p>
      </dgm:t>
    </dgm:pt>
    <dgm:pt modelId="{FFCB0425-1B17-4EAB-A67B-7E1C95BB7259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4C8516B4-D0F3-4D70-B61C-EEAA23238145}" cxnId="{F30DF0CA-2BDA-4857-ACE9-72EC98D13387}" type="parTrans">
      <dgm:prSet/>
      <dgm:spPr/>
      <dgm:t>
        <a:bodyPr/>
        <a:lstStyle/>
        <a:p>
          <a:endParaRPr lang="en-US"/>
        </a:p>
      </dgm:t>
    </dgm:pt>
    <dgm:pt modelId="{60830BDC-C479-4896-9EBE-E86E266B3311}" cxnId="{F30DF0CA-2BDA-4857-ACE9-72EC98D13387}" type="sibTrans">
      <dgm:prSet/>
      <dgm:spPr/>
      <dgm:t>
        <a:bodyPr/>
        <a:lstStyle/>
        <a:p>
          <a:endParaRPr lang="en-US"/>
        </a:p>
      </dgm:t>
    </dgm:pt>
    <dgm:pt modelId="{0B6911B7-C445-4084-BA7C-FE8EE0ED2759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D6417847-CDA0-4B42-830E-34A99C01BE47}" cxnId="{2984A0D1-D55A-495C-940D-C07FE3BE1209}" type="parTrans">
      <dgm:prSet/>
      <dgm:spPr/>
      <dgm:t>
        <a:bodyPr/>
        <a:lstStyle/>
        <a:p>
          <a:endParaRPr lang="en-US"/>
        </a:p>
      </dgm:t>
    </dgm:pt>
    <dgm:pt modelId="{5F85A85E-FB25-4556-966A-353ED96AA7D9}" cxnId="{2984A0D1-D55A-495C-940D-C07FE3BE1209}" type="sibTrans">
      <dgm:prSet/>
      <dgm:spPr/>
      <dgm:t>
        <a:bodyPr/>
        <a:lstStyle/>
        <a:p>
          <a:endParaRPr lang="en-US"/>
        </a:p>
      </dgm:t>
    </dgm:pt>
    <dgm:pt modelId="{7B87F3C9-3488-49D6-B4D3-31D4A386DE07}" type="pres">
      <dgm:prSet presAssocID="{8BE016E9-A51E-44DD-AE0C-ADCAA11836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9CF2BD-2911-4FA2-A23C-CBE358EAB039}" type="pres">
      <dgm:prSet presAssocID="{9D96351C-2CBB-4669-97FE-70370BE416E3}" presName="hierRoot1" presStyleCnt="0"/>
      <dgm:spPr/>
    </dgm:pt>
    <dgm:pt modelId="{1E8E5EE8-508D-4C8E-B66F-7E6A905A551A}" type="pres">
      <dgm:prSet presAssocID="{9D96351C-2CBB-4669-97FE-70370BE416E3}" presName="composite" presStyleCnt="0"/>
      <dgm:spPr/>
    </dgm:pt>
    <dgm:pt modelId="{1B7F6A63-32D4-4257-8D70-0A0A966FED0B}" type="pres">
      <dgm:prSet presAssocID="{9D96351C-2CBB-4669-97FE-70370BE416E3}" presName="background" presStyleLbl="node0" presStyleIdx="0" presStyleCnt="1"/>
      <dgm:spPr/>
    </dgm:pt>
    <dgm:pt modelId="{2B7A255A-2A8F-4B1B-A1C6-BC48B180A4A2}" type="pres">
      <dgm:prSet presAssocID="{9D96351C-2CBB-4669-97FE-70370BE416E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58363E-B197-4989-86AD-2A19BEB57409}" type="pres">
      <dgm:prSet presAssocID="{9D96351C-2CBB-4669-97FE-70370BE416E3}" presName="hierChild2" presStyleCnt="0"/>
      <dgm:spPr/>
    </dgm:pt>
    <dgm:pt modelId="{4010997E-FE24-4A27-9A27-8C47EFB1A560}" type="pres">
      <dgm:prSet presAssocID="{4C8516B4-D0F3-4D70-B61C-EEAA23238145}" presName="Name10" presStyleLbl="parChTrans1D2" presStyleIdx="0" presStyleCnt="1"/>
      <dgm:spPr/>
      <dgm:t>
        <a:bodyPr/>
        <a:lstStyle/>
        <a:p>
          <a:endParaRPr lang="en-US"/>
        </a:p>
      </dgm:t>
    </dgm:pt>
    <dgm:pt modelId="{7ECE82A8-E266-47B5-B082-8311300B4DCC}" type="pres">
      <dgm:prSet presAssocID="{FFCB0425-1B17-4EAB-A67B-7E1C95BB7259}" presName="hierRoot2" presStyleCnt="0"/>
      <dgm:spPr/>
    </dgm:pt>
    <dgm:pt modelId="{379CCDDF-F337-4432-8FAC-AC2CD4B1E90F}" type="pres">
      <dgm:prSet presAssocID="{FFCB0425-1B17-4EAB-A67B-7E1C95BB7259}" presName="composite2" presStyleCnt="0"/>
      <dgm:spPr/>
    </dgm:pt>
    <dgm:pt modelId="{E0E8414D-38EC-4855-91FF-2489E982AAE1}" type="pres">
      <dgm:prSet presAssocID="{FFCB0425-1B17-4EAB-A67B-7E1C95BB7259}" presName="background2" presStyleLbl="node2" presStyleIdx="0" presStyleCnt="1"/>
      <dgm:spPr/>
    </dgm:pt>
    <dgm:pt modelId="{3F6E08E5-0502-4A1A-B090-EDC869D796CE}" type="pres">
      <dgm:prSet presAssocID="{FFCB0425-1B17-4EAB-A67B-7E1C95BB7259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76F6F8-C4B2-4254-9320-34FA0871752A}" type="pres">
      <dgm:prSet presAssocID="{FFCB0425-1B17-4EAB-A67B-7E1C95BB7259}" presName="hierChild3" presStyleCnt="0"/>
      <dgm:spPr/>
    </dgm:pt>
    <dgm:pt modelId="{7250E59B-20BB-4979-8FD1-EFAED31107E6}" type="pres">
      <dgm:prSet presAssocID="{D6417847-CDA0-4B42-830E-34A99C01BE47}" presName="Name17" presStyleLbl="parChTrans1D3" presStyleIdx="0" presStyleCnt="1"/>
      <dgm:spPr/>
      <dgm:t>
        <a:bodyPr/>
        <a:lstStyle/>
        <a:p>
          <a:endParaRPr lang="en-US"/>
        </a:p>
      </dgm:t>
    </dgm:pt>
    <dgm:pt modelId="{A6F956EA-BD29-476B-A83D-16567DBE6753}" type="pres">
      <dgm:prSet presAssocID="{0B6911B7-C445-4084-BA7C-FE8EE0ED2759}" presName="hierRoot3" presStyleCnt="0"/>
      <dgm:spPr/>
    </dgm:pt>
    <dgm:pt modelId="{E23A44A7-592C-4D94-9AB3-08E167D5429B}" type="pres">
      <dgm:prSet presAssocID="{0B6911B7-C445-4084-BA7C-FE8EE0ED2759}" presName="composite3" presStyleCnt="0"/>
      <dgm:spPr/>
    </dgm:pt>
    <dgm:pt modelId="{4297456D-3BD6-47AF-AA7B-7F98F5FEEF90}" type="pres">
      <dgm:prSet presAssocID="{0B6911B7-C445-4084-BA7C-FE8EE0ED2759}" presName="background3" presStyleLbl="node3" presStyleIdx="0" presStyleCnt="1"/>
      <dgm:spPr/>
    </dgm:pt>
    <dgm:pt modelId="{FAA91831-72A7-4EE9-A97B-5D87DECFFEDB}" type="pres">
      <dgm:prSet presAssocID="{0B6911B7-C445-4084-BA7C-FE8EE0ED2759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F36AA2-5BE7-4D3D-9665-B459B7E3CBB2}" type="pres">
      <dgm:prSet presAssocID="{0B6911B7-C445-4084-BA7C-FE8EE0ED2759}" presName="hierChild4" presStyleCnt="0"/>
      <dgm:spPr/>
    </dgm:pt>
  </dgm:ptLst>
  <dgm:cxnLst>
    <dgm:cxn modelId="{2984A0D1-D55A-495C-940D-C07FE3BE1209}" srcId="{FFCB0425-1B17-4EAB-A67B-7E1C95BB7259}" destId="{0B6911B7-C445-4084-BA7C-FE8EE0ED2759}" srcOrd="0" destOrd="0" parTransId="{D6417847-CDA0-4B42-830E-34A99C01BE47}" sibTransId="{5F85A85E-FB25-4556-966A-353ED96AA7D9}"/>
    <dgm:cxn modelId="{FF448A9E-5BEA-4FA7-82A2-A86F9B7CC579}" type="presOf" srcId="{0B6911B7-C445-4084-BA7C-FE8EE0ED2759}" destId="{FAA91831-72A7-4EE9-A97B-5D87DECFFEDB}" srcOrd="0" destOrd="0" presId="urn:microsoft.com/office/officeart/2005/8/layout/hierarchy1"/>
    <dgm:cxn modelId="{018E736B-10E3-4861-B404-7D0DBD4269D5}" type="presOf" srcId="{D6417847-CDA0-4B42-830E-34A99C01BE47}" destId="{7250E59B-20BB-4979-8FD1-EFAED31107E6}" srcOrd="0" destOrd="0" presId="urn:microsoft.com/office/officeart/2005/8/layout/hierarchy1"/>
    <dgm:cxn modelId="{7E34FEC9-91A4-44B0-B45C-D15E93696E40}" type="presOf" srcId="{9D96351C-2CBB-4669-97FE-70370BE416E3}" destId="{2B7A255A-2A8F-4B1B-A1C6-BC48B180A4A2}" srcOrd="0" destOrd="0" presId="urn:microsoft.com/office/officeart/2005/8/layout/hierarchy1"/>
    <dgm:cxn modelId="{235FAB05-8359-4B89-926E-A2CB4BDB812B}" type="presOf" srcId="{FFCB0425-1B17-4EAB-A67B-7E1C95BB7259}" destId="{3F6E08E5-0502-4A1A-B090-EDC869D796CE}" srcOrd="0" destOrd="0" presId="urn:microsoft.com/office/officeart/2005/8/layout/hierarchy1"/>
    <dgm:cxn modelId="{4BA7BF79-6FEE-4C52-9CC1-228AB3BCE112}" srcId="{8BE016E9-A51E-44DD-AE0C-ADCAA11836CA}" destId="{9D96351C-2CBB-4669-97FE-70370BE416E3}" srcOrd="0" destOrd="0" parTransId="{66E77792-8B12-453F-9E2C-F47FF0AF0D58}" sibTransId="{C6B15AF9-5688-4A90-B53F-BBE6C6D41187}"/>
    <dgm:cxn modelId="{F30DF0CA-2BDA-4857-ACE9-72EC98D13387}" srcId="{9D96351C-2CBB-4669-97FE-70370BE416E3}" destId="{FFCB0425-1B17-4EAB-A67B-7E1C95BB7259}" srcOrd="0" destOrd="0" parTransId="{4C8516B4-D0F3-4D70-B61C-EEAA23238145}" sibTransId="{60830BDC-C479-4896-9EBE-E86E266B3311}"/>
    <dgm:cxn modelId="{7A063CEE-C437-4571-B4AF-9BD3D9DE8D61}" type="presOf" srcId="{4C8516B4-D0F3-4D70-B61C-EEAA23238145}" destId="{4010997E-FE24-4A27-9A27-8C47EFB1A560}" srcOrd="0" destOrd="0" presId="urn:microsoft.com/office/officeart/2005/8/layout/hierarchy1"/>
    <dgm:cxn modelId="{2B431849-C894-48F6-A40A-E67E345CF64B}" type="presOf" srcId="{8BE016E9-A51E-44DD-AE0C-ADCAA11836CA}" destId="{7B87F3C9-3488-49D6-B4D3-31D4A386DE07}" srcOrd="0" destOrd="0" presId="urn:microsoft.com/office/officeart/2005/8/layout/hierarchy1"/>
    <dgm:cxn modelId="{B96945FD-E3F1-4D8F-A09B-B0C7F239810A}" type="presParOf" srcId="{7B87F3C9-3488-49D6-B4D3-31D4A386DE07}" destId="{A69CF2BD-2911-4FA2-A23C-CBE358EAB039}" srcOrd="0" destOrd="0" presId="urn:microsoft.com/office/officeart/2005/8/layout/hierarchy1"/>
    <dgm:cxn modelId="{E9106797-E2B0-4603-9410-AE8F781DECF1}" type="presParOf" srcId="{A69CF2BD-2911-4FA2-A23C-CBE358EAB039}" destId="{1E8E5EE8-508D-4C8E-B66F-7E6A905A551A}" srcOrd="0" destOrd="0" presId="urn:microsoft.com/office/officeart/2005/8/layout/hierarchy1"/>
    <dgm:cxn modelId="{95A5CF6A-F8F9-4029-8FE2-498F5B7734CD}" type="presParOf" srcId="{1E8E5EE8-508D-4C8E-B66F-7E6A905A551A}" destId="{1B7F6A63-32D4-4257-8D70-0A0A966FED0B}" srcOrd="0" destOrd="0" presId="urn:microsoft.com/office/officeart/2005/8/layout/hierarchy1"/>
    <dgm:cxn modelId="{B6CF7E66-6568-4AE0-B7B5-189BEBABAB18}" type="presParOf" srcId="{1E8E5EE8-508D-4C8E-B66F-7E6A905A551A}" destId="{2B7A255A-2A8F-4B1B-A1C6-BC48B180A4A2}" srcOrd="1" destOrd="0" presId="urn:microsoft.com/office/officeart/2005/8/layout/hierarchy1"/>
    <dgm:cxn modelId="{C3E880D3-F8A5-4D76-9795-E27E8722BF47}" type="presParOf" srcId="{A69CF2BD-2911-4FA2-A23C-CBE358EAB039}" destId="{3958363E-B197-4989-86AD-2A19BEB57409}" srcOrd="1" destOrd="0" presId="urn:microsoft.com/office/officeart/2005/8/layout/hierarchy1"/>
    <dgm:cxn modelId="{4380DBB8-783C-4660-9B8D-7BAAE05AFD75}" type="presParOf" srcId="{3958363E-B197-4989-86AD-2A19BEB57409}" destId="{4010997E-FE24-4A27-9A27-8C47EFB1A560}" srcOrd="0" destOrd="0" presId="urn:microsoft.com/office/officeart/2005/8/layout/hierarchy1"/>
    <dgm:cxn modelId="{6218E397-03D6-4368-B6CE-0656C358B2C4}" type="presParOf" srcId="{3958363E-B197-4989-86AD-2A19BEB57409}" destId="{7ECE82A8-E266-47B5-B082-8311300B4DCC}" srcOrd="1" destOrd="0" presId="urn:microsoft.com/office/officeart/2005/8/layout/hierarchy1"/>
    <dgm:cxn modelId="{EA3DAAE9-4F39-4970-97E3-C7C1ABEC2BA3}" type="presParOf" srcId="{7ECE82A8-E266-47B5-B082-8311300B4DCC}" destId="{379CCDDF-F337-4432-8FAC-AC2CD4B1E90F}" srcOrd="0" destOrd="0" presId="urn:microsoft.com/office/officeart/2005/8/layout/hierarchy1"/>
    <dgm:cxn modelId="{76F633E5-4C85-47E5-B206-371A5BBB0790}" type="presParOf" srcId="{379CCDDF-F337-4432-8FAC-AC2CD4B1E90F}" destId="{E0E8414D-38EC-4855-91FF-2489E982AAE1}" srcOrd="0" destOrd="0" presId="urn:microsoft.com/office/officeart/2005/8/layout/hierarchy1"/>
    <dgm:cxn modelId="{381CFC14-A17C-4885-A83E-D6E7BD1F1A0B}" type="presParOf" srcId="{379CCDDF-F337-4432-8FAC-AC2CD4B1E90F}" destId="{3F6E08E5-0502-4A1A-B090-EDC869D796CE}" srcOrd="1" destOrd="0" presId="urn:microsoft.com/office/officeart/2005/8/layout/hierarchy1"/>
    <dgm:cxn modelId="{11FC31B7-1953-4D07-8E83-F2EBD9E7309C}" type="presParOf" srcId="{7ECE82A8-E266-47B5-B082-8311300B4DCC}" destId="{0276F6F8-C4B2-4254-9320-34FA0871752A}" srcOrd="1" destOrd="0" presId="urn:microsoft.com/office/officeart/2005/8/layout/hierarchy1"/>
    <dgm:cxn modelId="{03CC2FE0-33A0-40D8-B211-8E4A45421876}" type="presParOf" srcId="{0276F6F8-C4B2-4254-9320-34FA0871752A}" destId="{7250E59B-20BB-4979-8FD1-EFAED31107E6}" srcOrd="0" destOrd="0" presId="urn:microsoft.com/office/officeart/2005/8/layout/hierarchy1"/>
    <dgm:cxn modelId="{9B964F15-C785-4243-BC35-24571CE6D9D9}" type="presParOf" srcId="{0276F6F8-C4B2-4254-9320-34FA0871752A}" destId="{A6F956EA-BD29-476B-A83D-16567DBE6753}" srcOrd="1" destOrd="0" presId="urn:microsoft.com/office/officeart/2005/8/layout/hierarchy1"/>
    <dgm:cxn modelId="{82EE04C7-2D29-4686-B6B6-044AEE93FD9C}" type="presParOf" srcId="{A6F956EA-BD29-476B-A83D-16567DBE6753}" destId="{E23A44A7-592C-4D94-9AB3-08E167D5429B}" srcOrd="0" destOrd="0" presId="urn:microsoft.com/office/officeart/2005/8/layout/hierarchy1"/>
    <dgm:cxn modelId="{5A27A976-D259-43DD-B48E-20C9DECCE4AA}" type="presParOf" srcId="{E23A44A7-592C-4D94-9AB3-08E167D5429B}" destId="{4297456D-3BD6-47AF-AA7B-7F98F5FEEF90}" srcOrd="0" destOrd="0" presId="urn:microsoft.com/office/officeart/2005/8/layout/hierarchy1"/>
    <dgm:cxn modelId="{ED7F174C-1A6B-48E2-B7A0-A91AF98C594B}" type="presParOf" srcId="{E23A44A7-592C-4D94-9AB3-08E167D5429B}" destId="{FAA91831-72A7-4EE9-A97B-5D87DECFFEDB}" srcOrd="1" destOrd="0" presId="urn:microsoft.com/office/officeart/2005/8/layout/hierarchy1"/>
    <dgm:cxn modelId="{42B18B84-97B1-4BD1-82FB-E18D14CA7483}" type="presParOf" srcId="{A6F956EA-BD29-476B-A83D-16567DBE6753}" destId="{1AF36AA2-5BE7-4D3D-9665-B459B7E3CB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8FC0F4-6F52-4BAC-84CB-26B68A36A41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21E669-B20E-4780-A539-FAC7F86CAE9C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1C2B4BCA-05BC-4E1C-81D2-5530B171A78F}" cxnId="{F6BA6A47-5FC6-4A23-B728-528A0765656C}" type="sibTrans">
      <dgm:prSet/>
      <dgm:spPr/>
      <dgm:t>
        <a:bodyPr/>
        <a:lstStyle/>
        <a:p>
          <a:endParaRPr lang="en-US"/>
        </a:p>
      </dgm:t>
    </dgm:pt>
    <dgm:pt modelId="{A2E7B68F-4961-4F34-BBE8-8116FF9E1682}" cxnId="{F6BA6A47-5FC6-4A23-B728-528A0765656C}" type="parTrans">
      <dgm:prSet/>
      <dgm:spPr/>
      <dgm:t>
        <a:bodyPr/>
        <a:lstStyle/>
        <a:p>
          <a:endParaRPr lang="en-US"/>
        </a:p>
      </dgm:t>
    </dgm:pt>
    <dgm:pt modelId="{C40DF470-5D95-4F40-999A-8C4646AC529C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183D513C-BA7B-4030-AAAB-2EF33004D29A}" cxnId="{C519793B-6838-41AE-B4FC-25F7FC0719A6}" type="sibTrans">
      <dgm:prSet/>
      <dgm:spPr/>
      <dgm:t>
        <a:bodyPr/>
        <a:lstStyle/>
        <a:p>
          <a:endParaRPr lang="en-US"/>
        </a:p>
      </dgm:t>
    </dgm:pt>
    <dgm:pt modelId="{B47735E9-FFF1-41A3-86DD-29E81AC590DB}" cxnId="{C519793B-6838-41AE-B4FC-25F7FC0719A6}" type="parTrans">
      <dgm:prSet/>
      <dgm:spPr/>
      <dgm:t>
        <a:bodyPr/>
        <a:lstStyle/>
        <a:p>
          <a:endParaRPr lang="en-US"/>
        </a:p>
      </dgm:t>
    </dgm:pt>
    <dgm:pt modelId="{65E77E1A-8162-4C50-9D65-82B7F46442CF}">
      <dgm:prSet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36093CAE-8C65-4FE3-858B-4EC765E0677D}" cxnId="{3F7AF4C8-3651-4FBB-B6FC-849926CF67D0}" type="parTrans">
      <dgm:prSet/>
      <dgm:spPr/>
      <dgm:t>
        <a:bodyPr/>
        <a:lstStyle/>
        <a:p>
          <a:endParaRPr lang="en-US"/>
        </a:p>
      </dgm:t>
    </dgm:pt>
    <dgm:pt modelId="{5C9EF2FC-8C38-4118-A440-46196BF23C50}" cxnId="{3F7AF4C8-3651-4FBB-B6FC-849926CF67D0}" type="sibTrans">
      <dgm:prSet/>
      <dgm:spPr/>
      <dgm:t>
        <a:bodyPr/>
        <a:lstStyle/>
        <a:p>
          <a:endParaRPr lang="en-US"/>
        </a:p>
      </dgm:t>
    </dgm:pt>
    <dgm:pt modelId="{16A37C62-9E50-4FAF-A89A-C661E6B80AE1}" type="pres">
      <dgm:prSet presAssocID="{658FC0F4-6F52-4BAC-84CB-26B68A36A4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49A0D0D-90A9-48D0-B6D5-E5384A032C3D}" type="pres">
      <dgm:prSet presAssocID="{C40DF470-5D95-4F40-999A-8C4646AC529C}" presName="hierRoot1" presStyleCnt="0"/>
      <dgm:spPr/>
    </dgm:pt>
    <dgm:pt modelId="{266DD066-B9FD-4798-A611-7752892E4DB8}" type="pres">
      <dgm:prSet presAssocID="{C40DF470-5D95-4F40-999A-8C4646AC529C}" presName="composite" presStyleCnt="0"/>
      <dgm:spPr/>
    </dgm:pt>
    <dgm:pt modelId="{0693834A-3564-4C72-AF51-58C8704B47B1}" type="pres">
      <dgm:prSet presAssocID="{C40DF470-5D95-4F40-999A-8C4646AC529C}" presName="background" presStyleLbl="node0" presStyleIdx="0" presStyleCnt="2"/>
      <dgm:spPr/>
    </dgm:pt>
    <dgm:pt modelId="{1D2E0906-08B8-4727-9C45-7E13739F8CA6}" type="pres">
      <dgm:prSet presAssocID="{C40DF470-5D95-4F40-999A-8C4646AC529C}" presName="text" presStyleLbl="fgAcc0" presStyleIdx="0" presStyleCnt="2" custAng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7E4BCF-E4C0-4A48-BB8D-F01F99C8D77E}" type="pres">
      <dgm:prSet presAssocID="{C40DF470-5D95-4F40-999A-8C4646AC529C}" presName="hierChild2" presStyleCnt="0"/>
      <dgm:spPr/>
    </dgm:pt>
    <dgm:pt modelId="{2AEC9FE7-0F61-4102-BEB0-8880636AA282}" type="pres">
      <dgm:prSet presAssocID="{A2E7B68F-4961-4F34-BBE8-8116FF9E1682}" presName="Name10" presStyleLbl="parChTrans1D2" presStyleIdx="0" presStyleCnt="1"/>
      <dgm:spPr/>
      <dgm:t>
        <a:bodyPr/>
        <a:lstStyle/>
        <a:p>
          <a:endParaRPr lang="en-US"/>
        </a:p>
      </dgm:t>
    </dgm:pt>
    <dgm:pt modelId="{7927234C-7519-466F-81F7-37569B54DB10}" type="pres">
      <dgm:prSet presAssocID="{4E21E669-B20E-4780-A539-FAC7F86CAE9C}" presName="hierRoot2" presStyleCnt="0"/>
      <dgm:spPr/>
    </dgm:pt>
    <dgm:pt modelId="{D2A37538-43FB-48FA-8169-13E632992FC9}" type="pres">
      <dgm:prSet presAssocID="{4E21E669-B20E-4780-A539-FAC7F86CAE9C}" presName="composite2" presStyleCnt="0"/>
      <dgm:spPr/>
    </dgm:pt>
    <dgm:pt modelId="{AD0C085A-9766-4AA0-A57D-8E4E080712A0}" type="pres">
      <dgm:prSet presAssocID="{4E21E669-B20E-4780-A539-FAC7F86CAE9C}" presName="background2" presStyleLbl="node2" presStyleIdx="0" presStyleCnt="1"/>
      <dgm:spPr/>
    </dgm:pt>
    <dgm:pt modelId="{0CB3D2EB-A2CF-439C-8868-6862A811646C}" type="pres">
      <dgm:prSet presAssocID="{4E21E669-B20E-4780-A539-FAC7F86CAE9C}" presName="text2" presStyleLbl="fgAcc2" presStyleIdx="0" presStyleCnt="1" custScaleY="98323" custLinFactNeighborX="66731" custLinFactNeighborY="1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0C2FFF-B70D-4891-AA40-EC9B25BB1823}" type="pres">
      <dgm:prSet presAssocID="{4E21E669-B20E-4780-A539-FAC7F86CAE9C}" presName="hierChild3" presStyleCnt="0"/>
      <dgm:spPr/>
    </dgm:pt>
    <dgm:pt modelId="{827CC28A-F76F-4404-A8FB-22130C554268}" type="pres">
      <dgm:prSet presAssocID="{65E77E1A-8162-4C50-9D65-82B7F46442CF}" presName="hierRoot1" presStyleCnt="0"/>
      <dgm:spPr/>
    </dgm:pt>
    <dgm:pt modelId="{35FD0AAE-0BAA-4F6A-8018-67BEA3148717}" type="pres">
      <dgm:prSet presAssocID="{65E77E1A-8162-4C50-9D65-82B7F46442CF}" presName="composite" presStyleCnt="0"/>
      <dgm:spPr/>
    </dgm:pt>
    <dgm:pt modelId="{ED8DD762-9CDB-4D13-BA4C-EC3A7EF5CCB9}" type="pres">
      <dgm:prSet presAssocID="{65E77E1A-8162-4C50-9D65-82B7F46442CF}" presName="background" presStyleLbl="node0" presStyleIdx="1" presStyleCnt="2"/>
      <dgm:spPr/>
    </dgm:pt>
    <dgm:pt modelId="{6137306A-68F8-42A7-8EBE-41D418049ACC}" type="pres">
      <dgm:prSet presAssocID="{65E77E1A-8162-4C50-9D65-82B7F46442CF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9AD843-E3F5-4B6F-9DDC-CB5E09CA51B7}" type="pres">
      <dgm:prSet presAssocID="{65E77E1A-8162-4C50-9D65-82B7F46442CF}" presName="hierChild2" presStyleCnt="0"/>
      <dgm:spPr/>
    </dgm:pt>
  </dgm:ptLst>
  <dgm:cxnLst>
    <dgm:cxn modelId="{EB7ABF90-8723-467B-85BD-695A0D00B10B}" type="presOf" srcId="{658FC0F4-6F52-4BAC-84CB-26B68A36A411}" destId="{16A37C62-9E50-4FAF-A89A-C661E6B80AE1}" srcOrd="0" destOrd="0" presId="urn:microsoft.com/office/officeart/2005/8/layout/hierarchy1"/>
    <dgm:cxn modelId="{F6BA6A47-5FC6-4A23-B728-528A0765656C}" srcId="{C40DF470-5D95-4F40-999A-8C4646AC529C}" destId="{4E21E669-B20E-4780-A539-FAC7F86CAE9C}" srcOrd="0" destOrd="0" parTransId="{A2E7B68F-4961-4F34-BBE8-8116FF9E1682}" sibTransId="{1C2B4BCA-05BC-4E1C-81D2-5530B171A78F}"/>
    <dgm:cxn modelId="{C519793B-6838-41AE-B4FC-25F7FC0719A6}" srcId="{658FC0F4-6F52-4BAC-84CB-26B68A36A411}" destId="{C40DF470-5D95-4F40-999A-8C4646AC529C}" srcOrd="0" destOrd="0" parTransId="{B47735E9-FFF1-41A3-86DD-29E81AC590DB}" sibTransId="{183D513C-BA7B-4030-AAAB-2EF33004D29A}"/>
    <dgm:cxn modelId="{9F22952B-B69E-4B44-9F4F-973B388452D2}" type="presOf" srcId="{C40DF470-5D95-4F40-999A-8C4646AC529C}" destId="{1D2E0906-08B8-4727-9C45-7E13739F8CA6}" srcOrd="0" destOrd="0" presId="urn:microsoft.com/office/officeart/2005/8/layout/hierarchy1"/>
    <dgm:cxn modelId="{DFE8EFA6-76E3-4183-B696-99AD98DC57AA}" type="presOf" srcId="{65E77E1A-8162-4C50-9D65-82B7F46442CF}" destId="{6137306A-68F8-42A7-8EBE-41D418049ACC}" srcOrd="0" destOrd="0" presId="urn:microsoft.com/office/officeart/2005/8/layout/hierarchy1"/>
    <dgm:cxn modelId="{3F7AF4C8-3651-4FBB-B6FC-849926CF67D0}" srcId="{658FC0F4-6F52-4BAC-84CB-26B68A36A411}" destId="{65E77E1A-8162-4C50-9D65-82B7F46442CF}" srcOrd="1" destOrd="0" parTransId="{36093CAE-8C65-4FE3-858B-4EC765E0677D}" sibTransId="{5C9EF2FC-8C38-4118-A440-46196BF23C50}"/>
    <dgm:cxn modelId="{BC8FC522-1702-443F-B4C4-DAE49643E78E}" type="presOf" srcId="{A2E7B68F-4961-4F34-BBE8-8116FF9E1682}" destId="{2AEC9FE7-0F61-4102-BEB0-8880636AA282}" srcOrd="0" destOrd="0" presId="urn:microsoft.com/office/officeart/2005/8/layout/hierarchy1"/>
    <dgm:cxn modelId="{DDACB76F-A4D5-4380-9FF2-560EA3C64459}" type="presOf" srcId="{4E21E669-B20E-4780-A539-FAC7F86CAE9C}" destId="{0CB3D2EB-A2CF-439C-8868-6862A811646C}" srcOrd="0" destOrd="0" presId="urn:microsoft.com/office/officeart/2005/8/layout/hierarchy1"/>
    <dgm:cxn modelId="{DF3F603F-0EE0-447F-90C1-34DF6502198B}" type="presParOf" srcId="{16A37C62-9E50-4FAF-A89A-C661E6B80AE1}" destId="{749A0D0D-90A9-48D0-B6D5-E5384A032C3D}" srcOrd="0" destOrd="0" presId="urn:microsoft.com/office/officeart/2005/8/layout/hierarchy1"/>
    <dgm:cxn modelId="{9C3D4A43-0A35-4FA0-81BE-53F3B2B8C565}" type="presParOf" srcId="{749A0D0D-90A9-48D0-B6D5-E5384A032C3D}" destId="{266DD066-B9FD-4798-A611-7752892E4DB8}" srcOrd="0" destOrd="0" presId="urn:microsoft.com/office/officeart/2005/8/layout/hierarchy1"/>
    <dgm:cxn modelId="{ED39266E-AD4D-4C73-A497-9F7EBB3730D3}" type="presParOf" srcId="{266DD066-B9FD-4798-A611-7752892E4DB8}" destId="{0693834A-3564-4C72-AF51-58C8704B47B1}" srcOrd="0" destOrd="0" presId="urn:microsoft.com/office/officeart/2005/8/layout/hierarchy1"/>
    <dgm:cxn modelId="{23F3DF6B-9557-47A7-B327-DFE0D51A14A2}" type="presParOf" srcId="{266DD066-B9FD-4798-A611-7752892E4DB8}" destId="{1D2E0906-08B8-4727-9C45-7E13739F8CA6}" srcOrd="1" destOrd="0" presId="urn:microsoft.com/office/officeart/2005/8/layout/hierarchy1"/>
    <dgm:cxn modelId="{2AE8F147-A51B-4671-B3D7-3E5C600A6C47}" type="presParOf" srcId="{749A0D0D-90A9-48D0-B6D5-E5384A032C3D}" destId="{407E4BCF-E4C0-4A48-BB8D-F01F99C8D77E}" srcOrd="1" destOrd="0" presId="urn:microsoft.com/office/officeart/2005/8/layout/hierarchy1"/>
    <dgm:cxn modelId="{AADA7633-2ABF-4B56-A60D-C518411C558D}" type="presParOf" srcId="{407E4BCF-E4C0-4A48-BB8D-F01F99C8D77E}" destId="{2AEC9FE7-0F61-4102-BEB0-8880636AA282}" srcOrd="0" destOrd="0" presId="urn:microsoft.com/office/officeart/2005/8/layout/hierarchy1"/>
    <dgm:cxn modelId="{200909BF-D417-465D-985D-FB820C6C3B31}" type="presParOf" srcId="{407E4BCF-E4C0-4A48-BB8D-F01F99C8D77E}" destId="{7927234C-7519-466F-81F7-37569B54DB10}" srcOrd="1" destOrd="0" presId="urn:microsoft.com/office/officeart/2005/8/layout/hierarchy1"/>
    <dgm:cxn modelId="{508ECC56-1A09-4496-93A8-ADBCA5202011}" type="presParOf" srcId="{7927234C-7519-466F-81F7-37569B54DB10}" destId="{D2A37538-43FB-48FA-8169-13E632992FC9}" srcOrd="0" destOrd="0" presId="urn:microsoft.com/office/officeart/2005/8/layout/hierarchy1"/>
    <dgm:cxn modelId="{4F16D0B7-D058-44CC-8351-644EC741D129}" type="presParOf" srcId="{D2A37538-43FB-48FA-8169-13E632992FC9}" destId="{AD0C085A-9766-4AA0-A57D-8E4E080712A0}" srcOrd="0" destOrd="0" presId="urn:microsoft.com/office/officeart/2005/8/layout/hierarchy1"/>
    <dgm:cxn modelId="{B09813DA-CEAA-42CC-BC5B-C2823B38E9EC}" type="presParOf" srcId="{D2A37538-43FB-48FA-8169-13E632992FC9}" destId="{0CB3D2EB-A2CF-439C-8868-6862A811646C}" srcOrd="1" destOrd="0" presId="urn:microsoft.com/office/officeart/2005/8/layout/hierarchy1"/>
    <dgm:cxn modelId="{45C28AC3-3ADF-4123-907A-190116814997}" type="presParOf" srcId="{7927234C-7519-466F-81F7-37569B54DB10}" destId="{C50C2FFF-B70D-4891-AA40-EC9B25BB1823}" srcOrd="1" destOrd="0" presId="urn:microsoft.com/office/officeart/2005/8/layout/hierarchy1"/>
    <dgm:cxn modelId="{3A3E1ACA-7426-4A79-8F36-80493356649E}" type="presParOf" srcId="{16A37C62-9E50-4FAF-A89A-C661E6B80AE1}" destId="{827CC28A-F76F-4404-A8FB-22130C554268}" srcOrd="1" destOrd="0" presId="urn:microsoft.com/office/officeart/2005/8/layout/hierarchy1"/>
    <dgm:cxn modelId="{E3F9C068-5314-41D8-B285-6C8316D7402F}" type="presParOf" srcId="{827CC28A-F76F-4404-A8FB-22130C554268}" destId="{35FD0AAE-0BAA-4F6A-8018-67BEA3148717}" srcOrd="0" destOrd="0" presId="urn:microsoft.com/office/officeart/2005/8/layout/hierarchy1"/>
    <dgm:cxn modelId="{768A461A-F8CA-44F9-A76D-F820062C3CCC}" type="presParOf" srcId="{35FD0AAE-0BAA-4F6A-8018-67BEA3148717}" destId="{ED8DD762-9CDB-4D13-BA4C-EC3A7EF5CCB9}" srcOrd="0" destOrd="0" presId="urn:microsoft.com/office/officeart/2005/8/layout/hierarchy1"/>
    <dgm:cxn modelId="{E182B2F0-394B-43E9-89A4-34D81B632D61}" type="presParOf" srcId="{35FD0AAE-0BAA-4F6A-8018-67BEA3148717}" destId="{6137306A-68F8-42A7-8EBE-41D418049ACC}" srcOrd="1" destOrd="0" presId="urn:microsoft.com/office/officeart/2005/8/layout/hierarchy1"/>
    <dgm:cxn modelId="{8BEC2D91-3261-4CB5-9ADE-3D26A00597A3}" type="presParOf" srcId="{827CC28A-F76F-4404-A8FB-22130C554268}" destId="{949AD843-E3F5-4B6F-9DDC-CB5E09CA51B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0FB0472-8103-437F-AE4E-E79EF2EFD30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C5A668-F49D-4CF3-BBEF-DFAE7D674473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5A97F51A-E9A9-4CF4-96B3-B470EEAC61D8}" cxnId="{3247840A-D60B-43EE-BD53-6B76B4EF0834}" type="parTrans">
      <dgm:prSet/>
      <dgm:spPr/>
      <dgm:t>
        <a:bodyPr/>
        <a:lstStyle/>
        <a:p>
          <a:endParaRPr lang="en-US"/>
        </a:p>
      </dgm:t>
    </dgm:pt>
    <dgm:pt modelId="{23F6A2F9-DB08-4439-A348-DFCD24746119}" cxnId="{3247840A-D60B-43EE-BD53-6B76B4EF0834}" type="sibTrans">
      <dgm:prSet/>
      <dgm:spPr/>
      <dgm:t>
        <a:bodyPr/>
        <a:lstStyle/>
        <a:p>
          <a:endParaRPr lang="en-US"/>
        </a:p>
      </dgm:t>
    </dgm:pt>
    <dgm:pt modelId="{B0631D44-81FF-42B0-A183-D4C9C57174DA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14A4413C-D77E-4328-A66F-6CD6753A9FBC}" cxnId="{C3453B37-F2E8-40B1-8F96-D9039FD1FB8F}" type="parTrans">
      <dgm:prSet/>
      <dgm:spPr/>
      <dgm:t>
        <a:bodyPr/>
        <a:lstStyle/>
        <a:p>
          <a:endParaRPr lang="en-US"/>
        </a:p>
      </dgm:t>
    </dgm:pt>
    <dgm:pt modelId="{744ADE71-542F-4951-A0BB-1057A046BAC7}" cxnId="{C3453B37-F2E8-40B1-8F96-D9039FD1FB8F}" type="sibTrans">
      <dgm:prSet/>
      <dgm:spPr/>
      <dgm:t>
        <a:bodyPr/>
        <a:lstStyle/>
        <a:p>
          <a:endParaRPr lang="en-US"/>
        </a:p>
      </dgm:t>
    </dgm:pt>
    <dgm:pt modelId="{752E8FEA-97FA-41E0-B3F8-53703C3C3FC5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8B0A2190-1B68-4955-8B94-AE543F2CC5E0}" cxnId="{B83BCC88-21D0-47C0-A4A4-E781F2A3D266}" type="parTrans">
      <dgm:prSet/>
      <dgm:spPr/>
      <dgm:t>
        <a:bodyPr/>
        <a:lstStyle/>
        <a:p>
          <a:endParaRPr lang="en-US"/>
        </a:p>
      </dgm:t>
    </dgm:pt>
    <dgm:pt modelId="{2D26E774-4223-4377-995A-938FE4BAA252}" cxnId="{B83BCC88-21D0-47C0-A4A4-E781F2A3D266}" type="sibTrans">
      <dgm:prSet/>
      <dgm:spPr/>
      <dgm:t>
        <a:bodyPr/>
        <a:lstStyle/>
        <a:p>
          <a:endParaRPr lang="en-US"/>
        </a:p>
      </dgm:t>
    </dgm:pt>
    <dgm:pt modelId="{C384E3FA-27BB-44AF-90DE-265035F43A37}">
      <dgm:prSet phldrT="[Text]"/>
      <dgm:spPr/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68CDC578-93BF-42D2-AF83-48C22C8DFF14}" cxnId="{6DDC50CD-0968-4793-9665-A5C343ACA540}" type="parTrans">
      <dgm:prSet/>
      <dgm:spPr/>
      <dgm:t>
        <a:bodyPr/>
        <a:lstStyle/>
        <a:p>
          <a:endParaRPr lang="en-US"/>
        </a:p>
      </dgm:t>
    </dgm:pt>
    <dgm:pt modelId="{B257F781-E148-409C-B12D-B55B1226DACD}" cxnId="{6DDC50CD-0968-4793-9665-A5C343ACA540}" type="sibTrans">
      <dgm:prSet/>
      <dgm:spPr/>
      <dgm:t>
        <a:bodyPr/>
        <a:lstStyle/>
        <a:p>
          <a:endParaRPr lang="en-US"/>
        </a:p>
      </dgm:t>
    </dgm:pt>
    <dgm:pt modelId="{E7D0DFBF-0DC4-4444-8DF4-FDDDAD5D9C8C}" type="pres">
      <dgm:prSet presAssocID="{00FB0472-8103-437F-AE4E-E79EF2EFD3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544C7B9-EC4C-45A9-A40B-21F74579E7A1}" type="pres">
      <dgm:prSet presAssocID="{51C5A668-F49D-4CF3-BBEF-DFAE7D674473}" presName="hierRoot1" presStyleCnt="0"/>
      <dgm:spPr/>
    </dgm:pt>
    <dgm:pt modelId="{1A8E8455-3CDB-4A96-B2EA-FF6899680E2F}" type="pres">
      <dgm:prSet presAssocID="{51C5A668-F49D-4CF3-BBEF-DFAE7D674473}" presName="composite" presStyleCnt="0"/>
      <dgm:spPr/>
    </dgm:pt>
    <dgm:pt modelId="{02E669E5-3335-4A15-989D-721E7064A4AE}" type="pres">
      <dgm:prSet presAssocID="{51C5A668-F49D-4CF3-BBEF-DFAE7D674473}" presName="background" presStyleLbl="node0" presStyleIdx="0" presStyleCnt="1"/>
      <dgm:spPr/>
    </dgm:pt>
    <dgm:pt modelId="{5C92F672-8021-4094-A210-8A0759F5A5DE}" type="pres">
      <dgm:prSet presAssocID="{51C5A668-F49D-4CF3-BBEF-DFAE7D67447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D8037E-9CC4-4547-B545-1AFE1CD35070}" type="pres">
      <dgm:prSet presAssocID="{51C5A668-F49D-4CF3-BBEF-DFAE7D674473}" presName="hierChild2" presStyleCnt="0"/>
      <dgm:spPr/>
    </dgm:pt>
    <dgm:pt modelId="{0FEB7A12-E8D4-4A2F-9E47-9F1416B2180F}" type="pres">
      <dgm:prSet presAssocID="{14A4413C-D77E-4328-A66F-6CD6753A9FB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B3E0C193-040E-453F-872B-12E82AE66E64}" type="pres">
      <dgm:prSet presAssocID="{B0631D44-81FF-42B0-A183-D4C9C57174DA}" presName="hierRoot2" presStyleCnt="0"/>
      <dgm:spPr/>
    </dgm:pt>
    <dgm:pt modelId="{E61ADA45-2F34-415E-9063-C6E5831ADBBD}" type="pres">
      <dgm:prSet presAssocID="{B0631D44-81FF-42B0-A183-D4C9C57174DA}" presName="composite2" presStyleCnt="0"/>
      <dgm:spPr/>
    </dgm:pt>
    <dgm:pt modelId="{AB6A542B-B932-40C8-A79D-08848D201634}" type="pres">
      <dgm:prSet presAssocID="{B0631D44-81FF-42B0-A183-D4C9C57174DA}" presName="background2" presStyleLbl="node2" presStyleIdx="0" presStyleCnt="2"/>
      <dgm:spPr/>
    </dgm:pt>
    <dgm:pt modelId="{326B6E12-5A72-491D-8426-D599A88A62C0}" type="pres">
      <dgm:prSet presAssocID="{B0631D44-81FF-42B0-A183-D4C9C57174DA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1556FE-9981-44F3-99CA-DC318134CF53}" type="pres">
      <dgm:prSet presAssocID="{B0631D44-81FF-42B0-A183-D4C9C57174DA}" presName="hierChild3" presStyleCnt="0"/>
      <dgm:spPr/>
    </dgm:pt>
    <dgm:pt modelId="{D8874D13-F624-4BC8-AA66-EFB38A8EB161}" type="pres">
      <dgm:prSet presAssocID="{8B0A2190-1B68-4955-8B94-AE543F2CC5E0}" presName="Name10" presStyleLbl="parChTrans1D2" presStyleIdx="1" presStyleCnt="2"/>
      <dgm:spPr/>
      <dgm:t>
        <a:bodyPr/>
        <a:lstStyle/>
        <a:p>
          <a:endParaRPr lang="en-US"/>
        </a:p>
      </dgm:t>
    </dgm:pt>
    <dgm:pt modelId="{9D563715-67BB-4BDD-BB9D-FDBD0C28236B}" type="pres">
      <dgm:prSet presAssocID="{752E8FEA-97FA-41E0-B3F8-53703C3C3FC5}" presName="hierRoot2" presStyleCnt="0"/>
      <dgm:spPr/>
    </dgm:pt>
    <dgm:pt modelId="{C6691BF5-D6F9-40AD-912F-6F519F452216}" type="pres">
      <dgm:prSet presAssocID="{752E8FEA-97FA-41E0-B3F8-53703C3C3FC5}" presName="composite2" presStyleCnt="0"/>
      <dgm:spPr/>
    </dgm:pt>
    <dgm:pt modelId="{E8522FB5-AF34-40F1-94D1-2AC6963555C4}" type="pres">
      <dgm:prSet presAssocID="{752E8FEA-97FA-41E0-B3F8-53703C3C3FC5}" presName="background2" presStyleLbl="node2" presStyleIdx="1" presStyleCnt="2"/>
      <dgm:spPr/>
    </dgm:pt>
    <dgm:pt modelId="{4A0D7D36-8FD2-462C-8C4B-7E63BAF18C4E}" type="pres">
      <dgm:prSet presAssocID="{752E8FEA-97FA-41E0-B3F8-53703C3C3FC5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7F35C0-F677-45B8-BFDE-7CAD36AE8D02}" type="pres">
      <dgm:prSet presAssocID="{752E8FEA-97FA-41E0-B3F8-53703C3C3FC5}" presName="hierChild3" presStyleCnt="0"/>
      <dgm:spPr/>
    </dgm:pt>
    <dgm:pt modelId="{D61BABB5-AD23-4820-B2D0-88177F0C4132}" type="pres">
      <dgm:prSet presAssocID="{68CDC578-93BF-42D2-AF83-48C22C8DFF14}" presName="Name17" presStyleLbl="parChTrans1D3" presStyleIdx="0" presStyleCnt="1"/>
      <dgm:spPr/>
      <dgm:t>
        <a:bodyPr/>
        <a:lstStyle/>
        <a:p>
          <a:endParaRPr lang="en-US"/>
        </a:p>
      </dgm:t>
    </dgm:pt>
    <dgm:pt modelId="{F3BD228B-693E-454F-B60B-E5FBD239D5D6}" type="pres">
      <dgm:prSet presAssocID="{C384E3FA-27BB-44AF-90DE-265035F43A37}" presName="hierRoot3" presStyleCnt="0"/>
      <dgm:spPr/>
    </dgm:pt>
    <dgm:pt modelId="{ECB26B3F-BD0B-4CBE-956C-13C93FE8EC74}" type="pres">
      <dgm:prSet presAssocID="{C384E3FA-27BB-44AF-90DE-265035F43A37}" presName="composite3" presStyleCnt="0"/>
      <dgm:spPr/>
    </dgm:pt>
    <dgm:pt modelId="{80D34546-4A2B-4993-BF49-FE63457F0731}" type="pres">
      <dgm:prSet presAssocID="{C384E3FA-27BB-44AF-90DE-265035F43A37}" presName="background3" presStyleLbl="node3" presStyleIdx="0" presStyleCnt="1"/>
      <dgm:spPr/>
    </dgm:pt>
    <dgm:pt modelId="{02ABB48B-7B11-49B6-9828-CF000F3EC9F4}" type="pres">
      <dgm:prSet presAssocID="{C384E3FA-27BB-44AF-90DE-265035F43A37}" presName="text3" presStyleLbl="fgAcc3" presStyleIdx="0" presStyleCnt="1" custLinFactNeighborX="-50051" custLinFactNeighborY="-31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078625-1F19-41C7-A8BC-489F724AA5CC}" type="pres">
      <dgm:prSet presAssocID="{C384E3FA-27BB-44AF-90DE-265035F43A37}" presName="hierChild4" presStyleCnt="0"/>
      <dgm:spPr/>
    </dgm:pt>
  </dgm:ptLst>
  <dgm:cxnLst>
    <dgm:cxn modelId="{1590D59F-8798-4C5A-9B46-448543BE4924}" type="presOf" srcId="{C384E3FA-27BB-44AF-90DE-265035F43A37}" destId="{02ABB48B-7B11-49B6-9828-CF000F3EC9F4}" srcOrd="0" destOrd="0" presId="urn:microsoft.com/office/officeart/2005/8/layout/hierarchy1"/>
    <dgm:cxn modelId="{8F3B2964-E60D-452A-817F-78FAB3A7F260}" type="presOf" srcId="{51C5A668-F49D-4CF3-BBEF-DFAE7D674473}" destId="{5C92F672-8021-4094-A210-8A0759F5A5DE}" srcOrd="0" destOrd="0" presId="urn:microsoft.com/office/officeart/2005/8/layout/hierarchy1"/>
    <dgm:cxn modelId="{B83BCC88-21D0-47C0-A4A4-E781F2A3D266}" srcId="{51C5A668-F49D-4CF3-BBEF-DFAE7D674473}" destId="{752E8FEA-97FA-41E0-B3F8-53703C3C3FC5}" srcOrd="1" destOrd="0" parTransId="{8B0A2190-1B68-4955-8B94-AE543F2CC5E0}" sibTransId="{2D26E774-4223-4377-995A-938FE4BAA252}"/>
    <dgm:cxn modelId="{6DDC50CD-0968-4793-9665-A5C343ACA540}" srcId="{752E8FEA-97FA-41E0-B3F8-53703C3C3FC5}" destId="{C384E3FA-27BB-44AF-90DE-265035F43A37}" srcOrd="0" destOrd="0" parTransId="{68CDC578-93BF-42D2-AF83-48C22C8DFF14}" sibTransId="{B257F781-E148-409C-B12D-B55B1226DACD}"/>
    <dgm:cxn modelId="{C3453B37-F2E8-40B1-8F96-D9039FD1FB8F}" srcId="{51C5A668-F49D-4CF3-BBEF-DFAE7D674473}" destId="{B0631D44-81FF-42B0-A183-D4C9C57174DA}" srcOrd="0" destOrd="0" parTransId="{14A4413C-D77E-4328-A66F-6CD6753A9FBC}" sibTransId="{744ADE71-542F-4951-A0BB-1057A046BAC7}"/>
    <dgm:cxn modelId="{B964CF47-3F50-4073-8A1F-1CBC434FA117}" type="presOf" srcId="{8B0A2190-1B68-4955-8B94-AE543F2CC5E0}" destId="{D8874D13-F624-4BC8-AA66-EFB38A8EB161}" srcOrd="0" destOrd="0" presId="urn:microsoft.com/office/officeart/2005/8/layout/hierarchy1"/>
    <dgm:cxn modelId="{0060A9EA-B44F-46EA-A75D-E88BCA31D028}" type="presOf" srcId="{14A4413C-D77E-4328-A66F-6CD6753A9FBC}" destId="{0FEB7A12-E8D4-4A2F-9E47-9F1416B2180F}" srcOrd="0" destOrd="0" presId="urn:microsoft.com/office/officeart/2005/8/layout/hierarchy1"/>
    <dgm:cxn modelId="{BA8BF6DF-E014-4014-87FA-F3E6E2D69FF3}" type="presOf" srcId="{68CDC578-93BF-42D2-AF83-48C22C8DFF14}" destId="{D61BABB5-AD23-4820-B2D0-88177F0C4132}" srcOrd="0" destOrd="0" presId="urn:microsoft.com/office/officeart/2005/8/layout/hierarchy1"/>
    <dgm:cxn modelId="{3247840A-D60B-43EE-BD53-6B76B4EF0834}" srcId="{00FB0472-8103-437F-AE4E-E79EF2EFD30B}" destId="{51C5A668-F49D-4CF3-BBEF-DFAE7D674473}" srcOrd="0" destOrd="0" parTransId="{5A97F51A-E9A9-4CF4-96B3-B470EEAC61D8}" sibTransId="{23F6A2F9-DB08-4439-A348-DFCD24746119}"/>
    <dgm:cxn modelId="{83758788-CFF9-4C95-8263-F971F4D88115}" type="presOf" srcId="{752E8FEA-97FA-41E0-B3F8-53703C3C3FC5}" destId="{4A0D7D36-8FD2-462C-8C4B-7E63BAF18C4E}" srcOrd="0" destOrd="0" presId="urn:microsoft.com/office/officeart/2005/8/layout/hierarchy1"/>
    <dgm:cxn modelId="{38367300-E126-40C6-BA49-718DAE500206}" type="presOf" srcId="{00FB0472-8103-437F-AE4E-E79EF2EFD30B}" destId="{E7D0DFBF-0DC4-4444-8DF4-FDDDAD5D9C8C}" srcOrd="0" destOrd="0" presId="urn:microsoft.com/office/officeart/2005/8/layout/hierarchy1"/>
    <dgm:cxn modelId="{A77338F6-8B2D-4BC6-A843-7D5A0454D951}" type="presOf" srcId="{B0631D44-81FF-42B0-A183-D4C9C57174DA}" destId="{326B6E12-5A72-491D-8426-D599A88A62C0}" srcOrd="0" destOrd="0" presId="urn:microsoft.com/office/officeart/2005/8/layout/hierarchy1"/>
    <dgm:cxn modelId="{6ECFDB0C-68B9-4397-AB8D-B2594262B6DD}" type="presParOf" srcId="{E7D0DFBF-0DC4-4444-8DF4-FDDDAD5D9C8C}" destId="{C544C7B9-EC4C-45A9-A40B-21F74579E7A1}" srcOrd="0" destOrd="0" presId="urn:microsoft.com/office/officeart/2005/8/layout/hierarchy1"/>
    <dgm:cxn modelId="{6A2385D7-5A7A-43B7-9E36-8CB25316C0F9}" type="presParOf" srcId="{C544C7B9-EC4C-45A9-A40B-21F74579E7A1}" destId="{1A8E8455-3CDB-4A96-B2EA-FF6899680E2F}" srcOrd="0" destOrd="0" presId="urn:microsoft.com/office/officeart/2005/8/layout/hierarchy1"/>
    <dgm:cxn modelId="{0E4B427F-1513-486E-A499-BCE072E5E422}" type="presParOf" srcId="{1A8E8455-3CDB-4A96-B2EA-FF6899680E2F}" destId="{02E669E5-3335-4A15-989D-721E7064A4AE}" srcOrd="0" destOrd="0" presId="urn:microsoft.com/office/officeart/2005/8/layout/hierarchy1"/>
    <dgm:cxn modelId="{61E77923-9A23-4636-A646-942D931FBD29}" type="presParOf" srcId="{1A8E8455-3CDB-4A96-B2EA-FF6899680E2F}" destId="{5C92F672-8021-4094-A210-8A0759F5A5DE}" srcOrd="1" destOrd="0" presId="urn:microsoft.com/office/officeart/2005/8/layout/hierarchy1"/>
    <dgm:cxn modelId="{D77D0769-56CF-488E-8BDC-3D6E1DDD3D28}" type="presParOf" srcId="{C544C7B9-EC4C-45A9-A40B-21F74579E7A1}" destId="{F0D8037E-9CC4-4547-B545-1AFE1CD35070}" srcOrd="1" destOrd="0" presId="urn:microsoft.com/office/officeart/2005/8/layout/hierarchy1"/>
    <dgm:cxn modelId="{D389DE3E-F322-4ACF-8AF9-1F366983270D}" type="presParOf" srcId="{F0D8037E-9CC4-4547-B545-1AFE1CD35070}" destId="{0FEB7A12-E8D4-4A2F-9E47-9F1416B2180F}" srcOrd="0" destOrd="0" presId="urn:microsoft.com/office/officeart/2005/8/layout/hierarchy1"/>
    <dgm:cxn modelId="{545289A8-7F49-4E91-AA02-DD3A74C686A0}" type="presParOf" srcId="{F0D8037E-9CC4-4547-B545-1AFE1CD35070}" destId="{B3E0C193-040E-453F-872B-12E82AE66E64}" srcOrd="1" destOrd="0" presId="urn:microsoft.com/office/officeart/2005/8/layout/hierarchy1"/>
    <dgm:cxn modelId="{29B01A98-F420-42BA-93E1-B39215B1E996}" type="presParOf" srcId="{B3E0C193-040E-453F-872B-12E82AE66E64}" destId="{E61ADA45-2F34-415E-9063-C6E5831ADBBD}" srcOrd="0" destOrd="0" presId="urn:microsoft.com/office/officeart/2005/8/layout/hierarchy1"/>
    <dgm:cxn modelId="{85D8BC4D-5F26-42F2-8E71-2C3ED9320D2D}" type="presParOf" srcId="{E61ADA45-2F34-415E-9063-C6E5831ADBBD}" destId="{AB6A542B-B932-40C8-A79D-08848D201634}" srcOrd="0" destOrd="0" presId="urn:microsoft.com/office/officeart/2005/8/layout/hierarchy1"/>
    <dgm:cxn modelId="{D8DF2E06-2E53-4A4B-86A0-3BF71AD08207}" type="presParOf" srcId="{E61ADA45-2F34-415E-9063-C6E5831ADBBD}" destId="{326B6E12-5A72-491D-8426-D599A88A62C0}" srcOrd="1" destOrd="0" presId="urn:microsoft.com/office/officeart/2005/8/layout/hierarchy1"/>
    <dgm:cxn modelId="{5F83650C-90C2-4C82-B6C3-42D32BBB8408}" type="presParOf" srcId="{B3E0C193-040E-453F-872B-12E82AE66E64}" destId="{CF1556FE-9981-44F3-99CA-DC318134CF53}" srcOrd="1" destOrd="0" presId="urn:microsoft.com/office/officeart/2005/8/layout/hierarchy1"/>
    <dgm:cxn modelId="{F9CE967D-EC31-4613-9FA7-F905F5D96034}" type="presParOf" srcId="{F0D8037E-9CC4-4547-B545-1AFE1CD35070}" destId="{D8874D13-F624-4BC8-AA66-EFB38A8EB161}" srcOrd="2" destOrd="0" presId="urn:microsoft.com/office/officeart/2005/8/layout/hierarchy1"/>
    <dgm:cxn modelId="{2279CF63-182E-43F3-9A6A-D8D4FE452986}" type="presParOf" srcId="{F0D8037E-9CC4-4547-B545-1AFE1CD35070}" destId="{9D563715-67BB-4BDD-BB9D-FDBD0C28236B}" srcOrd="3" destOrd="0" presId="urn:microsoft.com/office/officeart/2005/8/layout/hierarchy1"/>
    <dgm:cxn modelId="{05717640-B9CF-4328-8913-EEE7D67AE91C}" type="presParOf" srcId="{9D563715-67BB-4BDD-BB9D-FDBD0C28236B}" destId="{C6691BF5-D6F9-40AD-912F-6F519F452216}" srcOrd="0" destOrd="0" presId="urn:microsoft.com/office/officeart/2005/8/layout/hierarchy1"/>
    <dgm:cxn modelId="{B92B819C-7EBB-4F28-9FC4-3BEE73767120}" type="presParOf" srcId="{C6691BF5-D6F9-40AD-912F-6F519F452216}" destId="{E8522FB5-AF34-40F1-94D1-2AC6963555C4}" srcOrd="0" destOrd="0" presId="urn:microsoft.com/office/officeart/2005/8/layout/hierarchy1"/>
    <dgm:cxn modelId="{70C517D0-7DC9-4076-AF10-E05E9B887A28}" type="presParOf" srcId="{C6691BF5-D6F9-40AD-912F-6F519F452216}" destId="{4A0D7D36-8FD2-462C-8C4B-7E63BAF18C4E}" srcOrd="1" destOrd="0" presId="urn:microsoft.com/office/officeart/2005/8/layout/hierarchy1"/>
    <dgm:cxn modelId="{287908D7-62F4-49EE-8BC8-FC8364CA8587}" type="presParOf" srcId="{9D563715-67BB-4BDD-BB9D-FDBD0C28236B}" destId="{B37F35C0-F677-45B8-BFDE-7CAD36AE8D02}" srcOrd="1" destOrd="0" presId="urn:microsoft.com/office/officeart/2005/8/layout/hierarchy1"/>
    <dgm:cxn modelId="{B07B4F09-6434-45C7-B6AE-8FA1AEB43348}" type="presParOf" srcId="{B37F35C0-F677-45B8-BFDE-7CAD36AE8D02}" destId="{D61BABB5-AD23-4820-B2D0-88177F0C4132}" srcOrd="0" destOrd="0" presId="urn:microsoft.com/office/officeart/2005/8/layout/hierarchy1"/>
    <dgm:cxn modelId="{8F9656A6-A971-4DAD-A057-B6F34B550C8E}" type="presParOf" srcId="{B37F35C0-F677-45B8-BFDE-7CAD36AE8D02}" destId="{F3BD228B-693E-454F-B60B-E5FBD239D5D6}" srcOrd="1" destOrd="0" presId="urn:microsoft.com/office/officeart/2005/8/layout/hierarchy1"/>
    <dgm:cxn modelId="{E4F8D9F1-8274-4377-A3DD-B10C9B61BCA9}" type="presParOf" srcId="{F3BD228B-693E-454F-B60B-E5FBD239D5D6}" destId="{ECB26B3F-BD0B-4CBE-956C-13C93FE8EC74}" srcOrd="0" destOrd="0" presId="urn:microsoft.com/office/officeart/2005/8/layout/hierarchy1"/>
    <dgm:cxn modelId="{12D83117-E24D-412D-BA8E-F4B610FF12BD}" type="presParOf" srcId="{ECB26B3F-BD0B-4CBE-956C-13C93FE8EC74}" destId="{80D34546-4A2B-4993-BF49-FE63457F0731}" srcOrd="0" destOrd="0" presId="urn:microsoft.com/office/officeart/2005/8/layout/hierarchy1"/>
    <dgm:cxn modelId="{70C220E8-D5E9-49C7-B021-3CC1CA6771DE}" type="presParOf" srcId="{ECB26B3F-BD0B-4CBE-956C-13C93FE8EC74}" destId="{02ABB48B-7B11-49B6-9828-CF000F3EC9F4}" srcOrd="1" destOrd="0" presId="urn:microsoft.com/office/officeart/2005/8/layout/hierarchy1"/>
    <dgm:cxn modelId="{5BE38D9D-289D-49E8-8B6C-3DA193C86A2E}" type="presParOf" srcId="{F3BD228B-693E-454F-B60B-E5FBD239D5D6}" destId="{26078625-1F19-41C7-A8BC-489F724AA5C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F091C-4DEB-40BD-BA26-DF27228F5CCF}">
      <dsp:nvSpPr>
        <dsp:cNvPr id="0" name=""/>
        <dsp:cNvSpPr/>
      </dsp:nvSpPr>
      <dsp:spPr>
        <a:xfrm>
          <a:off x="8552750" y="2116059"/>
          <a:ext cx="1567327" cy="186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078"/>
              </a:lnTo>
              <a:lnTo>
                <a:pt x="1567327" y="127078"/>
              </a:lnTo>
              <a:lnTo>
                <a:pt x="1567327" y="1864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C40EC-03D1-4B25-A86D-CD22104F5026}">
      <dsp:nvSpPr>
        <dsp:cNvPr id="0" name=""/>
        <dsp:cNvSpPr/>
      </dsp:nvSpPr>
      <dsp:spPr>
        <a:xfrm>
          <a:off x="8552750" y="2116059"/>
          <a:ext cx="783663" cy="186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078"/>
              </a:lnTo>
              <a:lnTo>
                <a:pt x="783663" y="127078"/>
              </a:lnTo>
              <a:lnTo>
                <a:pt x="783663" y="1864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C0086-8F27-48EF-A05C-BCA53B6E4A60}">
      <dsp:nvSpPr>
        <dsp:cNvPr id="0" name=""/>
        <dsp:cNvSpPr/>
      </dsp:nvSpPr>
      <dsp:spPr>
        <a:xfrm>
          <a:off x="8507030" y="2116059"/>
          <a:ext cx="91440" cy="1864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64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6C822E-8FE9-46A0-9755-B1DC403319A4}">
      <dsp:nvSpPr>
        <dsp:cNvPr id="0" name=""/>
        <dsp:cNvSpPr/>
      </dsp:nvSpPr>
      <dsp:spPr>
        <a:xfrm>
          <a:off x="7769086" y="2116059"/>
          <a:ext cx="783663" cy="186476"/>
        </a:xfrm>
        <a:custGeom>
          <a:avLst/>
          <a:gdLst/>
          <a:ahLst/>
          <a:cxnLst/>
          <a:rect l="0" t="0" r="0" b="0"/>
          <a:pathLst>
            <a:path>
              <a:moveTo>
                <a:pt x="783663" y="0"/>
              </a:moveTo>
              <a:lnTo>
                <a:pt x="783663" y="127078"/>
              </a:lnTo>
              <a:lnTo>
                <a:pt x="0" y="127078"/>
              </a:lnTo>
              <a:lnTo>
                <a:pt x="0" y="1864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621F4-2B4F-42DF-9AEC-FDE403A8EAA7}">
      <dsp:nvSpPr>
        <dsp:cNvPr id="0" name=""/>
        <dsp:cNvSpPr/>
      </dsp:nvSpPr>
      <dsp:spPr>
        <a:xfrm>
          <a:off x="6985422" y="2116059"/>
          <a:ext cx="1567327" cy="186476"/>
        </a:xfrm>
        <a:custGeom>
          <a:avLst/>
          <a:gdLst/>
          <a:ahLst/>
          <a:cxnLst/>
          <a:rect l="0" t="0" r="0" b="0"/>
          <a:pathLst>
            <a:path>
              <a:moveTo>
                <a:pt x="1567327" y="0"/>
              </a:moveTo>
              <a:lnTo>
                <a:pt x="1567327" y="127078"/>
              </a:lnTo>
              <a:lnTo>
                <a:pt x="0" y="127078"/>
              </a:lnTo>
              <a:lnTo>
                <a:pt x="0" y="1864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6F0675-9D8D-4B53-A75A-0F0B82CA073F}">
      <dsp:nvSpPr>
        <dsp:cNvPr id="0" name=""/>
        <dsp:cNvSpPr/>
      </dsp:nvSpPr>
      <dsp:spPr>
        <a:xfrm>
          <a:off x="5614010" y="1522433"/>
          <a:ext cx="2938739" cy="186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078"/>
              </a:lnTo>
              <a:lnTo>
                <a:pt x="2938739" y="127078"/>
              </a:lnTo>
              <a:lnTo>
                <a:pt x="2938739" y="186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621F4-7FF9-4FD3-9302-A679F2FABC5C}">
      <dsp:nvSpPr>
        <dsp:cNvPr id="0" name=""/>
        <dsp:cNvSpPr/>
      </dsp:nvSpPr>
      <dsp:spPr>
        <a:xfrm>
          <a:off x="5418094" y="2116059"/>
          <a:ext cx="783663" cy="186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078"/>
              </a:lnTo>
              <a:lnTo>
                <a:pt x="783663" y="127078"/>
              </a:lnTo>
              <a:lnTo>
                <a:pt x="783663" y="1864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D114D-EC47-4F04-9394-74684D4F9F74}">
      <dsp:nvSpPr>
        <dsp:cNvPr id="0" name=""/>
        <dsp:cNvSpPr/>
      </dsp:nvSpPr>
      <dsp:spPr>
        <a:xfrm>
          <a:off x="5372374" y="2116059"/>
          <a:ext cx="91440" cy="1864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64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06915-9220-46D3-8BEB-0589A16F2014}">
      <dsp:nvSpPr>
        <dsp:cNvPr id="0" name=""/>
        <dsp:cNvSpPr/>
      </dsp:nvSpPr>
      <dsp:spPr>
        <a:xfrm>
          <a:off x="4634431" y="2116059"/>
          <a:ext cx="783663" cy="186476"/>
        </a:xfrm>
        <a:custGeom>
          <a:avLst/>
          <a:gdLst/>
          <a:ahLst/>
          <a:cxnLst/>
          <a:rect l="0" t="0" r="0" b="0"/>
          <a:pathLst>
            <a:path>
              <a:moveTo>
                <a:pt x="783663" y="0"/>
              </a:moveTo>
              <a:lnTo>
                <a:pt x="783663" y="127078"/>
              </a:lnTo>
              <a:lnTo>
                <a:pt x="0" y="127078"/>
              </a:lnTo>
              <a:lnTo>
                <a:pt x="0" y="1864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D2489-E504-4CB1-8C50-FE3189087AAA}">
      <dsp:nvSpPr>
        <dsp:cNvPr id="0" name=""/>
        <dsp:cNvSpPr/>
      </dsp:nvSpPr>
      <dsp:spPr>
        <a:xfrm>
          <a:off x="5418094" y="1522433"/>
          <a:ext cx="195915" cy="186476"/>
        </a:xfrm>
        <a:custGeom>
          <a:avLst/>
          <a:gdLst/>
          <a:ahLst/>
          <a:cxnLst/>
          <a:rect l="0" t="0" r="0" b="0"/>
          <a:pathLst>
            <a:path>
              <a:moveTo>
                <a:pt x="195915" y="0"/>
              </a:moveTo>
              <a:lnTo>
                <a:pt x="195915" y="127078"/>
              </a:lnTo>
              <a:lnTo>
                <a:pt x="0" y="127078"/>
              </a:lnTo>
              <a:lnTo>
                <a:pt x="0" y="186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99484C-7669-41AE-AB55-EC7459FC38DF}">
      <dsp:nvSpPr>
        <dsp:cNvPr id="0" name=""/>
        <dsp:cNvSpPr/>
      </dsp:nvSpPr>
      <dsp:spPr>
        <a:xfrm>
          <a:off x="3850767" y="2709684"/>
          <a:ext cx="391831" cy="186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078"/>
              </a:lnTo>
              <a:lnTo>
                <a:pt x="391831" y="127078"/>
              </a:lnTo>
              <a:lnTo>
                <a:pt x="391831" y="1864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32FC6C-38DE-418B-AABD-E54C5A1FAF01}">
      <dsp:nvSpPr>
        <dsp:cNvPr id="0" name=""/>
        <dsp:cNvSpPr/>
      </dsp:nvSpPr>
      <dsp:spPr>
        <a:xfrm>
          <a:off x="3458935" y="2709684"/>
          <a:ext cx="391831" cy="186476"/>
        </a:xfrm>
        <a:custGeom>
          <a:avLst/>
          <a:gdLst/>
          <a:ahLst/>
          <a:cxnLst/>
          <a:rect l="0" t="0" r="0" b="0"/>
          <a:pathLst>
            <a:path>
              <a:moveTo>
                <a:pt x="391831" y="0"/>
              </a:moveTo>
              <a:lnTo>
                <a:pt x="391831" y="127078"/>
              </a:lnTo>
              <a:lnTo>
                <a:pt x="0" y="127078"/>
              </a:lnTo>
              <a:lnTo>
                <a:pt x="0" y="1864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603DD-B2BA-4851-B9B0-248D301BC48A}">
      <dsp:nvSpPr>
        <dsp:cNvPr id="0" name=""/>
        <dsp:cNvSpPr/>
      </dsp:nvSpPr>
      <dsp:spPr>
        <a:xfrm>
          <a:off x="2675271" y="2116059"/>
          <a:ext cx="1175495" cy="186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078"/>
              </a:lnTo>
              <a:lnTo>
                <a:pt x="1175495" y="127078"/>
              </a:lnTo>
              <a:lnTo>
                <a:pt x="1175495" y="1864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30BB6-A492-4F41-87E8-BB66E3738A63}">
      <dsp:nvSpPr>
        <dsp:cNvPr id="0" name=""/>
        <dsp:cNvSpPr/>
      </dsp:nvSpPr>
      <dsp:spPr>
        <a:xfrm>
          <a:off x="2283439" y="2116059"/>
          <a:ext cx="391831" cy="186476"/>
        </a:xfrm>
        <a:custGeom>
          <a:avLst/>
          <a:gdLst/>
          <a:ahLst/>
          <a:cxnLst/>
          <a:rect l="0" t="0" r="0" b="0"/>
          <a:pathLst>
            <a:path>
              <a:moveTo>
                <a:pt x="391831" y="0"/>
              </a:moveTo>
              <a:lnTo>
                <a:pt x="391831" y="127078"/>
              </a:lnTo>
              <a:lnTo>
                <a:pt x="0" y="127078"/>
              </a:lnTo>
              <a:lnTo>
                <a:pt x="0" y="1864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33EBB-D8A7-4206-B10D-047C33BDC1F5}">
      <dsp:nvSpPr>
        <dsp:cNvPr id="0" name=""/>
        <dsp:cNvSpPr/>
      </dsp:nvSpPr>
      <dsp:spPr>
        <a:xfrm>
          <a:off x="1499775" y="2709684"/>
          <a:ext cx="1175495" cy="186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078"/>
              </a:lnTo>
              <a:lnTo>
                <a:pt x="1175495" y="127078"/>
              </a:lnTo>
              <a:lnTo>
                <a:pt x="1175495" y="1864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BC43C-4E98-4000-94C6-2AAA6F72C596}">
      <dsp:nvSpPr>
        <dsp:cNvPr id="0" name=""/>
        <dsp:cNvSpPr/>
      </dsp:nvSpPr>
      <dsp:spPr>
        <a:xfrm>
          <a:off x="1499775" y="2709684"/>
          <a:ext cx="391831" cy="186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078"/>
              </a:lnTo>
              <a:lnTo>
                <a:pt x="391831" y="127078"/>
              </a:lnTo>
              <a:lnTo>
                <a:pt x="391831" y="1864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7BADC-C798-4A03-A2B8-B2D07BC1D0E8}">
      <dsp:nvSpPr>
        <dsp:cNvPr id="0" name=""/>
        <dsp:cNvSpPr/>
      </dsp:nvSpPr>
      <dsp:spPr>
        <a:xfrm>
          <a:off x="1107944" y="2709684"/>
          <a:ext cx="391831" cy="186476"/>
        </a:xfrm>
        <a:custGeom>
          <a:avLst/>
          <a:gdLst/>
          <a:ahLst/>
          <a:cxnLst/>
          <a:rect l="0" t="0" r="0" b="0"/>
          <a:pathLst>
            <a:path>
              <a:moveTo>
                <a:pt x="391831" y="0"/>
              </a:moveTo>
              <a:lnTo>
                <a:pt x="391831" y="127078"/>
              </a:lnTo>
              <a:lnTo>
                <a:pt x="0" y="127078"/>
              </a:lnTo>
              <a:lnTo>
                <a:pt x="0" y="1864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53F38-2264-46B7-B2EC-046184368CF7}">
      <dsp:nvSpPr>
        <dsp:cNvPr id="0" name=""/>
        <dsp:cNvSpPr/>
      </dsp:nvSpPr>
      <dsp:spPr>
        <a:xfrm>
          <a:off x="324280" y="2709684"/>
          <a:ext cx="1175495" cy="186476"/>
        </a:xfrm>
        <a:custGeom>
          <a:avLst/>
          <a:gdLst/>
          <a:ahLst/>
          <a:cxnLst/>
          <a:rect l="0" t="0" r="0" b="0"/>
          <a:pathLst>
            <a:path>
              <a:moveTo>
                <a:pt x="1175495" y="0"/>
              </a:moveTo>
              <a:lnTo>
                <a:pt x="1175495" y="127078"/>
              </a:lnTo>
              <a:lnTo>
                <a:pt x="0" y="127078"/>
              </a:lnTo>
              <a:lnTo>
                <a:pt x="0" y="1864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7FCE4-851D-4190-BBA2-2ED1B6527000}">
      <dsp:nvSpPr>
        <dsp:cNvPr id="0" name=""/>
        <dsp:cNvSpPr/>
      </dsp:nvSpPr>
      <dsp:spPr>
        <a:xfrm>
          <a:off x="1499775" y="2116059"/>
          <a:ext cx="1175495" cy="186476"/>
        </a:xfrm>
        <a:custGeom>
          <a:avLst/>
          <a:gdLst/>
          <a:ahLst/>
          <a:cxnLst/>
          <a:rect l="0" t="0" r="0" b="0"/>
          <a:pathLst>
            <a:path>
              <a:moveTo>
                <a:pt x="1175495" y="0"/>
              </a:moveTo>
              <a:lnTo>
                <a:pt x="1175495" y="127078"/>
              </a:lnTo>
              <a:lnTo>
                <a:pt x="0" y="127078"/>
              </a:lnTo>
              <a:lnTo>
                <a:pt x="0" y="1864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3B416D-1CE0-4454-B982-C5E3843F5928}">
      <dsp:nvSpPr>
        <dsp:cNvPr id="0" name=""/>
        <dsp:cNvSpPr/>
      </dsp:nvSpPr>
      <dsp:spPr>
        <a:xfrm>
          <a:off x="2675271" y="1522433"/>
          <a:ext cx="2938739" cy="186476"/>
        </a:xfrm>
        <a:custGeom>
          <a:avLst/>
          <a:gdLst/>
          <a:ahLst/>
          <a:cxnLst/>
          <a:rect l="0" t="0" r="0" b="0"/>
          <a:pathLst>
            <a:path>
              <a:moveTo>
                <a:pt x="2938739" y="0"/>
              </a:moveTo>
              <a:lnTo>
                <a:pt x="2938739" y="127078"/>
              </a:lnTo>
              <a:lnTo>
                <a:pt x="0" y="127078"/>
              </a:lnTo>
              <a:lnTo>
                <a:pt x="0" y="186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CD337F-B959-4B45-A949-ECEBB93E9DF6}">
      <dsp:nvSpPr>
        <dsp:cNvPr id="0" name=""/>
        <dsp:cNvSpPr/>
      </dsp:nvSpPr>
      <dsp:spPr>
        <a:xfrm>
          <a:off x="5293421" y="1115285"/>
          <a:ext cx="641179" cy="407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5D1D1-22CC-4FA5-8065-9B539D38E419}">
      <dsp:nvSpPr>
        <dsp:cNvPr id="0" name=""/>
        <dsp:cNvSpPr/>
      </dsp:nvSpPr>
      <dsp:spPr>
        <a:xfrm>
          <a:off x="5364663" y="1182965"/>
          <a:ext cx="641179" cy="4071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Data types</a:t>
          </a:r>
          <a:endParaRPr lang="en-US" sz="800" kern="1200" dirty="0"/>
        </a:p>
      </dsp:txBody>
      <dsp:txXfrm>
        <a:off x="5376588" y="1194890"/>
        <a:ext cx="617329" cy="383298"/>
      </dsp:txXfrm>
    </dsp:sp>
    <dsp:sp modelId="{D2934E78-2960-4CFD-B669-AC2B122B139C}">
      <dsp:nvSpPr>
        <dsp:cNvPr id="0" name=""/>
        <dsp:cNvSpPr/>
      </dsp:nvSpPr>
      <dsp:spPr>
        <a:xfrm>
          <a:off x="2354681" y="1708910"/>
          <a:ext cx="641179" cy="407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C89BA-39F2-469E-A456-FD62F5094F56}">
      <dsp:nvSpPr>
        <dsp:cNvPr id="0" name=""/>
        <dsp:cNvSpPr/>
      </dsp:nvSpPr>
      <dsp:spPr>
        <a:xfrm>
          <a:off x="2425924" y="1776590"/>
          <a:ext cx="641179" cy="4071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Built-in</a:t>
          </a:r>
          <a:endParaRPr lang="en-US" sz="800" kern="1200" dirty="0"/>
        </a:p>
      </dsp:txBody>
      <dsp:txXfrm>
        <a:off x="2437849" y="1788515"/>
        <a:ext cx="617329" cy="383298"/>
      </dsp:txXfrm>
    </dsp:sp>
    <dsp:sp modelId="{F7CC901A-F4B8-431F-A6D2-12B0773AA008}">
      <dsp:nvSpPr>
        <dsp:cNvPr id="0" name=""/>
        <dsp:cNvSpPr/>
      </dsp:nvSpPr>
      <dsp:spPr>
        <a:xfrm>
          <a:off x="1179186" y="2302535"/>
          <a:ext cx="641179" cy="407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3426B-F983-4F96-BD5B-1FF9FDC5E27B}">
      <dsp:nvSpPr>
        <dsp:cNvPr id="0" name=""/>
        <dsp:cNvSpPr/>
      </dsp:nvSpPr>
      <dsp:spPr>
        <a:xfrm>
          <a:off x="1250428" y="2370215"/>
          <a:ext cx="641179" cy="4071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Integral</a:t>
          </a:r>
          <a:endParaRPr lang="en-US" sz="800" kern="1200" dirty="0"/>
        </a:p>
      </dsp:txBody>
      <dsp:txXfrm>
        <a:off x="1262353" y="2382140"/>
        <a:ext cx="617329" cy="383298"/>
      </dsp:txXfrm>
    </dsp:sp>
    <dsp:sp modelId="{0238815C-3DD6-4BB3-A96A-8A83ED8AC183}">
      <dsp:nvSpPr>
        <dsp:cNvPr id="0" name=""/>
        <dsp:cNvSpPr/>
      </dsp:nvSpPr>
      <dsp:spPr>
        <a:xfrm>
          <a:off x="3690" y="2896160"/>
          <a:ext cx="641179" cy="407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F757D-F455-4922-9E04-723A6DF5AFA5}">
      <dsp:nvSpPr>
        <dsp:cNvPr id="0" name=""/>
        <dsp:cNvSpPr/>
      </dsp:nvSpPr>
      <dsp:spPr>
        <a:xfrm>
          <a:off x="74932" y="2963841"/>
          <a:ext cx="641179" cy="4071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int</a:t>
          </a:r>
          <a:endParaRPr lang="en-US" sz="800" kern="1200" dirty="0"/>
        </a:p>
      </dsp:txBody>
      <dsp:txXfrm>
        <a:off x="86857" y="2975766"/>
        <a:ext cx="617329" cy="383298"/>
      </dsp:txXfrm>
    </dsp:sp>
    <dsp:sp modelId="{B5A78AD5-AD27-424A-A2AF-23BA8F0C44A4}">
      <dsp:nvSpPr>
        <dsp:cNvPr id="0" name=""/>
        <dsp:cNvSpPr/>
      </dsp:nvSpPr>
      <dsp:spPr>
        <a:xfrm>
          <a:off x="787354" y="2896160"/>
          <a:ext cx="641179" cy="407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5B0EA-2D15-4833-8FD8-AA625C6AC713}">
      <dsp:nvSpPr>
        <dsp:cNvPr id="0" name=""/>
        <dsp:cNvSpPr/>
      </dsp:nvSpPr>
      <dsp:spPr>
        <a:xfrm>
          <a:off x="858596" y="2963841"/>
          <a:ext cx="641179" cy="4071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char</a:t>
          </a:r>
          <a:endParaRPr lang="en-US" sz="800" kern="1200" dirty="0"/>
        </a:p>
      </dsp:txBody>
      <dsp:txXfrm>
        <a:off x="870521" y="2975766"/>
        <a:ext cx="617329" cy="383298"/>
      </dsp:txXfrm>
    </dsp:sp>
    <dsp:sp modelId="{61E163D0-DC0B-4F2E-91D7-B430E2739831}">
      <dsp:nvSpPr>
        <dsp:cNvPr id="0" name=""/>
        <dsp:cNvSpPr/>
      </dsp:nvSpPr>
      <dsp:spPr>
        <a:xfrm>
          <a:off x="1571018" y="2896160"/>
          <a:ext cx="641179" cy="407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1C93D5-CBF1-44B1-BA48-B5BF3046035F}">
      <dsp:nvSpPr>
        <dsp:cNvPr id="0" name=""/>
        <dsp:cNvSpPr/>
      </dsp:nvSpPr>
      <dsp:spPr>
        <a:xfrm>
          <a:off x="1642260" y="2963841"/>
          <a:ext cx="641179" cy="4071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bool</a:t>
          </a:r>
          <a:endParaRPr lang="en-US" sz="800" kern="1200" dirty="0"/>
        </a:p>
      </dsp:txBody>
      <dsp:txXfrm>
        <a:off x="1654185" y="2975766"/>
        <a:ext cx="617329" cy="383298"/>
      </dsp:txXfrm>
    </dsp:sp>
    <dsp:sp modelId="{71C81CA4-1AB0-432A-A2A0-2A28DDD2D483}">
      <dsp:nvSpPr>
        <dsp:cNvPr id="0" name=""/>
        <dsp:cNvSpPr/>
      </dsp:nvSpPr>
      <dsp:spPr>
        <a:xfrm>
          <a:off x="2354681" y="2896160"/>
          <a:ext cx="641179" cy="407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7A966-FB14-431A-8BAC-D419280FA8A8}">
      <dsp:nvSpPr>
        <dsp:cNvPr id="0" name=""/>
        <dsp:cNvSpPr/>
      </dsp:nvSpPr>
      <dsp:spPr>
        <a:xfrm>
          <a:off x="2425924" y="2963841"/>
          <a:ext cx="641179" cy="4071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wchar_t</a:t>
          </a:r>
          <a:endParaRPr lang="en-US" sz="800" kern="1200" dirty="0"/>
        </a:p>
      </dsp:txBody>
      <dsp:txXfrm>
        <a:off x="2437849" y="2975766"/>
        <a:ext cx="617329" cy="383298"/>
      </dsp:txXfrm>
    </dsp:sp>
    <dsp:sp modelId="{469034D9-B707-48FB-A551-F4D12B4B0035}">
      <dsp:nvSpPr>
        <dsp:cNvPr id="0" name=""/>
        <dsp:cNvSpPr/>
      </dsp:nvSpPr>
      <dsp:spPr>
        <a:xfrm>
          <a:off x="1962849" y="2302535"/>
          <a:ext cx="641179" cy="407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7D5D8-88CF-41F3-A754-A425836E97AE}">
      <dsp:nvSpPr>
        <dsp:cNvPr id="0" name=""/>
        <dsp:cNvSpPr/>
      </dsp:nvSpPr>
      <dsp:spPr>
        <a:xfrm>
          <a:off x="2034092" y="2370215"/>
          <a:ext cx="641179" cy="4071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void</a:t>
          </a:r>
          <a:endParaRPr lang="en-US" sz="800" kern="1200" dirty="0"/>
        </a:p>
      </dsp:txBody>
      <dsp:txXfrm>
        <a:off x="2046017" y="2382140"/>
        <a:ext cx="617329" cy="383298"/>
      </dsp:txXfrm>
    </dsp:sp>
    <dsp:sp modelId="{9EC1249C-8BE6-4EBA-A501-9907A47F4CEF}">
      <dsp:nvSpPr>
        <dsp:cNvPr id="0" name=""/>
        <dsp:cNvSpPr/>
      </dsp:nvSpPr>
      <dsp:spPr>
        <a:xfrm>
          <a:off x="3530177" y="2302535"/>
          <a:ext cx="641179" cy="407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2A2B26-16A2-42BB-838A-06E96E84591A}">
      <dsp:nvSpPr>
        <dsp:cNvPr id="0" name=""/>
        <dsp:cNvSpPr/>
      </dsp:nvSpPr>
      <dsp:spPr>
        <a:xfrm>
          <a:off x="3601419" y="2370215"/>
          <a:ext cx="641179" cy="4071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Real</a:t>
          </a:r>
          <a:endParaRPr lang="en-US" sz="800" kern="1200" dirty="0"/>
        </a:p>
      </dsp:txBody>
      <dsp:txXfrm>
        <a:off x="3613344" y="2382140"/>
        <a:ext cx="617329" cy="383298"/>
      </dsp:txXfrm>
    </dsp:sp>
    <dsp:sp modelId="{9178E61E-B59F-4ECF-A87D-0D328E2A456B}">
      <dsp:nvSpPr>
        <dsp:cNvPr id="0" name=""/>
        <dsp:cNvSpPr/>
      </dsp:nvSpPr>
      <dsp:spPr>
        <a:xfrm>
          <a:off x="3138345" y="2896160"/>
          <a:ext cx="641179" cy="407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A17C2-167B-4D19-820E-90A12641EF2F}">
      <dsp:nvSpPr>
        <dsp:cNvPr id="0" name=""/>
        <dsp:cNvSpPr/>
      </dsp:nvSpPr>
      <dsp:spPr>
        <a:xfrm>
          <a:off x="3209587" y="2963841"/>
          <a:ext cx="641179" cy="4071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float</a:t>
          </a:r>
          <a:endParaRPr lang="en-US" sz="800" kern="1200" dirty="0"/>
        </a:p>
      </dsp:txBody>
      <dsp:txXfrm>
        <a:off x="3221512" y="2975766"/>
        <a:ext cx="617329" cy="383298"/>
      </dsp:txXfrm>
    </dsp:sp>
    <dsp:sp modelId="{986E4195-F070-4534-88EC-348265366AA0}">
      <dsp:nvSpPr>
        <dsp:cNvPr id="0" name=""/>
        <dsp:cNvSpPr/>
      </dsp:nvSpPr>
      <dsp:spPr>
        <a:xfrm>
          <a:off x="3922009" y="2896160"/>
          <a:ext cx="641179" cy="407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0ABBC-A115-47CB-ABDE-7BB5F75B1F1D}">
      <dsp:nvSpPr>
        <dsp:cNvPr id="0" name=""/>
        <dsp:cNvSpPr/>
      </dsp:nvSpPr>
      <dsp:spPr>
        <a:xfrm>
          <a:off x="3993251" y="2963841"/>
          <a:ext cx="641179" cy="4071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double</a:t>
          </a:r>
          <a:endParaRPr lang="en-US" sz="800" kern="1200" dirty="0"/>
        </a:p>
      </dsp:txBody>
      <dsp:txXfrm>
        <a:off x="4005176" y="2975766"/>
        <a:ext cx="617329" cy="383298"/>
      </dsp:txXfrm>
    </dsp:sp>
    <dsp:sp modelId="{36FAD24F-9C6E-4126-876C-B9EE3894AF41}">
      <dsp:nvSpPr>
        <dsp:cNvPr id="0" name=""/>
        <dsp:cNvSpPr/>
      </dsp:nvSpPr>
      <dsp:spPr>
        <a:xfrm>
          <a:off x="5097505" y="1708910"/>
          <a:ext cx="641179" cy="407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1D8A4-EBCA-4464-94DB-B1D4C827D202}">
      <dsp:nvSpPr>
        <dsp:cNvPr id="0" name=""/>
        <dsp:cNvSpPr/>
      </dsp:nvSpPr>
      <dsp:spPr>
        <a:xfrm>
          <a:off x="5168747" y="1776590"/>
          <a:ext cx="641179" cy="4071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Derived</a:t>
          </a:r>
          <a:endParaRPr lang="en-US" sz="800" kern="1200" dirty="0"/>
        </a:p>
      </dsp:txBody>
      <dsp:txXfrm>
        <a:off x="5180672" y="1788515"/>
        <a:ext cx="617329" cy="383298"/>
      </dsp:txXfrm>
    </dsp:sp>
    <dsp:sp modelId="{B1C87D3B-0865-476A-9A9A-0B571DD44B07}">
      <dsp:nvSpPr>
        <dsp:cNvPr id="0" name=""/>
        <dsp:cNvSpPr/>
      </dsp:nvSpPr>
      <dsp:spPr>
        <a:xfrm>
          <a:off x="4313841" y="2302535"/>
          <a:ext cx="641179" cy="407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1B8A4-9071-4389-94DA-82B6779DCC15}">
      <dsp:nvSpPr>
        <dsp:cNvPr id="0" name=""/>
        <dsp:cNvSpPr/>
      </dsp:nvSpPr>
      <dsp:spPr>
        <a:xfrm>
          <a:off x="4385083" y="2370215"/>
          <a:ext cx="641179" cy="4071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Array</a:t>
          </a:r>
          <a:endParaRPr lang="en-US" sz="800" kern="1200" dirty="0"/>
        </a:p>
      </dsp:txBody>
      <dsp:txXfrm>
        <a:off x="4397008" y="2382140"/>
        <a:ext cx="617329" cy="383298"/>
      </dsp:txXfrm>
    </dsp:sp>
    <dsp:sp modelId="{040880AC-F67F-45AF-8F15-C2A4D1416E46}">
      <dsp:nvSpPr>
        <dsp:cNvPr id="0" name=""/>
        <dsp:cNvSpPr/>
      </dsp:nvSpPr>
      <dsp:spPr>
        <a:xfrm>
          <a:off x="5097505" y="2302535"/>
          <a:ext cx="641179" cy="407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357BD-81E2-4AC4-919B-DEB8850BC8DF}">
      <dsp:nvSpPr>
        <dsp:cNvPr id="0" name=""/>
        <dsp:cNvSpPr/>
      </dsp:nvSpPr>
      <dsp:spPr>
        <a:xfrm>
          <a:off x="5168747" y="2370215"/>
          <a:ext cx="641179" cy="4071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Function</a:t>
          </a:r>
          <a:endParaRPr lang="en-US" sz="800" kern="1200" dirty="0"/>
        </a:p>
      </dsp:txBody>
      <dsp:txXfrm>
        <a:off x="5180672" y="2382140"/>
        <a:ext cx="617329" cy="383298"/>
      </dsp:txXfrm>
    </dsp:sp>
    <dsp:sp modelId="{211DDD51-2F18-445E-A00D-1979C0315D87}">
      <dsp:nvSpPr>
        <dsp:cNvPr id="0" name=""/>
        <dsp:cNvSpPr/>
      </dsp:nvSpPr>
      <dsp:spPr>
        <a:xfrm>
          <a:off x="5881168" y="2302535"/>
          <a:ext cx="641179" cy="407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24AB7-7B54-4DC8-9C66-4DD3C05EF8C2}">
      <dsp:nvSpPr>
        <dsp:cNvPr id="0" name=""/>
        <dsp:cNvSpPr/>
      </dsp:nvSpPr>
      <dsp:spPr>
        <a:xfrm>
          <a:off x="5952411" y="2370215"/>
          <a:ext cx="641179" cy="4071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Pointer</a:t>
          </a:r>
          <a:endParaRPr lang="en-US" sz="800" kern="1200" dirty="0"/>
        </a:p>
      </dsp:txBody>
      <dsp:txXfrm>
        <a:off x="5964336" y="2382140"/>
        <a:ext cx="617329" cy="383298"/>
      </dsp:txXfrm>
    </dsp:sp>
    <dsp:sp modelId="{74F488E5-AAF8-4AF0-8713-4C551357B3DD}">
      <dsp:nvSpPr>
        <dsp:cNvPr id="0" name=""/>
        <dsp:cNvSpPr/>
      </dsp:nvSpPr>
      <dsp:spPr>
        <a:xfrm>
          <a:off x="8232160" y="1708910"/>
          <a:ext cx="641179" cy="407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E79BC-9853-4340-BAD8-76E27F290D06}">
      <dsp:nvSpPr>
        <dsp:cNvPr id="0" name=""/>
        <dsp:cNvSpPr/>
      </dsp:nvSpPr>
      <dsp:spPr>
        <a:xfrm>
          <a:off x="8303402" y="1776590"/>
          <a:ext cx="641179" cy="4071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User-defined</a:t>
          </a:r>
          <a:endParaRPr lang="en-US" sz="800" kern="1200" dirty="0"/>
        </a:p>
      </dsp:txBody>
      <dsp:txXfrm>
        <a:off x="8315327" y="1788515"/>
        <a:ext cx="617329" cy="383298"/>
      </dsp:txXfrm>
    </dsp:sp>
    <dsp:sp modelId="{D6F3648B-0E3E-4175-95C6-98799E572E61}">
      <dsp:nvSpPr>
        <dsp:cNvPr id="0" name=""/>
        <dsp:cNvSpPr/>
      </dsp:nvSpPr>
      <dsp:spPr>
        <a:xfrm>
          <a:off x="6664832" y="2302535"/>
          <a:ext cx="641179" cy="407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78238-E8E5-4992-8E68-752B4BF95798}">
      <dsp:nvSpPr>
        <dsp:cNvPr id="0" name=""/>
        <dsp:cNvSpPr/>
      </dsp:nvSpPr>
      <dsp:spPr>
        <a:xfrm>
          <a:off x="6736074" y="2370215"/>
          <a:ext cx="641179" cy="4071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Structure</a:t>
          </a:r>
          <a:endParaRPr lang="en-US" sz="800" kern="1200" dirty="0"/>
        </a:p>
      </dsp:txBody>
      <dsp:txXfrm>
        <a:off x="6747999" y="2382140"/>
        <a:ext cx="617329" cy="383298"/>
      </dsp:txXfrm>
    </dsp:sp>
    <dsp:sp modelId="{6A40003D-AD83-42B0-8C3F-31FC538474B2}">
      <dsp:nvSpPr>
        <dsp:cNvPr id="0" name=""/>
        <dsp:cNvSpPr/>
      </dsp:nvSpPr>
      <dsp:spPr>
        <a:xfrm>
          <a:off x="7448496" y="2302535"/>
          <a:ext cx="641179" cy="407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300D1-9A93-4D2F-B22E-77DF522BAE56}">
      <dsp:nvSpPr>
        <dsp:cNvPr id="0" name=""/>
        <dsp:cNvSpPr/>
      </dsp:nvSpPr>
      <dsp:spPr>
        <a:xfrm>
          <a:off x="7519738" y="2370215"/>
          <a:ext cx="641179" cy="4071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Union</a:t>
          </a:r>
          <a:endParaRPr lang="en-US" sz="800" kern="1200" dirty="0"/>
        </a:p>
      </dsp:txBody>
      <dsp:txXfrm>
        <a:off x="7531663" y="2382140"/>
        <a:ext cx="617329" cy="383298"/>
      </dsp:txXfrm>
    </dsp:sp>
    <dsp:sp modelId="{42E6A256-6E8A-4108-986E-554B0A0D1B1F}">
      <dsp:nvSpPr>
        <dsp:cNvPr id="0" name=""/>
        <dsp:cNvSpPr/>
      </dsp:nvSpPr>
      <dsp:spPr>
        <a:xfrm>
          <a:off x="8232160" y="2302535"/>
          <a:ext cx="641179" cy="407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14171-1B02-465E-B372-798E66B9C10D}">
      <dsp:nvSpPr>
        <dsp:cNvPr id="0" name=""/>
        <dsp:cNvSpPr/>
      </dsp:nvSpPr>
      <dsp:spPr>
        <a:xfrm>
          <a:off x="8303402" y="2370215"/>
          <a:ext cx="641179" cy="4071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Enumerator</a:t>
          </a:r>
          <a:endParaRPr lang="en-US" sz="800" kern="1200" dirty="0"/>
        </a:p>
      </dsp:txBody>
      <dsp:txXfrm>
        <a:off x="8315327" y="2382140"/>
        <a:ext cx="617329" cy="383298"/>
      </dsp:txXfrm>
    </dsp:sp>
    <dsp:sp modelId="{DB4B1A70-E6EE-4B86-8E64-733927A1E808}">
      <dsp:nvSpPr>
        <dsp:cNvPr id="0" name=""/>
        <dsp:cNvSpPr/>
      </dsp:nvSpPr>
      <dsp:spPr>
        <a:xfrm>
          <a:off x="9015824" y="2302535"/>
          <a:ext cx="641179" cy="407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8C935-5555-4355-98EC-00CDC18E708A}">
      <dsp:nvSpPr>
        <dsp:cNvPr id="0" name=""/>
        <dsp:cNvSpPr/>
      </dsp:nvSpPr>
      <dsp:spPr>
        <a:xfrm>
          <a:off x="9087066" y="2370215"/>
          <a:ext cx="641179" cy="4071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typedef</a:t>
          </a:r>
          <a:endParaRPr lang="en-US" sz="800" kern="1200" dirty="0"/>
        </a:p>
      </dsp:txBody>
      <dsp:txXfrm>
        <a:off x="9098991" y="2382140"/>
        <a:ext cx="617329" cy="383298"/>
      </dsp:txXfrm>
    </dsp:sp>
    <dsp:sp modelId="{347E6046-7FF7-47DC-BE02-19F21028A14A}">
      <dsp:nvSpPr>
        <dsp:cNvPr id="0" name=""/>
        <dsp:cNvSpPr/>
      </dsp:nvSpPr>
      <dsp:spPr>
        <a:xfrm>
          <a:off x="9799487" y="2302535"/>
          <a:ext cx="641179" cy="407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27BB7-0DF4-4499-8F20-1122FCE95D50}">
      <dsp:nvSpPr>
        <dsp:cNvPr id="0" name=""/>
        <dsp:cNvSpPr/>
      </dsp:nvSpPr>
      <dsp:spPr>
        <a:xfrm>
          <a:off x="9870730" y="2370215"/>
          <a:ext cx="641179" cy="4071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Class</a:t>
          </a:r>
          <a:endParaRPr lang="en-US" sz="800" kern="1200" dirty="0"/>
        </a:p>
      </dsp:txBody>
      <dsp:txXfrm>
        <a:off x="9882655" y="2382140"/>
        <a:ext cx="617329" cy="3832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FDFE0-BF69-4041-BA57-4FBFCFB4B98B}">
      <dsp:nvSpPr>
        <dsp:cNvPr id="0" name=""/>
        <dsp:cNvSpPr/>
      </dsp:nvSpPr>
      <dsp:spPr>
        <a:xfrm>
          <a:off x="9802129" y="2966697"/>
          <a:ext cx="91440" cy="3161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1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41704-ED1C-48E4-A0B1-F4074AFF0210}">
      <dsp:nvSpPr>
        <dsp:cNvPr id="0" name=""/>
        <dsp:cNvSpPr/>
      </dsp:nvSpPr>
      <dsp:spPr>
        <a:xfrm>
          <a:off x="8851325" y="1960208"/>
          <a:ext cx="996523" cy="316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460"/>
              </a:lnTo>
              <a:lnTo>
                <a:pt x="996523" y="215460"/>
              </a:lnTo>
              <a:lnTo>
                <a:pt x="996523" y="3161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C0900-BAD4-4734-B825-99A792B44B83}">
      <dsp:nvSpPr>
        <dsp:cNvPr id="0" name=""/>
        <dsp:cNvSpPr/>
      </dsp:nvSpPr>
      <dsp:spPr>
        <a:xfrm>
          <a:off x="7854801" y="2966697"/>
          <a:ext cx="664349" cy="316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460"/>
              </a:lnTo>
              <a:lnTo>
                <a:pt x="664349" y="215460"/>
              </a:lnTo>
              <a:lnTo>
                <a:pt x="664349" y="3161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32CDD-1D50-4F71-83AF-99957B4DC354}">
      <dsp:nvSpPr>
        <dsp:cNvPr id="0" name=""/>
        <dsp:cNvSpPr/>
      </dsp:nvSpPr>
      <dsp:spPr>
        <a:xfrm>
          <a:off x="7190452" y="2966697"/>
          <a:ext cx="664349" cy="316169"/>
        </a:xfrm>
        <a:custGeom>
          <a:avLst/>
          <a:gdLst/>
          <a:ahLst/>
          <a:cxnLst/>
          <a:rect l="0" t="0" r="0" b="0"/>
          <a:pathLst>
            <a:path>
              <a:moveTo>
                <a:pt x="664349" y="0"/>
              </a:moveTo>
              <a:lnTo>
                <a:pt x="664349" y="215460"/>
              </a:lnTo>
              <a:lnTo>
                <a:pt x="0" y="215460"/>
              </a:lnTo>
              <a:lnTo>
                <a:pt x="0" y="3161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A1B79-5401-435B-B4EB-F537125215A0}">
      <dsp:nvSpPr>
        <dsp:cNvPr id="0" name=""/>
        <dsp:cNvSpPr/>
      </dsp:nvSpPr>
      <dsp:spPr>
        <a:xfrm>
          <a:off x="7854801" y="1960208"/>
          <a:ext cx="996523" cy="316169"/>
        </a:xfrm>
        <a:custGeom>
          <a:avLst/>
          <a:gdLst/>
          <a:ahLst/>
          <a:cxnLst/>
          <a:rect l="0" t="0" r="0" b="0"/>
          <a:pathLst>
            <a:path>
              <a:moveTo>
                <a:pt x="996523" y="0"/>
              </a:moveTo>
              <a:lnTo>
                <a:pt x="996523" y="215460"/>
              </a:lnTo>
              <a:lnTo>
                <a:pt x="0" y="215460"/>
              </a:lnTo>
              <a:lnTo>
                <a:pt x="0" y="3161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FD2B1A-5323-4BAE-A141-34E0A3730073}">
      <dsp:nvSpPr>
        <dsp:cNvPr id="0" name=""/>
        <dsp:cNvSpPr/>
      </dsp:nvSpPr>
      <dsp:spPr>
        <a:xfrm>
          <a:off x="6526103" y="953719"/>
          <a:ext cx="2325222" cy="316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460"/>
              </a:lnTo>
              <a:lnTo>
                <a:pt x="2325222" y="215460"/>
              </a:lnTo>
              <a:lnTo>
                <a:pt x="2325222" y="3161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40D9CF-DA16-4949-B5DE-E7E584E043D8}">
      <dsp:nvSpPr>
        <dsp:cNvPr id="0" name=""/>
        <dsp:cNvSpPr/>
      </dsp:nvSpPr>
      <dsp:spPr>
        <a:xfrm>
          <a:off x="5816033" y="2966697"/>
          <a:ext cx="91440" cy="3161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61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22BD9-D1D7-45B2-B70C-E549F69EC4AE}">
      <dsp:nvSpPr>
        <dsp:cNvPr id="0" name=""/>
        <dsp:cNvSpPr/>
      </dsp:nvSpPr>
      <dsp:spPr>
        <a:xfrm>
          <a:off x="4200880" y="1960208"/>
          <a:ext cx="1660873" cy="316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460"/>
              </a:lnTo>
              <a:lnTo>
                <a:pt x="1660873" y="215460"/>
              </a:lnTo>
              <a:lnTo>
                <a:pt x="1660873" y="3161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842697-282A-484F-ACE6-767901D4C346}">
      <dsp:nvSpPr>
        <dsp:cNvPr id="0" name=""/>
        <dsp:cNvSpPr/>
      </dsp:nvSpPr>
      <dsp:spPr>
        <a:xfrm>
          <a:off x="2540007" y="2966697"/>
          <a:ext cx="1993047" cy="316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460"/>
              </a:lnTo>
              <a:lnTo>
                <a:pt x="1993047" y="215460"/>
              </a:lnTo>
              <a:lnTo>
                <a:pt x="1993047" y="3161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EB6371-5828-4E69-BDD3-CE8804C7CE19}">
      <dsp:nvSpPr>
        <dsp:cNvPr id="0" name=""/>
        <dsp:cNvSpPr/>
      </dsp:nvSpPr>
      <dsp:spPr>
        <a:xfrm>
          <a:off x="2540007" y="2966697"/>
          <a:ext cx="664349" cy="316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460"/>
              </a:lnTo>
              <a:lnTo>
                <a:pt x="664349" y="215460"/>
              </a:lnTo>
              <a:lnTo>
                <a:pt x="664349" y="3161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7104C-06FA-47B0-8A6F-0F0D7922AA21}">
      <dsp:nvSpPr>
        <dsp:cNvPr id="0" name=""/>
        <dsp:cNvSpPr/>
      </dsp:nvSpPr>
      <dsp:spPr>
        <a:xfrm>
          <a:off x="1875658" y="2966697"/>
          <a:ext cx="664349" cy="316169"/>
        </a:xfrm>
        <a:custGeom>
          <a:avLst/>
          <a:gdLst/>
          <a:ahLst/>
          <a:cxnLst/>
          <a:rect l="0" t="0" r="0" b="0"/>
          <a:pathLst>
            <a:path>
              <a:moveTo>
                <a:pt x="664349" y="0"/>
              </a:moveTo>
              <a:lnTo>
                <a:pt x="664349" y="215460"/>
              </a:lnTo>
              <a:lnTo>
                <a:pt x="0" y="215460"/>
              </a:lnTo>
              <a:lnTo>
                <a:pt x="0" y="3161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CD7F1-53BB-4761-9568-4A45222B0007}">
      <dsp:nvSpPr>
        <dsp:cNvPr id="0" name=""/>
        <dsp:cNvSpPr/>
      </dsp:nvSpPr>
      <dsp:spPr>
        <a:xfrm>
          <a:off x="546960" y="2966697"/>
          <a:ext cx="1993047" cy="316169"/>
        </a:xfrm>
        <a:custGeom>
          <a:avLst/>
          <a:gdLst/>
          <a:ahLst/>
          <a:cxnLst/>
          <a:rect l="0" t="0" r="0" b="0"/>
          <a:pathLst>
            <a:path>
              <a:moveTo>
                <a:pt x="1993047" y="0"/>
              </a:moveTo>
              <a:lnTo>
                <a:pt x="1993047" y="215460"/>
              </a:lnTo>
              <a:lnTo>
                <a:pt x="0" y="215460"/>
              </a:lnTo>
              <a:lnTo>
                <a:pt x="0" y="3161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9EEBE-E0E4-4449-82CD-2C44CB246890}">
      <dsp:nvSpPr>
        <dsp:cNvPr id="0" name=""/>
        <dsp:cNvSpPr/>
      </dsp:nvSpPr>
      <dsp:spPr>
        <a:xfrm>
          <a:off x="2540007" y="1960208"/>
          <a:ext cx="1660873" cy="316169"/>
        </a:xfrm>
        <a:custGeom>
          <a:avLst/>
          <a:gdLst/>
          <a:ahLst/>
          <a:cxnLst/>
          <a:rect l="0" t="0" r="0" b="0"/>
          <a:pathLst>
            <a:path>
              <a:moveTo>
                <a:pt x="1660873" y="0"/>
              </a:moveTo>
              <a:lnTo>
                <a:pt x="1660873" y="215460"/>
              </a:lnTo>
              <a:lnTo>
                <a:pt x="0" y="215460"/>
              </a:lnTo>
              <a:lnTo>
                <a:pt x="0" y="3161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1B19F-0A55-4175-907A-1C2F0B101FD0}">
      <dsp:nvSpPr>
        <dsp:cNvPr id="0" name=""/>
        <dsp:cNvSpPr/>
      </dsp:nvSpPr>
      <dsp:spPr>
        <a:xfrm>
          <a:off x="4200880" y="953719"/>
          <a:ext cx="2325222" cy="316169"/>
        </a:xfrm>
        <a:custGeom>
          <a:avLst/>
          <a:gdLst/>
          <a:ahLst/>
          <a:cxnLst/>
          <a:rect l="0" t="0" r="0" b="0"/>
          <a:pathLst>
            <a:path>
              <a:moveTo>
                <a:pt x="2325222" y="0"/>
              </a:moveTo>
              <a:lnTo>
                <a:pt x="2325222" y="215460"/>
              </a:lnTo>
              <a:lnTo>
                <a:pt x="0" y="215460"/>
              </a:lnTo>
              <a:lnTo>
                <a:pt x="0" y="3161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AE8EC-C8FA-4A2E-AFEE-130BA774C275}">
      <dsp:nvSpPr>
        <dsp:cNvPr id="0" name=""/>
        <dsp:cNvSpPr/>
      </dsp:nvSpPr>
      <dsp:spPr>
        <a:xfrm>
          <a:off x="5982544" y="263400"/>
          <a:ext cx="1087116" cy="690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302F1-30BE-4760-B7CE-5BF67B8A994E}">
      <dsp:nvSpPr>
        <dsp:cNvPr id="0" name=""/>
        <dsp:cNvSpPr/>
      </dsp:nvSpPr>
      <dsp:spPr>
        <a:xfrm>
          <a:off x="6103335" y="378151"/>
          <a:ext cx="1087116" cy="690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Control structures</a:t>
          </a:r>
          <a:endParaRPr lang="en-US" sz="1300" kern="1200" dirty="0"/>
        </a:p>
      </dsp:txBody>
      <dsp:txXfrm>
        <a:off x="6123554" y="398370"/>
        <a:ext cx="1046678" cy="649881"/>
      </dsp:txXfrm>
    </dsp:sp>
    <dsp:sp modelId="{76D413FE-7232-4770-AC75-916796D9E037}">
      <dsp:nvSpPr>
        <dsp:cNvPr id="0" name=""/>
        <dsp:cNvSpPr/>
      </dsp:nvSpPr>
      <dsp:spPr>
        <a:xfrm>
          <a:off x="3657322" y="1269889"/>
          <a:ext cx="1087116" cy="690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8624D-EA51-4916-B9B0-3DB762CD3BFB}">
      <dsp:nvSpPr>
        <dsp:cNvPr id="0" name=""/>
        <dsp:cNvSpPr/>
      </dsp:nvSpPr>
      <dsp:spPr>
        <a:xfrm>
          <a:off x="3778113" y="1384640"/>
          <a:ext cx="1087116" cy="690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Branching statements</a:t>
          </a:r>
          <a:endParaRPr lang="en-US" sz="1300" kern="1200" dirty="0"/>
        </a:p>
      </dsp:txBody>
      <dsp:txXfrm>
        <a:off x="3798332" y="1404859"/>
        <a:ext cx="1046678" cy="649881"/>
      </dsp:txXfrm>
    </dsp:sp>
    <dsp:sp modelId="{E802A450-255B-4465-A379-BE1CE93C06AA}">
      <dsp:nvSpPr>
        <dsp:cNvPr id="0" name=""/>
        <dsp:cNvSpPr/>
      </dsp:nvSpPr>
      <dsp:spPr>
        <a:xfrm>
          <a:off x="1996449" y="2276378"/>
          <a:ext cx="1087116" cy="690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21DD2-533C-4C04-9FF3-715E5A9E0757}">
      <dsp:nvSpPr>
        <dsp:cNvPr id="0" name=""/>
        <dsp:cNvSpPr/>
      </dsp:nvSpPr>
      <dsp:spPr>
        <a:xfrm>
          <a:off x="2117240" y="2391129"/>
          <a:ext cx="1087116" cy="690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Conditional branching</a:t>
          </a:r>
          <a:endParaRPr lang="en-US" sz="1300" kern="1200" dirty="0"/>
        </a:p>
      </dsp:txBody>
      <dsp:txXfrm>
        <a:off x="2137459" y="2411348"/>
        <a:ext cx="1046678" cy="649881"/>
      </dsp:txXfrm>
    </dsp:sp>
    <dsp:sp modelId="{E4459A2E-4943-4911-88EB-321B95FDBDEF}">
      <dsp:nvSpPr>
        <dsp:cNvPr id="0" name=""/>
        <dsp:cNvSpPr/>
      </dsp:nvSpPr>
      <dsp:spPr>
        <a:xfrm>
          <a:off x="3401" y="3282867"/>
          <a:ext cx="1087116" cy="690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4A3C0-F088-4AAC-8391-0D2A66E2E6C8}">
      <dsp:nvSpPr>
        <dsp:cNvPr id="0" name=""/>
        <dsp:cNvSpPr/>
      </dsp:nvSpPr>
      <dsp:spPr>
        <a:xfrm>
          <a:off x="124192" y="3397618"/>
          <a:ext cx="1087116" cy="690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if</a:t>
          </a:r>
          <a:endParaRPr lang="en-US" sz="1300" kern="1200" dirty="0"/>
        </a:p>
      </dsp:txBody>
      <dsp:txXfrm>
        <a:off x="144411" y="3417837"/>
        <a:ext cx="1046678" cy="649881"/>
      </dsp:txXfrm>
    </dsp:sp>
    <dsp:sp modelId="{34571951-4636-4ED9-BC98-B515D9815E26}">
      <dsp:nvSpPr>
        <dsp:cNvPr id="0" name=""/>
        <dsp:cNvSpPr/>
      </dsp:nvSpPr>
      <dsp:spPr>
        <a:xfrm>
          <a:off x="1332100" y="3282867"/>
          <a:ext cx="1087116" cy="690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8DD9D-31C0-41E2-B359-A425819AD78F}">
      <dsp:nvSpPr>
        <dsp:cNvPr id="0" name=""/>
        <dsp:cNvSpPr/>
      </dsp:nvSpPr>
      <dsp:spPr>
        <a:xfrm>
          <a:off x="1452890" y="3397618"/>
          <a:ext cx="1087116" cy="690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if-else</a:t>
          </a:r>
          <a:endParaRPr lang="en-US" sz="1300" kern="1200" dirty="0"/>
        </a:p>
      </dsp:txBody>
      <dsp:txXfrm>
        <a:off x="1473109" y="3417837"/>
        <a:ext cx="1046678" cy="649881"/>
      </dsp:txXfrm>
    </dsp:sp>
    <dsp:sp modelId="{C19D5571-D498-42D9-A2FF-FD2154F9A3AA}">
      <dsp:nvSpPr>
        <dsp:cNvPr id="0" name=""/>
        <dsp:cNvSpPr/>
      </dsp:nvSpPr>
      <dsp:spPr>
        <a:xfrm>
          <a:off x="2660798" y="3282867"/>
          <a:ext cx="1087116" cy="690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90F2F-D20C-4B3C-BFF4-59B969F8B3B6}">
      <dsp:nvSpPr>
        <dsp:cNvPr id="0" name=""/>
        <dsp:cNvSpPr/>
      </dsp:nvSpPr>
      <dsp:spPr>
        <a:xfrm>
          <a:off x="2781589" y="3397618"/>
          <a:ext cx="1087116" cy="690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Nested if</a:t>
          </a:r>
          <a:endParaRPr lang="en-US" sz="1300" kern="1200" dirty="0"/>
        </a:p>
      </dsp:txBody>
      <dsp:txXfrm>
        <a:off x="2801808" y="3417837"/>
        <a:ext cx="1046678" cy="649881"/>
      </dsp:txXfrm>
    </dsp:sp>
    <dsp:sp modelId="{C4F2462A-A133-45C6-A56B-3478BD43DC52}">
      <dsp:nvSpPr>
        <dsp:cNvPr id="0" name=""/>
        <dsp:cNvSpPr/>
      </dsp:nvSpPr>
      <dsp:spPr>
        <a:xfrm>
          <a:off x="3989496" y="3282867"/>
          <a:ext cx="1087116" cy="690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DFA1F-834A-43BC-95BA-87DCBA677CEB}">
      <dsp:nvSpPr>
        <dsp:cNvPr id="0" name=""/>
        <dsp:cNvSpPr/>
      </dsp:nvSpPr>
      <dsp:spPr>
        <a:xfrm>
          <a:off x="4110287" y="3397618"/>
          <a:ext cx="1087116" cy="690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switch</a:t>
          </a:r>
          <a:endParaRPr lang="en-US" sz="1300" kern="1200" dirty="0"/>
        </a:p>
      </dsp:txBody>
      <dsp:txXfrm>
        <a:off x="4130506" y="3417837"/>
        <a:ext cx="1046678" cy="649881"/>
      </dsp:txXfrm>
    </dsp:sp>
    <dsp:sp modelId="{30982405-95B1-4DC2-AD46-3977A0588DF9}">
      <dsp:nvSpPr>
        <dsp:cNvPr id="0" name=""/>
        <dsp:cNvSpPr/>
      </dsp:nvSpPr>
      <dsp:spPr>
        <a:xfrm>
          <a:off x="5318195" y="2276378"/>
          <a:ext cx="1087116" cy="690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E86C6-D449-40C0-8D10-0664CB6D2CD4}">
      <dsp:nvSpPr>
        <dsp:cNvPr id="0" name=""/>
        <dsp:cNvSpPr/>
      </dsp:nvSpPr>
      <dsp:spPr>
        <a:xfrm>
          <a:off x="5438986" y="2391129"/>
          <a:ext cx="1087116" cy="690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Unconditional branching</a:t>
          </a:r>
          <a:endParaRPr lang="en-US" sz="1300" kern="1200" dirty="0"/>
        </a:p>
      </dsp:txBody>
      <dsp:txXfrm>
        <a:off x="5459205" y="2411348"/>
        <a:ext cx="1046678" cy="649881"/>
      </dsp:txXfrm>
    </dsp:sp>
    <dsp:sp modelId="{9ED3CB90-AB58-4CD1-AFE1-63339FE0DB33}">
      <dsp:nvSpPr>
        <dsp:cNvPr id="0" name=""/>
        <dsp:cNvSpPr/>
      </dsp:nvSpPr>
      <dsp:spPr>
        <a:xfrm>
          <a:off x="5318195" y="3282867"/>
          <a:ext cx="1087116" cy="690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44D61-32F5-4A61-9BB5-F6799C53B237}">
      <dsp:nvSpPr>
        <dsp:cNvPr id="0" name=""/>
        <dsp:cNvSpPr/>
      </dsp:nvSpPr>
      <dsp:spPr>
        <a:xfrm>
          <a:off x="5438986" y="3397618"/>
          <a:ext cx="1087116" cy="690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goto</a:t>
          </a:r>
          <a:endParaRPr lang="en-US" sz="1300" kern="1200" dirty="0"/>
        </a:p>
      </dsp:txBody>
      <dsp:txXfrm>
        <a:off x="5459205" y="3417837"/>
        <a:ext cx="1046678" cy="649881"/>
      </dsp:txXfrm>
    </dsp:sp>
    <dsp:sp modelId="{CA6203A3-DACE-40F6-9FBA-8D2881903078}">
      <dsp:nvSpPr>
        <dsp:cNvPr id="0" name=""/>
        <dsp:cNvSpPr/>
      </dsp:nvSpPr>
      <dsp:spPr>
        <a:xfrm>
          <a:off x="8307766" y="1269889"/>
          <a:ext cx="1087116" cy="690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08CF2-DB8F-47BE-8226-39029159AE91}">
      <dsp:nvSpPr>
        <dsp:cNvPr id="0" name=""/>
        <dsp:cNvSpPr/>
      </dsp:nvSpPr>
      <dsp:spPr>
        <a:xfrm>
          <a:off x="8428557" y="1384640"/>
          <a:ext cx="1087116" cy="690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Looping statements</a:t>
          </a:r>
          <a:endParaRPr lang="en-US" sz="1300" kern="1200" dirty="0"/>
        </a:p>
      </dsp:txBody>
      <dsp:txXfrm>
        <a:off x="8448776" y="1404859"/>
        <a:ext cx="1046678" cy="649881"/>
      </dsp:txXfrm>
    </dsp:sp>
    <dsp:sp modelId="{229016EF-2702-41C8-AE84-42C4D0F3795D}">
      <dsp:nvSpPr>
        <dsp:cNvPr id="0" name=""/>
        <dsp:cNvSpPr/>
      </dsp:nvSpPr>
      <dsp:spPr>
        <a:xfrm>
          <a:off x="7311243" y="2276378"/>
          <a:ext cx="1087116" cy="690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FB608-0300-4FD9-8A5C-DA704D072FDA}">
      <dsp:nvSpPr>
        <dsp:cNvPr id="0" name=""/>
        <dsp:cNvSpPr/>
      </dsp:nvSpPr>
      <dsp:spPr>
        <a:xfrm>
          <a:off x="7432033" y="2391129"/>
          <a:ext cx="1087116" cy="690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Pretest (Entry controlled)</a:t>
          </a:r>
          <a:endParaRPr lang="en-US" sz="1300" kern="1200" dirty="0"/>
        </a:p>
      </dsp:txBody>
      <dsp:txXfrm>
        <a:off x="7452252" y="2411348"/>
        <a:ext cx="1046678" cy="649881"/>
      </dsp:txXfrm>
    </dsp:sp>
    <dsp:sp modelId="{AFE617CF-3301-499C-A6F0-C1BF0E3F1A74}">
      <dsp:nvSpPr>
        <dsp:cNvPr id="0" name=""/>
        <dsp:cNvSpPr/>
      </dsp:nvSpPr>
      <dsp:spPr>
        <a:xfrm>
          <a:off x="6646893" y="3282867"/>
          <a:ext cx="1087116" cy="690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1A180-CA0A-402C-9057-21A12A17CA2E}">
      <dsp:nvSpPr>
        <dsp:cNvPr id="0" name=""/>
        <dsp:cNvSpPr/>
      </dsp:nvSpPr>
      <dsp:spPr>
        <a:xfrm>
          <a:off x="6767684" y="3397618"/>
          <a:ext cx="1087116" cy="690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for</a:t>
          </a:r>
          <a:endParaRPr lang="en-US" sz="1300" kern="1200" dirty="0"/>
        </a:p>
      </dsp:txBody>
      <dsp:txXfrm>
        <a:off x="6787903" y="3417837"/>
        <a:ext cx="1046678" cy="649881"/>
      </dsp:txXfrm>
    </dsp:sp>
    <dsp:sp modelId="{7591BCF3-B7A7-45C4-8B80-17971ADA39CF}">
      <dsp:nvSpPr>
        <dsp:cNvPr id="0" name=""/>
        <dsp:cNvSpPr/>
      </dsp:nvSpPr>
      <dsp:spPr>
        <a:xfrm>
          <a:off x="7975592" y="3282867"/>
          <a:ext cx="1087116" cy="690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94D80-871F-456A-B11A-CE4581F69669}">
      <dsp:nvSpPr>
        <dsp:cNvPr id="0" name=""/>
        <dsp:cNvSpPr/>
      </dsp:nvSpPr>
      <dsp:spPr>
        <a:xfrm>
          <a:off x="8096383" y="3397618"/>
          <a:ext cx="1087116" cy="690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while</a:t>
          </a:r>
          <a:endParaRPr lang="en-US" sz="1300" kern="1200" dirty="0"/>
        </a:p>
      </dsp:txBody>
      <dsp:txXfrm>
        <a:off x="8116602" y="3417837"/>
        <a:ext cx="1046678" cy="649881"/>
      </dsp:txXfrm>
    </dsp:sp>
    <dsp:sp modelId="{976BB2F4-F426-4EE1-908A-F5F723798EC3}">
      <dsp:nvSpPr>
        <dsp:cNvPr id="0" name=""/>
        <dsp:cNvSpPr/>
      </dsp:nvSpPr>
      <dsp:spPr>
        <a:xfrm>
          <a:off x="9304290" y="2276378"/>
          <a:ext cx="1087116" cy="690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3A8299-C8A1-4C3E-89D0-9991FA87EBB3}">
      <dsp:nvSpPr>
        <dsp:cNvPr id="0" name=""/>
        <dsp:cNvSpPr/>
      </dsp:nvSpPr>
      <dsp:spPr>
        <a:xfrm>
          <a:off x="9425081" y="2391129"/>
          <a:ext cx="1087116" cy="690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Posttest  (Exit controlled)</a:t>
          </a:r>
          <a:endParaRPr lang="en-US" sz="1300" kern="1200" dirty="0"/>
        </a:p>
      </dsp:txBody>
      <dsp:txXfrm>
        <a:off x="9445300" y="2411348"/>
        <a:ext cx="1046678" cy="649881"/>
      </dsp:txXfrm>
    </dsp:sp>
    <dsp:sp modelId="{A5447607-8A77-462D-B4E2-B988812654F1}">
      <dsp:nvSpPr>
        <dsp:cNvPr id="0" name=""/>
        <dsp:cNvSpPr/>
      </dsp:nvSpPr>
      <dsp:spPr>
        <a:xfrm>
          <a:off x="9304290" y="3282867"/>
          <a:ext cx="1087116" cy="690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D33E1-5857-47E4-B625-CDCE0F7F355F}">
      <dsp:nvSpPr>
        <dsp:cNvPr id="0" name=""/>
        <dsp:cNvSpPr/>
      </dsp:nvSpPr>
      <dsp:spPr>
        <a:xfrm>
          <a:off x="9425081" y="3397618"/>
          <a:ext cx="1087116" cy="690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do-while</a:t>
          </a:r>
          <a:endParaRPr lang="en-US" sz="1300" kern="1200" dirty="0"/>
        </a:p>
      </dsp:txBody>
      <dsp:txXfrm>
        <a:off x="9445300" y="3417837"/>
        <a:ext cx="1046678" cy="6498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32609-1CB8-4C8B-B102-D9044C69FBF1}">
      <dsp:nvSpPr>
        <dsp:cNvPr id="0" name=""/>
        <dsp:cNvSpPr/>
      </dsp:nvSpPr>
      <dsp:spPr>
        <a:xfrm>
          <a:off x="3623078" y="2172348"/>
          <a:ext cx="157949" cy="891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294"/>
              </a:lnTo>
              <a:lnTo>
                <a:pt x="157949" y="419294"/>
              </a:lnTo>
              <a:lnTo>
                <a:pt x="157949" y="8911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62702-D918-4133-93F7-8B325F7C8DDB}">
      <dsp:nvSpPr>
        <dsp:cNvPr id="0" name=""/>
        <dsp:cNvSpPr/>
      </dsp:nvSpPr>
      <dsp:spPr>
        <a:xfrm>
          <a:off x="2479029" y="593588"/>
          <a:ext cx="2288099" cy="15787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87AFE-263E-4103-8EFE-58FED5E33BCD}">
      <dsp:nvSpPr>
        <dsp:cNvPr id="0" name=""/>
        <dsp:cNvSpPr/>
      </dsp:nvSpPr>
      <dsp:spPr>
        <a:xfrm>
          <a:off x="3044973" y="1131235"/>
          <a:ext cx="2288099" cy="15787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A</a:t>
          </a:r>
          <a:endParaRPr lang="en-US" sz="6500" kern="1200" dirty="0"/>
        </a:p>
      </dsp:txBody>
      <dsp:txXfrm>
        <a:off x="3091213" y="1177475"/>
        <a:ext cx="2195619" cy="1486279"/>
      </dsp:txXfrm>
    </dsp:sp>
    <dsp:sp modelId="{D2CCCDFF-EDB3-44C5-AEFF-B0FF1EE88503}">
      <dsp:nvSpPr>
        <dsp:cNvPr id="0" name=""/>
        <dsp:cNvSpPr/>
      </dsp:nvSpPr>
      <dsp:spPr>
        <a:xfrm>
          <a:off x="2828162" y="3063498"/>
          <a:ext cx="1905730" cy="181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85A04-7983-4B14-848D-95F2B5D740DC}">
      <dsp:nvSpPr>
        <dsp:cNvPr id="0" name=""/>
        <dsp:cNvSpPr/>
      </dsp:nvSpPr>
      <dsp:spPr>
        <a:xfrm>
          <a:off x="3394106" y="3601145"/>
          <a:ext cx="1905730" cy="18189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</a:t>
          </a:r>
          <a:endParaRPr lang="en-US" sz="6500" kern="1200" dirty="0"/>
        </a:p>
      </dsp:txBody>
      <dsp:txXfrm>
        <a:off x="3447380" y="3654419"/>
        <a:ext cx="1799182" cy="17123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8C60A-5DDC-40A9-B907-A24390B5727E}">
      <dsp:nvSpPr>
        <dsp:cNvPr id="0" name=""/>
        <dsp:cNvSpPr/>
      </dsp:nvSpPr>
      <dsp:spPr>
        <a:xfrm>
          <a:off x="5112748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71"/>
              </a:lnTo>
              <a:lnTo>
                <a:pt x="1595567" y="517471"/>
              </a:lnTo>
              <a:lnTo>
                <a:pt x="1595567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EA0AC-FE1D-4EB9-A69E-458B2C255DEC}">
      <dsp:nvSpPr>
        <dsp:cNvPr id="0" name=""/>
        <dsp:cNvSpPr/>
      </dsp:nvSpPr>
      <dsp:spPr>
        <a:xfrm>
          <a:off x="3517180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1595567" y="0"/>
              </a:moveTo>
              <a:lnTo>
                <a:pt x="1595567" y="517471"/>
              </a:lnTo>
              <a:lnTo>
                <a:pt x="0" y="517471"/>
              </a:lnTo>
              <a:lnTo>
                <a:pt x="0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FF7A0-37B1-4794-A68C-59430AC0121F}">
      <dsp:nvSpPr>
        <dsp:cNvPr id="0" name=""/>
        <dsp:cNvSpPr/>
      </dsp:nvSpPr>
      <dsp:spPr>
        <a:xfrm>
          <a:off x="3807283" y="257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F15F0-1192-4739-ACB4-8FF3FEAA5C24}">
      <dsp:nvSpPr>
        <dsp:cNvPr id="0" name=""/>
        <dsp:cNvSpPr/>
      </dsp:nvSpPr>
      <dsp:spPr>
        <a:xfrm>
          <a:off x="4097387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A</a:t>
          </a:r>
          <a:endParaRPr lang="en-US" sz="6500" kern="1200" dirty="0"/>
        </a:p>
      </dsp:txBody>
      <dsp:txXfrm>
        <a:off x="4145946" y="324414"/>
        <a:ext cx="2513811" cy="1560821"/>
      </dsp:txXfrm>
    </dsp:sp>
    <dsp:sp modelId="{15580582-F19B-4032-A7F9-0D9720342D3B}">
      <dsp:nvSpPr>
        <dsp:cNvPr id="0" name=""/>
        <dsp:cNvSpPr/>
      </dsp:nvSpPr>
      <dsp:spPr>
        <a:xfrm>
          <a:off x="2211716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D0B3A-F285-40B5-9F32-E7B3E32E30FB}">
      <dsp:nvSpPr>
        <dsp:cNvPr id="0" name=""/>
        <dsp:cNvSpPr/>
      </dsp:nvSpPr>
      <dsp:spPr>
        <a:xfrm>
          <a:off x="2501819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</a:t>
          </a:r>
          <a:endParaRPr lang="en-US" sz="6500" kern="1200" dirty="0"/>
        </a:p>
      </dsp:txBody>
      <dsp:txXfrm>
        <a:off x="2550378" y="2741699"/>
        <a:ext cx="2513811" cy="1560821"/>
      </dsp:txXfrm>
    </dsp:sp>
    <dsp:sp modelId="{5541176A-7577-4CC6-9B08-45BF4AC195AD}">
      <dsp:nvSpPr>
        <dsp:cNvPr id="0" name=""/>
        <dsp:cNvSpPr/>
      </dsp:nvSpPr>
      <dsp:spPr>
        <a:xfrm>
          <a:off x="5402851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99E8B-C53C-4AC2-BB47-1D7287133070}">
      <dsp:nvSpPr>
        <dsp:cNvPr id="0" name=""/>
        <dsp:cNvSpPr/>
      </dsp:nvSpPr>
      <dsp:spPr>
        <a:xfrm>
          <a:off x="5692954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C</a:t>
          </a:r>
          <a:endParaRPr lang="en-US" sz="6500" kern="1200" dirty="0"/>
        </a:p>
      </dsp:txBody>
      <dsp:txXfrm>
        <a:off x="5741513" y="2741699"/>
        <a:ext cx="2513811" cy="15608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0E59B-20BB-4979-8FD1-EFAED31107E6}">
      <dsp:nvSpPr>
        <dsp:cNvPr id="0" name=""/>
        <dsp:cNvSpPr/>
      </dsp:nvSpPr>
      <dsp:spPr>
        <a:xfrm>
          <a:off x="5118887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10997E-FE24-4A27-9A27-8C47EFB1A560}">
      <dsp:nvSpPr>
        <dsp:cNvPr id="0" name=""/>
        <dsp:cNvSpPr/>
      </dsp:nvSpPr>
      <dsp:spPr>
        <a:xfrm>
          <a:off x="5118887" y="1066678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F6A63-32D4-4257-8D70-0A0A966FED0B}">
      <dsp:nvSpPr>
        <dsp:cNvPr id="0" name=""/>
        <dsp:cNvSpPr/>
      </dsp:nvSpPr>
      <dsp:spPr>
        <a:xfrm>
          <a:off x="4325875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A255A-2A8F-4B1B-A1C6-BC48B180A4A2}">
      <dsp:nvSpPr>
        <dsp:cNvPr id="0" name=""/>
        <dsp:cNvSpPr/>
      </dsp:nvSpPr>
      <dsp:spPr>
        <a:xfrm>
          <a:off x="4512260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A</a:t>
          </a:r>
          <a:endParaRPr lang="en-US" sz="4600" kern="1200" dirty="0"/>
        </a:p>
      </dsp:txBody>
      <dsp:txXfrm>
        <a:off x="4543458" y="209752"/>
        <a:ext cx="1615068" cy="1002793"/>
      </dsp:txXfrm>
    </dsp:sp>
    <dsp:sp modelId="{E0E8414D-38EC-4855-91FF-2489E982AAE1}">
      <dsp:nvSpPr>
        <dsp:cNvPr id="0" name=""/>
        <dsp:cNvSpPr/>
      </dsp:nvSpPr>
      <dsp:spPr>
        <a:xfrm>
          <a:off x="4325875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E08E5-0502-4A1A-B090-EDC869D796CE}">
      <dsp:nvSpPr>
        <dsp:cNvPr id="0" name=""/>
        <dsp:cNvSpPr/>
      </dsp:nvSpPr>
      <dsp:spPr>
        <a:xfrm>
          <a:off x="4512260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B</a:t>
          </a:r>
          <a:endParaRPr lang="en-US" sz="4600" kern="1200" dirty="0"/>
        </a:p>
      </dsp:txBody>
      <dsp:txXfrm>
        <a:off x="4543458" y="1762804"/>
        <a:ext cx="1615068" cy="1002793"/>
      </dsp:txXfrm>
    </dsp:sp>
    <dsp:sp modelId="{4297456D-3BD6-47AF-AA7B-7F98F5FEEF90}">
      <dsp:nvSpPr>
        <dsp:cNvPr id="0" name=""/>
        <dsp:cNvSpPr/>
      </dsp:nvSpPr>
      <dsp:spPr>
        <a:xfrm>
          <a:off x="4325875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91831-72A7-4EE9-A97B-5D87DECFFEDB}">
      <dsp:nvSpPr>
        <dsp:cNvPr id="0" name=""/>
        <dsp:cNvSpPr/>
      </dsp:nvSpPr>
      <dsp:spPr>
        <a:xfrm>
          <a:off x="4512260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C</a:t>
          </a:r>
          <a:endParaRPr lang="en-US" sz="4600" kern="1200" dirty="0"/>
        </a:p>
      </dsp:txBody>
      <dsp:txXfrm>
        <a:off x="4543458" y="3315857"/>
        <a:ext cx="1615068" cy="10027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C9FE7-0F61-4102-BEB0-8880636AA282}">
      <dsp:nvSpPr>
        <dsp:cNvPr id="0" name=""/>
        <dsp:cNvSpPr/>
      </dsp:nvSpPr>
      <dsp:spPr>
        <a:xfrm>
          <a:off x="3507938" y="1669425"/>
          <a:ext cx="1751550" cy="766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901"/>
              </a:lnTo>
              <a:lnTo>
                <a:pt x="1751550" y="522901"/>
              </a:lnTo>
              <a:lnTo>
                <a:pt x="1751550" y="7660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93834A-3564-4C72-AF51-58C8704B47B1}">
      <dsp:nvSpPr>
        <dsp:cNvPr id="0" name=""/>
        <dsp:cNvSpPr/>
      </dsp:nvSpPr>
      <dsp:spPr>
        <a:xfrm>
          <a:off x="2195542" y="2682"/>
          <a:ext cx="2624792" cy="1666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E0906-08B8-4727-9C45-7E13739F8CA6}">
      <dsp:nvSpPr>
        <dsp:cNvPr id="0" name=""/>
        <dsp:cNvSpPr/>
      </dsp:nvSpPr>
      <dsp:spPr>
        <a:xfrm>
          <a:off x="2487185" y="279743"/>
          <a:ext cx="2624792" cy="16667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A</a:t>
          </a:r>
          <a:endParaRPr lang="en-US" sz="6500" kern="1200" dirty="0"/>
        </a:p>
      </dsp:txBody>
      <dsp:txXfrm>
        <a:off x="2536002" y="328560"/>
        <a:ext cx="2527158" cy="1569109"/>
      </dsp:txXfrm>
    </dsp:sp>
    <dsp:sp modelId="{AD0C085A-9766-4AA0-A57D-8E4E080712A0}">
      <dsp:nvSpPr>
        <dsp:cNvPr id="0" name=""/>
        <dsp:cNvSpPr/>
      </dsp:nvSpPr>
      <dsp:spPr>
        <a:xfrm>
          <a:off x="3947092" y="2435484"/>
          <a:ext cx="2624792" cy="1638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3D2EB-A2CF-439C-8868-6862A811646C}">
      <dsp:nvSpPr>
        <dsp:cNvPr id="0" name=""/>
        <dsp:cNvSpPr/>
      </dsp:nvSpPr>
      <dsp:spPr>
        <a:xfrm>
          <a:off x="4238736" y="2712546"/>
          <a:ext cx="2624792" cy="1638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C</a:t>
          </a:r>
          <a:endParaRPr lang="en-US" sz="6500" kern="1200" dirty="0"/>
        </a:p>
      </dsp:txBody>
      <dsp:txXfrm>
        <a:off x="4286735" y="2760545"/>
        <a:ext cx="2528794" cy="1542793"/>
      </dsp:txXfrm>
    </dsp:sp>
    <dsp:sp modelId="{ED8DD762-9CDB-4D13-BA4C-EC3A7EF5CCB9}">
      <dsp:nvSpPr>
        <dsp:cNvPr id="0" name=""/>
        <dsp:cNvSpPr/>
      </dsp:nvSpPr>
      <dsp:spPr>
        <a:xfrm>
          <a:off x="5403621" y="2682"/>
          <a:ext cx="2624792" cy="16667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7306A-68F8-42A7-8EBE-41D418049ACC}">
      <dsp:nvSpPr>
        <dsp:cNvPr id="0" name=""/>
        <dsp:cNvSpPr/>
      </dsp:nvSpPr>
      <dsp:spPr>
        <a:xfrm>
          <a:off x="5695265" y="279743"/>
          <a:ext cx="2624792" cy="16667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</a:t>
          </a:r>
          <a:endParaRPr lang="en-US" sz="6500" kern="1200" dirty="0"/>
        </a:p>
      </dsp:txBody>
      <dsp:txXfrm>
        <a:off x="5744082" y="328560"/>
        <a:ext cx="2527158" cy="15691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BABB5-AD23-4820-B2D0-88177F0C4132}">
      <dsp:nvSpPr>
        <dsp:cNvPr id="0" name=""/>
        <dsp:cNvSpPr/>
      </dsp:nvSpPr>
      <dsp:spPr>
        <a:xfrm>
          <a:off x="5350136" y="2619731"/>
          <a:ext cx="839587" cy="454607"/>
        </a:xfrm>
        <a:custGeom>
          <a:avLst/>
          <a:gdLst/>
          <a:ahLst/>
          <a:cxnLst/>
          <a:rect l="0" t="0" r="0" b="0"/>
          <a:pathLst>
            <a:path>
              <a:moveTo>
                <a:pt x="839587" y="0"/>
              </a:moveTo>
              <a:lnTo>
                <a:pt x="839587" y="299208"/>
              </a:lnTo>
              <a:lnTo>
                <a:pt x="0" y="299208"/>
              </a:lnTo>
              <a:lnTo>
                <a:pt x="0" y="4546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74D13-F624-4BC8-AA66-EFB38A8EB161}">
      <dsp:nvSpPr>
        <dsp:cNvPr id="0" name=""/>
        <dsp:cNvSpPr/>
      </dsp:nvSpPr>
      <dsp:spPr>
        <a:xfrm>
          <a:off x="5164607" y="1066678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EB7A12-E8D4-4A2F-9E47-9F1416B2180F}">
      <dsp:nvSpPr>
        <dsp:cNvPr id="0" name=""/>
        <dsp:cNvSpPr/>
      </dsp:nvSpPr>
      <dsp:spPr>
        <a:xfrm>
          <a:off x="4139490" y="1066678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669E5-3335-4A15-989D-721E7064A4AE}">
      <dsp:nvSpPr>
        <dsp:cNvPr id="0" name=""/>
        <dsp:cNvSpPr/>
      </dsp:nvSpPr>
      <dsp:spPr>
        <a:xfrm>
          <a:off x="4325875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2F672-8021-4094-A210-8A0759F5A5DE}">
      <dsp:nvSpPr>
        <dsp:cNvPr id="0" name=""/>
        <dsp:cNvSpPr/>
      </dsp:nvSpPr>
      <dsp:spPr>
        <a:xfrm>
          <a:off x="4512260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A</a:t>
          </a:r>
          <a:endParaRPr lang="en-US" sz="4600" kern="1200" dirty="0"/>
        </a:p>
      </dsp:txBody>
      <dsp:txXfrm>
        <a:off x="4543458" y="209752"/>
        <a:ext cx="1615068" cy="1002793"/>
      </dsp:txXfrm>
    </dsp:sp>
    <dsp:sp modelId="{AB6A542B-B932-40C8-A79D-08848D201634}">
      <dsp:nvSpPr>
        <dsp:cNvPr id="0" name=""/>
        <dsp:cNvSpPr/>
      </dsp:nvSpPr>
      <dsp:spPr>
        <a:xfrm>
          <a:off x="3300758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B6E12-5A72-491D-8426-D599A88A62C0}">
      <dsp:nvSpPr>
        <dsp:cNvPr id="0" name=""/>
        <dsp:cNvSpPr/>
      </dsp:nvSpPr>
      <dsp:spPr>
        <a:xfrm>
          <a:off x="3487143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B</a:t>
          </a:r>
          <a:endParaRPr lang="en-US" sz="4600" kern="1200" dirty="0"/>
        </a:p>
      </dsp:txBody>
      <dsp:txXfrm>
        <a:off x="3518341" y="1762804"/>
        <a:ext cx="1615068" cy="1002793"/>
      </dsp:txXfrm>
    </dsp:sp>
    <dsp:sp modelId="{E8522FB5-AF34-40F1-94D1-2AC6963555C4}">
      <dsp:nvSpPr>
        <dsp:cNvPr id="0" name=""/>
        <dsp:cNvSpPr/>
      </dsp:nvSpPr>
      <dsp:spPr>
        <a:xfrm>
          <a:off x="5350992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D7D36-8FD2-462C-8C4B-7E63BAF18C4E}">
      <dsp:nvSpPr>
        <dsp:cNvPr id="0" name=""/>
        <dsp:cNvSpPr/>
      </dsp:nvSpPr>
      <dsp:spPr>
        <a:xfrm>
          <a:off x="5537377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C</a:t>
          </a:r>
          <a:endParaRPr lang="en-US" sz="4600" kern="1200" dirty="0"/>
        </a:p>
      </dsp:txBody>
      <dsp:txXfrm>
        <a:off x="5568575" y="1762804"/>
        <a:ext cx="1615068" cy="1002793"/>
      </dsp:txXfrm>
    </dsp:sp>
    <dsp:sp modelId="{80D34546-4A2B-4993-BF49-FE63457F0731}">
      <dsp:nvSpPr>
        <dsp:cNvPr id="0" name=""/>
        <dsp:cNvSpPr/>
      </dsp:nvSpPr>
      <dsp:spPr>
        <a:xfrm>
          <a:off x="4511404" y="3074338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BB48B-7B11-49B6-9828-CF000F3EC9F4}">
      <dsp:nvSpPr>
        <dsp:cNvPr id="0" name=""/>
        <dsp:cNvSpPr/>
      </dsp:nvSpPr>
      <dsp:spPr>
        <a:xfrm>
          <a:off x="4697789" y="3251403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D</a:t>
          </a:r>
          <a:endParaRPr lang="en-US" sz="4600" kern="1200" dirty="0"/>
        </a:p>
      </dsp:txBody>
      <dsp:txXfrm>
        <a:off x="4728987" y="3282601"/>
        <a:ext cx="1615068" cy="1002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CB08-D218-4B93-82AF-C7320C330ED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FA00-1CB6-4988-8819-A53173418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CB08-D218-4B93-82AF-C7320C330ED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FA00-1CB6-4988-8819-A53173418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CB08-D218-4B93-82AF-C7320C330ED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FA00-1CB6-4988-8819-A53173418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CB08-D218-4B93-82AF-C7320C330ED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FA00-1CB6-4988-8819-A53173418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CB08-D218-4B93-82AF-C7320C330ED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FA00-1CB6-4988-8819-A53173418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CB08-D218-4B93-82AF-C7320C330ED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FA00-1CB6-4988-8819-A53173418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CB08-D218-4B93-82AF-C7320C330ED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FA00-1CB6-4988-8819-A53173418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CB08-D218-4B93-82AF-C7320C330ED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FA00-1CB6-4988-8819-A53173418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CB08-D218-4B93-82AF-C7320C330ED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FA00-1CB6-4988-8819-A53173418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CB08-D218-4B93-82AF-C7320C330ED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FA00-1CB6-4988-8819-A53173418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CB08-D218-4B93-82AF-C7320C330ED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9FA00-1CB6-4988-8819-A53173418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8CB08-D218-4B93-82AF-C7320C330ED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9FA00-1CB6-4988-8819-A5317341802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~!@#$%^&amp;*()`-_=+,./&lt;&gt;?;&#8217;:&#8221;[]{}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6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</a:t>
            </a:r>
            <a:r>
              <a:rPr lang="en-IN" altLang="en-US" dirty="0" smtClean="0"/>
              <a:t>&amp; OOP</a:t>
            </a:r>
            <a:br>
              <a:rPr lang="en-IN" altLang="en-US" dirty="0" smtClean="0"/>
            </a:b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data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615601"/>
          <a:ext cx="105156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Byte(s)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Range (typically)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bit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true/false</a:t>
                      </a: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char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byte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-128 to 127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double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 bytes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/>
                        <a:t>-2.22507e-308 to -1.79769e+308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float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 bytes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/>
                        <a:t>-1.17549e-38 to -3.40282e+38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 bytes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-2147483648 to 2147483647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wchar_t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to 4 bytes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String 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(not built-in)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help adjust the range and no of bytes.</a:t>
            </a:r>
            <a:endParaRPr lang="en-US" dirty="0" smtClean="0"/>
          </a:p>
          <a:p>
            <a:r>
              <a:rPr lang="en-US" dirty="0" smtClean="0"/>
              <a:t>Can be used with majority of types.</a:t>
            </a:r>
            <a:endParaRPr lang="en-US" dirty="0" smtClean="0"/>
          </a:p>
          <a:p>
            <a:r>
              <a:rPr lang="en-US" dirty="0" smtClean="0"/>
              <a:t>long, short, signed and unsigned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Variable/Constant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[storage class] data-type variable-name [=value];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[storage class] </a:t>
            </a:r>
            <a:r>
              <a:rPr lang="en-US" dirty="0" err="1" smtClean="0"/>
              <a:t>const</a:t>
            </a:r>
            <a:r>
              <a:rPr lang="en-US" dirty="0" smtClean="0"/>
              <a:t> data-type constant-name =value;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CPP allows dynamic declaration and initialization.</a:t>
            </a:r>
            <a:endParaRPr lang="en-US" dirty="0"/>
          </a:p>
          <a:p>
            <a:r>
              <a:rPr lang="en-US" dirty="0" smtClean="0"/>
              <a:t>CPP also allows alias name (reference ) for variable.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datatype &amp; new-name = old-name;</a:t>
            </a:r>
            <a:endParaRPr lang="en-US" dirty="0" smtClean="0"/>
          </a:p>
          <a:p>
            <a:r>
              <a:rPr lang="en-US" dirty="0" smtClean="0"/>
              <a:t>Reference must not be null.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statements-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4356"/>
            <a:ext cx="10515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198" y="1512916"/>
          <a:ext cx="996665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990"/>
                <a:gridCol w="1856670"/>
                <a:gridCol w="1993330"/>
                <a:gridCol w="2980460"/>
                <a:gridCol w="1006200"/>
              </a:tblGrid>
              <a:tr h="3308465">
                <a:tc>
                  <a:txBody>
                    <a:bodyPr/>
                    <a:lstStyle/>
                    <a:p>
                      <a:r>
                        <a:rPr lang="en-US" dirty="0" smtClean="0"/>
                        <a:t>if(condition){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	action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}</a:t>
                      </a:r>
                      <a:endParaRPr lang="en-US" dirty="0" smtClean="0"/>
                    </a:p>
                    <a:p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if(condition){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	action1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}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else{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	action2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}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if(condition1){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	action1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 }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elseif</a:t>
                      </a:r>
                      <a:r>
                        <a:rPr lang="en-US" dirty="0" smtClean="0"/>
                        <a:t>(condition2){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	action2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}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…..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 else{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	default-action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}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switch(expression){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case 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: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statements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break;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case 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: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statements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break;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….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default: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statements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break;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goto</a:t>
                      </a:r>
                      <a:r>
                        <a:rPr lang="en-US" dirty="0" smtClean="0"/>
                        <a:t> label;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statements- syntax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298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9882"/>
                <a:gridCol w="2416628"/>
                <a:gridCol w="2359090"/>
              </a:tblGrid>
              <a:tr h="2298506">
                <a:tc>
                  <a:txBody>
                    <a:bodyPr/>
                    <a:lstStyle/>
                    <a:p>
                      <a:r>
                        <a:rPr lang="en-US" dirty="0" smtClean="0"/>
                        <a:t>for(counter initialization;</a:t>
                      </a:r>
                      <a:r>
                        <a:rPr lang="en-US" baseline="0" dirty="0" smtClean="0"/>
                        <a:t> condition; counter change){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  statements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}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while(condition){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statements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do{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statements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}while(condition);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break &amp;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break; terminates the loop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continue; skips the current loop iteration and starts new one.</a:t>
            </a:r>
            <a:endParaRPr lang="en-US" dirty="0" smtClean="0"/>
          </a:p>
          <a:p>
            <a:r>
              <a:rPr lang="en-US" dirty="0" smtClean="0"/>
              <a:t> Both should be used in controlled way.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Set of elements having same name and type.</a:t>
            </a:r>
            <a:endParaRPr lang="en-US" dirty="0" smtClean="0"/>
          </a:p>
          <a:p>
            <a:r>
              <a:rPr lang="en-US" dirty="0" smtClean="0"/>
              <a:t>Declaration syntax: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datatype array-name[dimension];</a:t>
            </a:r>
            <a:endParaRPr lang="en-US" dirty="0" smtClean="0"/>
          </a:p>
          <a:p>
            <a:r>
              <a:rPr lang="en-US" dirty="0" smtClean="0"/>
              <a:t>Compile time initialization: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datatype array-name[]={comma separated list of values};</a:t>
            </a:r>
            <a:endParaRPr lang="en-US" dirty="0" smtClean="0"/>
          </a:p>
          <a:p>
            <a:r>
              <a:rPr lang="en-US" dirty="0" smtClean="0"/>
              <a:t>2D array declaration: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datatype </a:t>
            </a:r>
            <a:r>
              <a:rPr lang="en-US" dirty="0" smtClean="0"/>
              <a:t>array-name[rows][cols];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datatype </a:t>
            </a:r>
            <a:r>
              <a:rPr lang="en-US" dirty="0" smtClean="0"/>
              <a:t>array-name[rows][cols]={</a:t>
            </a:r>
            <a:r>
              <a:rPr lang="en-US" dirty="0"/>
              <a:t>comma separated list of values</a:t>
            </a:r>
            <a:r>
              <a:rPr lang="en-US" dirty="0" smtClean="0"/>
              <a:t>};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datatype array-name</a:t>
            </a:r>
            <a:r>
              <a:rPr lang="en-US" dirty="0" smtClean="0"/>
              <a:t>[][</a:t>
            </a:r>
            <a:r>
              <a:rPr lang="en-US" dirty="0"/>
              <a:t>cols]={comma separated list of </a:t>
            </a:r>
            <a:r>
              <a:rPr lang="en-US" dirty="0" smtClean="0"/>
              <a:t>values specified row-wise in {}};</a:t>
            </a:r>
            <a:endParaRPr lang="en-US" dirty="0" smtClean="0"/>
          </a:p>
          <a:p>
            <a:r>
              <a:rPr lang="en-US" dirty="0" smtClean="0"/>
              <a:t>To access array element index has to be specified.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array-name[index]=value;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array-name[row-index][col-index]=value;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etc.</a:t>
            </a: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in expression.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area=3.14*radius*radius;</a:t>
            </a:r>
            <a:endParaRPr lang="en-US" dirty="0" smtClean="0"/>
          </a:p>
          <a:p>
            <a:r>
              <a:rPr lang="en-US" dirty="0" smtClean="0"/>
              <a:t>They have precedence and associativity.</a:t>
            </a:r>
            <a:endParaRPr lang="en-US" dirty="0" smtClean="0"/>
          </a:p>
          <a:p>
            <a:r>
              <a:rPr lang="en-US" dirty="0" smtClean="0"/>
              <a:t>Unary | Binary | Ternary</a:t>
            </a:r>
            <a:endParaRPr lang="en-US" dirty="0" smtClean="0"/>
          </a:p>
          <a:p>
            <a:r>
              <a:rPr lang="en-US" dirty="0" smtClean="0"/>
              <a:t>Arithmetic | Relational | Logical | Assignment  | Memory management etc.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endParaRPr lang="en-US" dirty="0" smtClean="0"/>
          </a:p>
          <a:p>
            <a:r>
              <a:rPr lang="en-US" dirty="0" smtClean="0"/>
              <a:t>Object oriented support</a:t>
            </a:r>
            <a:endParaRPr lang="en-US" dirty="0" smtClean="0"/>
          </a:p>
          <a:p>
            <a:r>
              <a:rPr lang="en-US" dirty="0" smtClean="0"/>
              <a:t>Compiled </a:t>
            </a:r>
            <a:endParaRPr lang="en-US" dirty="0" smtClean="0"/>
          </a:p>
          <a:p>
            <a:r>
              <a:rPr lang="en-US" dirty="0" smtClean="0"/>
              <a:t>Portable</a:t>
            </a:r>
            <a:endParaRPr lang="en-US" dirty="0" smtClean="0"/>
          </a:p>
          <a:p>
            <a:r>
              <a:rPr lang="en-US" dirty="0" smtClean="0"/>
              <a:t>Structured etc.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568"/>
            <a:ext cx="10515600" cy="505719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89608" y="2229727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Associative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 -&gt; 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 -&gt; R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 -&gt; R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 -&gt; R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Modulo 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L -&gt; R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Lesser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 -&gt; 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Lesser than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L -&gt; 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L -&gt; 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 equal</a:t>
                      </a:r>
                      <a:r>
                        <a:rPr lang="en-US" baseline="0" dirty="0" smtClean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L -&gt; 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L -&gt; 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Inequality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L -&gt; R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L -&gt; 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L -&gt; 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L -&gt; 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L -&gt; 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L -&gt; 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L -&gt; 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left</a:t>
                      </a:r>
                      <a:r>
                        <a:rPr lang="en-US" baseline="0" dirty="0" smtClean="0"/>
                        <a:t> 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L -&gt; 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</a:t>
                      </a:r>
                      <a:r>
                        <a:rPr lang="en-US" baseline="0" dirty="0" smtClean="0"/>
                        <a:t> right 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L -&gt; R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 -&gt;</a:t>
                      </a:r>
                      <a:r>
                        <a:rPr lang="en-US" baseline="0" dirty="0" smtClean="0"/>
                        <a:t> 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R -&gt;</a:t>
                      </a:r>
                      <a:r>
                        <a:rPr lang="en-US" baseline="0" dirty="0" smtClean="0"/>
                        <a:t> 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R -&gt;</a:t>
                      </a:r>
                      <a:r>
                        <a:rPr lang="en-US" baseline="0" dirty="0" smtClean="0"/>
                        <a:t> 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Multiply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R -&gt;</a:t>
                      </a:r>
                      <a:r>
                        <a:rPr lang="en-US" baseline="0" dirty="0" smtClean="0"/>
                        <a:t> 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Divide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R -&gt;</a:t>
                      </a:r>
                      <a:r>
                        <a:rPr lang="en-US" baseline="0" dirty="0" smtClean="0"/>
                        <a:t> 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Modulo divide</a:t>
                      </a:r>
                      <a:r>
                        <a:rPr lang="en-US" baseline="0" dirty="0" smtClean="0"/>
                        <a:t>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R -&gt;</a:t>
                      </a:r>
                      <a:r>
                        <a:rPr lang="en-US" baseline="0" dirty="0" smtClean="0"/>
                        <a:t> L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R -&gt;</a:t>
                      </a:r>
                      <a:r>
                        <a:rPr lang="en-US" baseline="0" dirty="0" smtClean="0"/>
                        <a:t> 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|=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R -&gt;</a:t>
                      </a:r>
                      <a:r>
                        <a:rPr lang="en-US" baseline="0" dirty="0" smtClean="0"/>
                        <a:t> 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^=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R -&gt;</a:t>
                      </a:r>
                      <a:r>
                        <a:rPr lang="en-US" baseline="0" dirty="0" smtClean="0"/>
                        <a:t> L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(ternary)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?: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Conditional comparison and 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R -&gt;</a:t>
                      </a:r>
                      <a:r>
                        <a:rPr lang="en-US" baseline="0" dirty="0" smtClean="0"/>
                        <a:t> L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Unary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Unary plus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R -&gt;</a:t>
                      </a:r>
                      <a:r>
                        <a:rPr lang="en-US" baseline="0" dirty="0" smtClean="0"/>
                        <a:t> 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Unary minus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R -&gt;</a:t>
                      </a:r>
                      <a:r>
                        <a:rPr lang="en-US" baseline="0" dirty="0" smtClean="0"/>
                        <a:t> 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R -&gt;</a:t>
                      </a:r>
                      <a:r>
                        <a:rPr lang="en-US" baseline="0" dirty="0" smtClean="0"/>
                        <a:t> 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1’s complement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R -&gt;</a:t>
                      </a:r>
                      <a:r>
                        <a:rPr lang="en-US" baseline="0" dirty="0" smtClean="0"/>
                        <a:t> 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Depends (post or pre mode)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Depends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(type)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R -&gt;</a:t>
                      </a:r>
                      <a:r>
                        <a:rPr lang="en-US" baseline="0" dirty="0" smtClean="0"/>
                        <a:t> 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r>
                        <a:rPr lang="en-US" baseline="0" dirty="0" smtClean="0"/>
                        <a:t> de-reference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R -&gt;</a:t>
                      </a:r>
                      <a:r>
                        <a:rPr lang="en-US" baseline="0" dirty="0" smtClean="0"/>
                        <a:t> 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R -&gt;</a:t>
                      </a:r>
                      <a:r>
                        <a:rPr lang="en-US" baseline="0" dirty="0" smtClean="0"/>
                        <a:t> L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sizeof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R -&gt;</a:t>
                      </a:r>
                      <a:r>
                        <a:rPr lang="en-US" baseline="0" dirty="0" smtClean="0"/>
                        <a:t> L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reference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 -&gt; 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 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L -&gt; 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</a:t>
                      </a:r>
                      <a:r>
                        <a:rPr lang="en-US" baseline="0" dirty="0" smtClean="0"/>
                        <a:t> to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L -&gt; 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r>
                        <a:rPr lang="en-US" baseline="0" dirty="0" smtClean="0"/>
                        <a:t> 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L -&gt; 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::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Scope resolution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L -&gt; 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,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L -&gt; 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L -&gt; 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deallocation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L -&gt; R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Set of statements forming a logical block which can be compiled separately.</a:t>
            </a:r>
            <a:endParaRPr lang="en-US" dirty="0" smtClean="0"/>
          </a:p>
          <a:p>
            <a:r>
              <a:rPr lang="en-US" dirty="0" smtClean="0"/>
              <a:t>Two types: built-in and user-defined</a:t>
            </a:r>
            <a:endParaRPr lang="en-US" dirty="0" smtClean="0"/>
          </a:p>
          <a:p>
            <a:r>
              <a:rPr lang="en-US" dirty="0" smtClean="0"/>
              <a:t>Function declaration syntax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return-type function-name(type argument list);</a:t>
            </a:r>
            <a:endParaRPr lang="en-US" dirty="0" smtClean="0"/>
          </a:p>
          <a:p>
            <a:r>
              <a:rPr lang="en-US" dirty="0" smtClean="0"/>
              <a:t>Function definition syntax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return-type function-name(argument list){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statements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Function call syntax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function-name(value argument list);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Variable which holds address instead of value.</a:t>
            </a:r>
            <a:endParaRPr lang="en-US" dirty="0" smtClean="0"/>
          </a:p>
          <a:p>
            <a:r>
              <a:rPr lang="en-US" dirty="0" smtClean="0"/>
              <a:t>Declaration syntax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data-type	*ptr-variable-name;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ptr-variable-name= &amp;variable-name;</a:t>
            </a:r>
            <a:endParaRPr lang="en-US" dirty="0" smtClean="0"/>
          </a:p>
          <a:p>
            <a:r>
              <a:rPr lang="en-US" dirty="0" smtClean="0"/>
              <a:t>De-referencing pointer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variable-name= *ptr-variable-name;</a:t>
            </a:r>
            <a:endParaRPr lang="en-US" dirty="0" smtClean="0"/>
          </a:p>
          <a:p>
            <a:r>
              <a:rPr lang="en-US" dirty="0" smtClean="0"/>
              <a:t>Double pointer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data-type	</a:t>
            </a:r>
            <a:r>
              <a:rPr lang="en-US" dirty="0" smtClean="0"/>
              <a:t>**ptr-variable-name;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 ptr-variable-name= </a:t>
            </a:r>
            <a:r>
              <a:rPr lang="en-US" dirty="0" smtClean="0"/>
              <a:t>&amp;p-variable-name</a:t>
            </a:r>
            <a:r>
              <a:rPr lang="en-US" dirty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</a:t>
            </a:r>
            <a:endParaRPr lang="en-US" dirty="0" smtClean="0"/>
          </a:p>
          <a:p>
            <a:pPr lvl="1"/>
            <a:r>
              <a:rPr lang="en-US" dirty="0" smtClean="0"/>
              <a:t>actual  parameters can not change</a:t>
            </a:r>
            <a:endParaRPr lang="en-US" dirty="0" smtClean="0"/>
          </a:p>
          <a:p>
            <a:r>
              <a:rPr lang="en-US" dirty="0" smtClean="0"/>
              <a:t>Pass by address/reference</a:t>
            </a:r>
            <a:endParaRPr lang="en-US" dirty="0" smtClean="0"/>
          </a:p>
          <a:p>
            <a:pPr lvl="1"/>
            <a:r>
              <a:rPr lang="en-US" dirty="0" smtClean="0"/>
              <a:t>actual parameters can change</a:t>
            </a:r>
            <a:endParaRPr lang="en-US" dirty="0" smtClean="0"/>
          </a:p>
          <a:p>
            <a:pPr lvl="1"/>
            <a:r>
              <a:rPr lang="en-US" dirty="0" smtClean="0"/>
              <a:t>Implemented with pointers or references</a:t>
            </a:r>
            <a:endParaRPr lang="en-US" dirty="0" smtClean="0"/>
          </a:p>
          <a:p>
            <a:r>
              <a:rPr lang="en-US" dirty="0" smtClean="0"/>
              <a:t>Return by value</a:t>
            </a:r>
            <a:endParaRPr lang="en-US" dirty="0" smtClean="0"/>
          </a:p>
          <a:p>
            <a:pPr lvl="1"/>
            <a:r>
              <a:rPr lang="en-US" dirty="0" smtClean="0"/>
              <a:t>function returns value to the calling program</a:t>
            </a:r>
            <a:endParaRPr lang="en-US" dirty="0" smtClean="0"/>
          </a:p>
          <a:p>
            <a:r>
              <a:rPr lang="en-US" dirty="0" smtClean="0"/>
              <a:t>Return  by address/reference</a:t>
            </a:r>
            <a:endParaRPr lang="en-US" dirty="0" smtClean="0"/>
          </a:p>
          <a:p>
            <a:pPr lvl="1"/>
            <a:r>
              <a:rPr lang="en-US" dirty="0" smtClean="0"/>
              <a:t>function returns address/reference to the calling program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</a:t>
            </a:r>
            <a:r>
              <a:rPr lang="en-US" dirty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 in early 1980s at Bell laboratories USA.</a:t>
            </a:r>
            <a:endParaRPr lang="en-US" dirty="0" smtClean="0"/>
          </a:p>
          <a:p>
            <a:r>
              <a:rPr lang="en-US" dirty="0" smtClean="0"/>
              <a:t>Ahead, many new features added such as exception handling, templates, namespaces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Function calling itself.</a:t>
            </a:r>
            <a:endParaRPr lang="en-US" dirty="0" smtClean="0"/>
          </a:p>
          <a:p>
            <a:r>
              <a:rPr lang="en-US" dirty="0" smtClean="0"/>
              <a:t>Useful in many complex applications like game programming, data structures, computer animations, mathematical inductions etc.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void foo(){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while(true){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foo();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getFactorial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fact=n*</a:t>
            </a:r>
            <a:r>
              <a:rPr lang="en-US" dirty="0" err="1" smtClean="0"/>
              <a:t>getFactorial</a:t>
            </a:r>
            <a:r>
              <a:rPr lang="en-US" dirty="0" smtClean="0"/>
              <a:t>(n-1);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value for parameter(s) in function.</a:t>
            </a:r>
            <a:endParaRPr lang="en-US" dirty="0" smtClean="0"/>
          </a:p>
          <a:p>
            <a:r>
              <a:rPr lang="en-US" dirty="0" smtClean="0"/>
              <a:t>If not passed values in call then default values are assigned.</a:t>
            </a:r>
            <a:endParaRPr lang="en-US" dirty="0" smtClean="0"/>
          </a:p>
          <a:p>
            <a:r>
              <a:rPr lang="en-US" dirty="0" smtClean="0"/>
              <a:t>Must appear in trailing part of function prototype.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foo(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y, </a:t>
            </a:r>
            <a:r>
              <a:rPr lang="en-US" dirty="0" err="1" smtClean="0"/>
              <a:t>int</a:t>
            </a:r>
            <a:r>
              <a:rPr lang="en-US" dirty="0" smtClean="0"/>
              <a:t> z=100){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Above function can be called with/without passing value for z.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Operations on pointers: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Increment/Decrement (++ and --)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Comparison (== and !=)</a:t>
            </a:r>
            <a:endParaRPr lang="en-US" dirty="0" smtClean="0"/>
          </a:p>
          <a:p>
            <a:r>
              <a:rPr lang="en-US" dirty="0" smtClean="0"/>
              <a:t>Null pointer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Pointer assigned to null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*ptr=null;</a:t>
            </a:r>
            <a:endParaRPr lang="en-US" dirty="0" smtClean="0"/>
          </a:p>
          <a:p>
            <a:r>
              <a:rPr lang="en-US" dirty="0" smtClean="0"/>
              <a:t>void pointer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Can be used to store address of any type variable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*ptr;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x=100;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ptr=&amp;x;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double y= *(double*)ptr; </a:t>
            </a:r>
            <a:endParaRPr 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Pointer to array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Pointer pointing to address of very first element of an array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Same pointer can be used to iterate through an </a:t>
            </a:r>
            <a:r>
              <a:rPr lang="en-US" dirty="0" smtClean="0"/>
              <a:t>array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[100];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*ptr;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ptr=&amp;</a:t>
            </a:r>
            <a:r>
              <a:rPr lang="en-US" dirty="0" err="1" smtClean="0"/>
              <a:t>arr</a:t>
            </a:r>
            <a:r>
              <a:rPr lang="en-US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*ptr	//to access elements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++ptr 	//to iterate through next elements</a:t>
            </a:r>
            <a:endParaRPr lang="en-US" dirty="0"/>
          </a:p>
          <a:p>
            <a:r>
              <a:rPr lang="en-US" dirty="0"/>
              <a:t>Array of pointers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Array containing set of </a:t>
            </a:r>
            <a:r>
              <a:rPr lang="en-US" dirty="0" smtClean="0"/>
              <a:t>addresses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*ptr[100];	//each element stores address 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User defined type</a:t>
            </a:r>
            <a:endParaRPr lang="en-US" dirty="0" smtClean="0"/>
          </a:p>
          <a:p>
            <a:r>
              <a:rPr lang="en-US" dirty="0" smtClean="0"/>
              <a:t>Record type data which holds members of different types </a:t>
            </a:r>
            <a:endParaRPr lang="en-US" dirty="0" smtClean="0"/>
          </a:p>
          <a:p>
            <a:r>
              <a:rPr lang="en-US" dirty="0" smtClean="0"/>
              <a:t>Syntax to create 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-name{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member declaration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Person{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string name;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string city;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age;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Structure- </a:t>
            </a:r>
            <a:r>
              <a:rPr lang="en-US" dirty="0" smtClean="0"/>
              <a:t>instantiation and member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to instantiate: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structure-name instance-name;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Person p;</a:t>
            </a:r>
            <a:endParaRPr lang="en-US" dirty="0" smtClean="0"/>
          </a:p>
          <a:p>
            <a:r>
              <a:rPr lang="en-US" dirty="0" smtClean="0"/>
              <a:t>Accessing member: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instance-</a:t>
            </a:r>
            <a:r>
              <a:rPr lang="en-US" dirty="0" err="1" smtClean="0"/>
              <a:t>name.member</a:t>
            </a:r>
            <a:r>
              <a:rPr lang="en-US" dirty="0" smtClean="0"/>
              <a:t>-name</a:t>
            </a:r>
            <a:r>
              <a:rPr lang="en-US" dirty="0"/>
              <a:t>	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p.name=“Tom”;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p.city</a:t>
            </a:r>
            <a:r>
              <a:rPr lang="en-US" dirty="0" smtClean="0"/>
              <a:t>=“Mumbai”;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p.age</a:t>
            </a:r>
            <a:r>
              <a:rPr lang="en-US" dirty="0" smtClean="0"/>
              <a:t>=25;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Union- </a:t>
            </a:r>
            <a:r>
              <a:rPr lang="en-US" dirty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Unlike </a:t>
            </a:r>
            <a:r>
              <a:rPr lang="en-US" dirty="0" err="1" smtClean="0"/>
              <a:t>struct</a:t>
            </a:r>
            <a:r>
              <a:rPr lang="en-US" dirty="0" smtClean="0"/>
              <a:t>, here only </a:t>
            </a:r>
            <a:r>
              <a:rPr lang="en-US" dirty="0"/>
              <a:t>one member can contain a value at any given </a:t>
            </a:r>
            <a:r>
              <a:rPr lang="en-US" dirty="0" smtClean="0"/>
              <a:t>time</a:t>
            </a:r>
            <a:endParaRPr lang="en-US" dirty="0" smtClean="0"/>
          </a:p>
          <a:p>
            <a:r>
              <a:rPr lang="en-US" dirty="0" smtClean="0"/>
              <a:t>Requires less memory than structure</a:t>
            </a:r>
            <a:endParaRPr lang="en-US" dirty="0" smtClean="0"/>
          </a:p>
          <a:p>
            <a:r>
              <a:rPr lang="en-US" dirty="0"/>
              <a:t>Syntax to create 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union union-name</a:t>
            </a:r>
            <a:r>
              <a:rPr lang="en-US" dirty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member declaration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};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union </a:t>
            </a:r>
            <a:r>
              <a:rPr lang="en-US" dirty="0"/>
              <a:t>Person{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string name;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string city;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age;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};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Union- </a:t>
            </a:r>
            <a:r>
              <a:rPr lang="en-US" dirty="0"/>
              <a:t>instantiation and member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to instantiate: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union-name </a:t>
            </a:r>
            <a:r>
              <a:rPr lang="en-US" dirty="0"/>
              <a:t>instance-name;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Person p;</a:t>
            </a:r>
            <a:endParaRPr lang="en-US" dirty="0"/>
          </a:p>
          <a:p>
            <a:r>
              <a:rPr lang="en-US" dirty="0"/>
              <a:t>Accessing member: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instance-</a:t>
            </a:r>
            <a:r>
              <a:rPr lang="en-US" dirty="0" err="1"/>
              <a:t>name.member</a:t>
            </a:r>
            <a:r>
              <a:rPr lang="en-US" dirty="0"/>
              <a:t>-name	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p.name=“Tom”;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p.city</a:t>
            </a:r>
            <a:r>
              <a:rPr lang="en-US" dirty="0"/>
              <a:t>=“Mumbai”;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p.age</a:t>
            </a:r>
            <a:r>
              <a:rPr lang="en-US" dirty="0"/>
              <a:t>=25;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Used to create list of constants </a:t>
            </a:r>
            <a:endParaRPr lang="en-US" dirty="0" smtClean="0"/>
          </a:p>
          <a:p>
            <a:r>
              <a:rPr lang="en-US" dirty="0" smtClean="0"/>
              <a:t>Syntax to define: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-name{comma separated list of values};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city_code</a:t>
            </a:r>
            <a:r>
              <a:rPr lang="en-US" dirty="0" smtClean="0"/>
              <a:t>{Mumbai, Delhi, Kolkata, Chennai};</a:t>
            </a:r>
            <a:endParaRPr lang="en-US" dirty="0" smtClean="0"/>
          </a:p>
          <a:p>
            <a:r>
              <a:rPr lang="en-US" dirty="0" smtClean="0"/>
              <a:t>To create instance: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enum</a:t>
            </a:r>
            <a:r>
              <a:rPr lang="en-US" dirty="0" smtClean="0"/>
              <a:t>-name instance-name;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city_code</a:t>
            </a:r>
            <a:r>
              <a:rPr lang="en-US" dirty="0" smtClean="0"/>
              <a:t> </a:t>
            </a:r>
            <a:r>
              <a:rPr lang="en-US" dirty="0" err="1" smtClean="0"/>
              <a:t>new_city,my_city</a:t>
            </a:r>
            <a:r>
              <a:rPr lang="en-US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new_city</a:t>
            </a:r>
            <a:r>
              <a:rPr lang="en-US" dirty="0" smtClean="0"/>
              <a:t>=Mumbai;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my_city</a:t>
            </a:r>
            <a:r>
              <a:rPr lang="en-US" dirty="0" smtClean="0"/>
              <a:t>=Delhi+100;</a:t>
            </a:r>
            <a:endParaRPr lang="en-US" dirty="0" smtClean="0"/>
          </a:p>
          <a:p>
            <a:r>
              <a:rPr lang="en-US" dirty="0" smtClean="0"/>
              <a:t>List values can be overridden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city_code</a:t>
            </a:r>
            <a:r>
              <a:rPr lang="en-US" dirty="0" smtClean="0"/>
              <a:t>{Mumbai, Delhi, Kolkata=9, </a:t>
            </a:r>
            <a:r>
              <a:rPr lang="en-US" smtClean="0"/>
              <a:t>Chennai};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Set of characters enclosed in double quotes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#include &lt;string</a:t>
            </a:r>
            <a:r>
              <a:rPr lang="en-US" dirty="0" smtClean="0"/>
              <a:t>&gt;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smtClean="0"/>
              <a:t>message </a:t>
            </a:r>
            <a:r>
              <a:rPr lang="en-US" dirty="0"/>
              <a:t>= "Hello</a:t>
            </a:r>
            <a:r>
              <a:rPr lang="en-US" dirty="0" smtClean="0"/>
              <a:t>";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//</a:t>
            </a:r>
            <a:r>
              <a:rPr lang="en-US" dirty="0" err="1"/>
              <a:t>getline</a:t>
            </a:r>
            <a:r>
              <a:rPr lang="en-US" dirty="0"/>
              <a:t>(</a:t>
            </a:r>
            <a:r>
              <a:rPr lang="en-US" dirty="0" err="1"/>
              <a:t>cin,message</a:t>
            </a:r>
            <a:r>
              <a:rPr lang="en-US" dirty="0"/>
              <a:t>);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Treated as character array terminated by null character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char message[100];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&gt;&gt;message;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</a:t>
            </a:r>
            <a:r>
              <a:rPr lang="en-US" dirty="0" err="1" smtClean="0"/>
              <a:t>cin.get</a:t>
            </a:r>
            <a:r>
              <a:rPr lang="en-US" dirty="0" smtClean="0"/>
              <a:t>(message,100);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&lt;&lt;message;</a:t>
            </a:r>
            <a:endParaRPr lang="en-US" dirty="0" smtClean="0"/>
          </a:p>
          <a:p>
            <a:r>
              <a:rPr lang="en-US" dirty="0" smtClean="0"/>
              <a:t>Header files string, </a:t>
            </a:r>
            <a:r>
              <a:rPr lang="en-US" dirty="0" err="1" smtClean="0"/>
              <a:t>cstring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can be used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getline(cin,str);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fundamentals- Character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and semantics</a:t>
            </a:r>
            <a:endParaRPr lang="en-US" dirty="0" smtClean="0"/>
          </a:p>
          <a:p>
            <a:r>
              <a:rPr lang="en-US" dirty="0" smtClean="0"/>
              <a:t>Character set: </a:t>
            </a:r>
            <a:endParaRPr lang="en-US" dirty="0" smtClean="0"/>
          </a:p>
          <a:p>
            <a:pPr lvl="1"/>
            <a:r>
              <a:rPr lang="en-US" dirty="0" smtClean="0"/>
              <a:t>Letters: A-Z </a:t>
            </a:r>
            <a:r>
              <a:rPr lang="en-US" dirty="0" err="1" smtClean="0"/>
              <a:t>a-z</a:t>
            </a:r>
            <a:endParaRPr lang="en-US" dirty="0"/>
          </a:p>
          <a:p>
            <a:pPr lvl="1"/>
            <a:r>
              <a:rPr lang="en-US" dirty="0" smtClean="0"/>
              <a:t>Digits: 0-9</a:t>
            </a:r>
            <a:endParaRPr lang="en-US" dirty="0" smtClean="0"/>
          </a:p>
          <a:p>
            <a:pPr lvl="1"/>
            <a:r>
              <a:rPr lang="en-US" dirty="0" smtClean="0"/>
              <a:t>Symbols: All types of white spaces and all 256 ASCII characters including  </a:t>
            </a:r>
            <a:r>
              <a:rPr lang="en-US" dirty="0" smtClean="0">
                <a:hlinkClick r:id="rId1"/>
              </a:rPr>
              <a:t>~ ! @ # $ % ^ &amp; * ( ) ` - = + , . / &lt; &gt; ? ; ’ : ” [ ] { }</a:t>
            </a:r>
            <a:r>
              <a:rPr lang="en-US" dirty="0" smtClean="0"/>
              <a:t> etc.</a:t>
            </a:r>
            <a:endParaRPr lang="en-US" dirty="0" smtClean="0"/>
          </a:p>
          <a:p>
            <a:pPr lvl="1"/>
            <a:r>
              <a:rPr lang="en-US" dirty="0" smtClean="0"/>
              <a:t>Strictly case sensitive </a:t>
            </a:r>
            <a:r>
              <a:rPr lang="en-US" dirty="0" err="1" smtClean="0"/>
              <a:t>langugae</a:t>
            </a:r>
            <a:endParaRPr lang="en-US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string class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Object of string class can hold sequence of characters. </a:t>
            </a:r>
            <a:endParaRPr lang="en-IN" altLang="en-US"/>
          </a:p>
          <a:p>
            <a:r>
              <a:rPr lang="en-IN" altLang="en-US"/>
              <a:t>Input for string can be accepted using cin object or getline() function.</a:t>
            </a:r>
            <a:endParaRPr lang="en-IN" altLang="en-US"/>
          </a:p>
          <a:p>
            <a:r>
              <a:rPr lang="en-IN" altLang="en-US"/>
              <a:t>cin treats white space as terminating character and hence getline() function is recommended.</a:t>
            </a:r>
            <a:endParaRPr lang="en-IN" altLang="en-US"/>
          </a:p>
          <a:p>
            <a:r>
              <a:rPr lang="en-IN" altLang="en-US"/>
              <a:t>string can also be accessed as if it is character array , example string text can be accessed using text[0], text[1] etc.</a:t>
            </a:r>
            <a:endParaRPr lang="en-I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Commonly used functions on string object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640"/>
            <a:ext cx="10515600" cy="4773295"/>
          </a:xfrm>
        </p:spPr>
        <p:txBody>
          <a:bodyPr>
            <a:normAutofit fontScale="50000"/>
          </a:bodyPr>
          <a:p>
            <a:r>
              <a:rPr lang="en-IN" altLang="en-US"/>
              <a:t>append() OR + </a:t>
            </a:r>
            <a:endParaRPr lang="en-IN" altLang="en-US"/>
          </a:p>
          <a:p>
            <a:pPr lvl="1"/>
            <a:r>
              <a:rPr lang="en-IN" altLang="en-US"/>
              <a:t>Concatenates string with another string</a:t>
            </a:r>
            <a:endParaRPr lang="en-IN" altLang="en-US"/>
          </a:p>
          <a:p>
            <a:pPr lvl="0"/>
            <a:r>
              <a:rPr lang="en-IN" altLang="en-US"/>
              <a:t>push_back()</a:t>
            </a:r>
            <a:endParaRPr lang="en-IN" altLang="en-US"/>
          </a:p>
          <a:p>
            <a:pPr lvl="1"/>
            <a:r>
              <a:rPr lang="en-IN" altLang="en-US"/>
              <a:t>Pushes character to the end of string</a:t>
            </a:r>
            <a:endParaRPr lang="en-IN" altLang="en-US"/>
          </a:p>
          <a:p>
            <a:pPr lvl="0"/>
            <a:r>
              <a:rPr lang="en-IN" altLang="en-US"/>
              <a:t>pop_back()</a:t>
            </a:r>
            <a:endParaRPr lang="en-IN" altLang="en-US"/>
          </a:p>
          <a:p>
            <a:pPr lvl="1"/>
            <a:r>
              <a:rPr lang="en-IN" altLang="en-US"/>
              <a:t>Removes last character of string. (only from c++11 and onwards)</a:t>
            </a:r>
            <a:endParaRPr lang="en-IN" altLang="en-US"/>
          </a:p>
          <a:p>
            <a:pPr lvl="0"/>
            <a:r>
              <a:rPr lang="en-IN" altLang="en-US"/>
              <a:t>capacity()</a:t>
            </a:r>
            <a:endParaRPr lang="en-IN" altLang="en-US"/>
          </a:p>
          <a:p>
            <a:pPr lvl="1"/>
            <a:r>
              <a:rPr lang="en-IN" altLang="en-US"/>
              <a:t>Returns capacity of string (&gt;=length of string object)</a:t>
            </a:r>
            <a:endParaRPr lang="en-IN" altLang="en-US"/>
          </a:p>
          <a:p>
            <a:pPr lvl="0"/>
            <a:r>
              <a:rPr lang="en-IN" altLang="en-US"/>
              <a:t>resize()</a:t>
            </a:r>
            <a:endParaRPr lang="en-IN" altLang="en-US"/>
          </a:p>
          <a:p>
            <a:pPr lvl="1"/>
            <a:r>
              <a:rPr lang="en-IN" altLang="en-US"/>
              <a:t>Resizes the string object</a:t>
            </a:r>
            <a:endParaRPr lang="en-IN" altLang="en-US"/>
          </a:p>
          <a:p>
            <a:pPr lvl="0"/>
            <a:r>
              <a:rPr lang="en-IN" altLang="en-US"/>
              <a:t>length()</a:t>
            </a:r>
            <a:endParaRPr lang="en-IN" altLang="en-US"/>
          </a:p>
          <a:p>
            <a:pPr lvl="1"/>
            <a:r>
              <a:rPr lang="en-IN" altLang="en-US"/>
              <a:t>Returns length of string</a:t>
            </a:r>
            <a:endParaRPr lang="en-IN" altLang="en-US"/>
          </a:p>
          <a:p>
            <a:pPr lvl="0"/>
            <a:r>
              <a:rPr lang="en-IN" altLang="en-US"/>
              <a:t>copy(char[] c, int l, int i)</a:t>
            </a:r>
            <a:endParaRPr lang="en-IN" altLang="en-US"/>
          </a:p>
          <a:p>
            <a:pPr lvl="1"/>
            <a:r>
              <a:rPr lang="en-IN" altLang="en-US"/>
              <a:t>Copies string ontp char array c , l no of characters starting from i</a:t>
            </a:r>
            <a:endParaRPr lang="en-IN" altLang="en-US"/>
          </a:p>
          <a:p>
            <a:pPr lvl="0"/>
            <a:r>
              <a:rPr lang="en-IN" altLang="en-US"/>
              <a:t>swap()</a:t>
            </a:r>
            <a:endParaRPr lang="en-IN" altLang="en-US"/>
          </a:p>
          <a:p>
            <a:pPr lvl="1"/>
            <a:r>
              <a:rPr lang="en-IN" altLang="en-US"/>
              <a:t>Swaps this string object with one specified in argument.</a:t>
            </a:r>
            <a:endParaRPr lang="en-I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410"/>
          </a:xfrm>
        </p:spPr>
        <p:txBody>
          <a:bodyPr/>
          <a:lstStyle/>
          <a:p>
            <a:r>
              <a:rPr lang="en-US" dirty="0" smtClean="0"/>
              <a:t>String- functions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41068" y="1360112"/>
          <a:ext cx="11737572" cy="5267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524"/>
                <a:gridCol w="3912524"/>
                <a:gridCol w="3912524"/>
              </a:tblGrid>
              <a:tr h="56126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Function  (char array and string object)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Meaning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Example</a:t>
                      </a:r>
                      <a:endParaRPr lang="en-US" sz="1600" dirty="0"/>
                    </a:p>
                  </a:txBody>
                  <a:tcPr/>
                </a:tc>
              </a:tr>
              <a:tr h="325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strcpy</a:t>
                      </a:r>
                      <a:r>
                        <a:rPr lang="en-US" sz="1600" baseline="0" dirty="0" smtClean="0"/>
                        <a:t>(s1,s2)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Copies string s2 onto s1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strcpy</a:t>
                      </a:r>
                      <a:r>
                        <a:rPr lang="en-US" sz="1600" dirty="0" smtClean="0"/>
                        <a:t>(“hello”, ”hello all”)</a:t>
                      </a:r>
                      <a:endParaRPr lang="en-US" sz="1600" dirty="0"/>
                    </a:p>
                  </a:txBody>
                  <a:tcPr/>
                </a:tc>
              </a:tr>
              <a:tr h="5612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smtClean="0"/>
                        <a:t>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(s1, s2);</a:t>
                      </a:r>
                      <a:endParaRPr lang="en-US" sz="16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Concatenates both strings and stores into s1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strcat</a:t>
                      </a:r>
                      <a:r>
                        <a:rPr lang="en-US" sz="1600" dirty="0" smtClean="0"/>
                        <a:t>(“hello”,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” world”)</a:t>
                      </a:r>
                      <a:endParaRPr lang="en-US" sz="1600" dirty="0"/>
                    </a:p>
                  </a:txBody>
                  <a:tcPr/>
                </a:tc>
              </a:tr>
              <a:tr h="325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strlen</a:t>
                      </a:r>
                      <a:r>
                        <a:rPr lang="en-US" sz="1600" dirty="0" smtClean="0"/>
                        <a:t>(s1)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no</a:t>
                      </a:r>
                      <a:r>
                        <a:rPr lang="en-US" sz="1600" baseline="0" dirty="0" smtClean="0"/>
                        <a:t> of characters in 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strlen</a:t>
                      </a:r>
                      <a:r>
                        <a:rPr lang="en-US" sz="1600" dirty="0" smtClean="0"/>
                        <a:t>(“Hello”)</a:t>
                      </a:r>
                      <a:endParaRPr lang="en-US" sz="1600" dirty="0"/>
                    </a:p>
                  </a:txBody>
                  <a:tcPr/>
                </a:tc>
              </a:tr>
              <a:tr h="5612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strcmp</a:t>
                      </a:r>
                      <a:r>
                        <a:rPr lang="en-US" sz="1600" dirty="0" smtClean="0"/>
                        <a:t>(s1,s2)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Compares string lexicographically and returns either 0</a:t>
                      </a:r>
                      <a:r>
                        <a:rPr lang="en-US" sz="1600" baseline="0" dirty="0" smtClean="0"/>
                        <a:t> or -1 or +1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strcmp</a:t>
                      </a:r>
                      <a:r>
                        <a:rPr lang="en-US" sz="1600" dirty="0" smtClean="0"/>
                        <a:t>(“hello”,</a:t>
                      </a:r>
                      <a:r>
                        <a:rPr lang="en-US" sz="1600" baseline="0" dirty="0" smtClean="0"/>
                        <a:t> “Hello”)</a:t>
                      </a:r>
                      <a:endParaRPr lang="en-US" sz="1600" dirty="0"/>
                    </a:p>
                  </a:txBody>
                  <a:tcPr/>
                </a:tc>
              </a:tr>
              <a:tr h="5612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strchr</a:t>
                      </a:r>
                      <a:r>
                        <a:rPr lang="en-US" sz="1600" dirty="0" smtClean="0"/>
                        <a:t>(s1,c)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position of first occurrence of character c in string s1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strchr</a:t>
                      </a:r>
                      <a:r>
                        <a:rPr lang="en-US" sz="1600" dirty="0" smtClean="0"/>
                        <a:t>(“Hello”, “l”)</a:t>
                      </a:r>
                      <a:endParaRPr lang="en-US" sz="1600" dirty="0"/>
                    </a:p>
                  </a:txBody>
                  <a:tcPr/>
                </a:tc>
              </a:tr>
              <a:tr h="5612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strstr</a:t>
                      </a:r>
                      <a:r>
                        <a:rPr lang="en-US" sz="1600" dirty="0" smtClean="0"/>
                        <a:t>(s1,s2)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smtClean="0"/>
                        <a:t>Returns position of first occurrence of string s2 in string s1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strstr</a:t>
                      </a:r>
                      <a:r>
                        <a:rPr lang="en-US" sz="1600" dirty="0" smtClean="0"/>
                        <a:t>(“Hello”,</a:t>
                      </a:r>
                      <a:r>
                        <a:rPr lang="en-US" sz="1600" baseline="0" dirty="0" smtClean="0"/>
                        <a:t> “lo”)</a:t>
                      </a:r>
                      <a:endParaRPr lang="en-US" sz="1600" dirty="0"/>
                    </a:p>
                  </a:txBody>
                  <a:tcPr/>
                </a:tc>
              </a:tr>
              <a:tr h="5612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smtClean="0"/>
                        <a:t> size()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smtClean="0"/>
                        <a:t>String object method to return no</a:t>
                      </a:r>
                      <a:r>
                        <a:rPr lang="en-US" sz="1600" baseline="0" dirty="0" smtClean="0"/>
                        <a:t> of characters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string s1=“Hello”; 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n=s1.size();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5612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push_back</a:t>
                      </a:r>
                      <a:r>
                        <a:rPr lang="en-US" sz="1600" dirty="0" smtClean="0"/>
                        <a:t>()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smtClean="0"/>
                        <a:t>String object method to push character onto string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 s1.push_back(‘1’);</a:t>
                      </a:r>
                      <a:endParaRPr lang="en-US" sz="1600" dirty="0"/>
                    </a:p>
                  </a:txBody>
                  <a:tcPr/>
                </a:tc>
              </a:tr>
              <a:tr h="5612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pop_back</a:t>
                      </a:r>
                      <a:r>
                        <a:rPr lang="en-US" sz="1600" dirty="0" smtClean="0"/>
                        <a:t>()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smtClean="0"/>
                        <a:t>String object method</a:t>
                      </a:r>
                      <a:r>
                        <a:rPr lang="en-US" sz="1600" baseline="0" dirty="0" smtClean="0"/>
                        <a:t> to remove last character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s1.pop_back()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dirty="0" smtClean="0"/>
              <a:t>There are two types: unformatted and formatted.</a:t>
            </a:r>
            <a:endParaRPr lang="en-IN" altLang="en-US" dirty="0" smtClean="0"/>
          </a:p>
          <a:p>
            <a:r>
              <a:rPr lang="en-IN" altLang="en-US" dirty="0" smtClean="0"/>
              <a:t>Unformatted IO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iostream</a:t>
            </a:r>
            <a:r>
              <a:rPr lang="en-US" dirty="0" smtClean="0"/>
              <a:t> objects </a:t>
            </a:r>
            <a:r>
              <a:rPr lang="en-US" dirty="0" err="1" smtClean="0"/>
              <a:t>cin</a:t>
            </a:r>
            <a:r>
              <a:rPr lang="en-US" dirty="0" smtClean="0"/>
              <a:t> and </a:t>
            </a:r>
            <a:r>
              <a:rPr lang="en-US" dirty="0" err="1" smtClean="0"/>
              <a:t>cout</a:t>
            </a:r>
            <a:r>
              <a:rPr lang="en-US" dirty="0" smtClean="0"/>
              <a:t> objects predefined in </a:t>
            </a:r>
            <a:r>
              <a:rPr lang="en-US" dirty="0" err="1" smtClean="0"/>
              <a:t>iostream</a:t>
            </a:r>
            <a:r>
              <a:rPr lang="en-US" dirty="0" smtClean="0"/>
              <a:t> file</a:t>
            </a:r>
            <a:endParaRPr lang="en-US" dirty="0" smtClean="0"/>
          </a:p>
          <a:p>
            <a:pPr lvl="1"/>
            <a:r>
              <a:rPr lang="en-US" dirty="0" smtClean="0"/>
              <a:t>Using methods get(char*), get(void) and put(char*) of </a:t>
            </a:r>
            <a:r>
              <a:rPr lang="en-US" dirty="0" err="1" smtClean="0"/>
              <a:t>istream</a:t>
            </a:r>
            <a:r>
              <a:rPr lang="en-US" dirty="0" smtClean="0"/>
              <a:t> and </a:t>
            </a:r>
            <a:r>
              <a:rPr lang="en-US" dirty="0" err="1" smtClean="0"/>
              <a:t>ostream</a:t>
            </a:r>
            <a:r>
              <a:rPr lang="en-US" dirty="0" smtClean="0"/>
              <a:t> classes.</a:t>
            </a:r>
            <a:endParaRPr lang="en-US" dirty="0" smtClean="0"/>
          </a:p>
          <a:p>
            <a:pPr marL="0" indent="0">
              <a:buNone/>
            </a:pPr>
            <a:r>
              <a:rPr lang="en-IN" altLang="en-US" dirty="0"/>
              <a:t>	</a:t>
            </a:r>
            <a:r>
              <a:rPr lang="en-US" dirty="0"/>
              <a:t>char </a:t>
            </a:r>
            <a:r>
              <a:rPr lang="en-US" dirty="0" err="1"/>
              <a:t>ch</a:t>
            </a:r>
            <a:r>
              <a:rPr lang="en-US" dirty="0"/>
              <a:t>; </a:t>
            </a:r>
            <a:r>
              <a:rPr lang="en-US" dirty="0" err="1"/>
              <a:t>cin.get</a:t>
            </a:r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/>
              <a:t>); while(</a:t>
            </a:r>
            <a:r>
              <a:rPr lang="en-US" dirty="0" err="1"/>
              <a:t>ch</a:t>
            </a:r>
            <a:r>
              <a:rPr lang="en-US" dirty="0"/>
              <a:t> != '\n') {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ch</a:t>
            </a:r>
            <a:r>
              <a:rPr lang="en-US" dirty="0"/>
              <a:t>; </a:t>
            </a:r>
            <a:r>
              <a:rPr lang="en-US" dirty="0" err="1"/>
              <a:t>cin.get</a:t>
            </a:r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/>
              <a:t>); </a:t>
            </a:r>
            <a:r>
              <a:rPr lang="en-US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cout.put</a:t>
            </a:r>
            <a:r>
              <a:rPr lang="en-US" dirty="0"/>
              <a:t> ('g'); char </a:t>
            </a:r>
            <a:r>
              <a:rPr lang="en-US" dirty="0" err="1"/>
              <a:t>ch</a:t>
            </a:r>
            <a:r>
              <a:rPr lang="en-US" dirty="0"/>
              <a:t>; </a:t>
            </a:r>
            <a:r>
              <a:rPr lang="en-US" dirty="0" err="1"/>
              <a:t>cout.put</a:t>
            </a:r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 smtClean="0"/>
              <a:t>);</a:t>
            </a:r>
            <a:endParaRPr lang="en-US" dirty="0" smtClean="0"/>
          </a:p>
          <a:p>
            <a:pPr lvl="1"/>
            <a:r>
              <a:rPr lang="en-US" dirty="0" smtClean="0"/>
              <a:t>Using methods </a:t>
            </a:r>
            <a:r>
              <a:rPr lang="en-US" dirty="0" err="1" smtClean="0"/>
              <a:t>getline</a:t>
            </a:r>
            <a:r>
              <a:rPr lang="en-US" dirty="0" smtClean="0"/>
              <a:t>() and write() of </a:t>
            </a:r>
            <a:r>
              <a:rPr lang="en-US" dirty="0" err="1" smtClean="0"/>
              <a:t>iostream</a:t>
            </a:r>
            <a:r>
              <a:rPr lang="en-US" dirty="0" smtClean="0"/>
              <a:t> class to read/write line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cout.write</a:t>
            </a:r>
            <a:r>
              <a:rPr lang="en-US" dirty="0" smtClean="0"/>
              <a:t>(</a:t>
            </a:r>
            <a:r>
              <a:rPr lang="en-US" dirty="0" err="1" smtClean="0"/>
              <a:t>line,size</a:t>
            </a:r>
            <a:r>
              <a:rPr lang="en-US" dirty="0" smtClean="0"/>
              <a:t>);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cin.getline</a:t>
            </a:r>
            <a:r>
              <a:rPr lang="en-US" dirty="0" smtClean="0"/>
              <a:t>(</a:t>
            </a:r>
            <a:r>
              <a:rPr lang="en-US" dirty="0" err="1" smtClean="0"/>
              <a:t>line,size</a:t>
            </a:r>
            <a:r>
              <a:rPr lang="en-US" dirty="0" smtClean="0"/>
              <a:t>);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Unformatted Console IO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void get()- to input single character.</a:t>
            </a:r>
            <a:endParaRPr lang="en-IN" altLang="en-US"/>
          </a:p>
          <a:p>
            <a:pPr lvl="1"/>
            <a:r>
              <a:rPr lang="en-IN" altLang="en-US"/>
              <a:t>char c=cin.get()</a:t>
            </a:r>
            <a:endParaRPr lang="en-IN" altLang="en-US"/>
          </a:p>
          <a:p>
            <a:pPr lvl="0"/>
            <a:r>
              <a:rPr lang="en-IN" altLang="en-US"/>
              <a:t>void put(char)- to print single character.</a:t>
            </a:r>
            <a:endParaRPr lang="en-IN" altLang="en-US"/>
          </a:p>
          <a:p>
            <a:pPr lvl="1"/>
            <a:r>
              <a:rPr lang="en-IN" altLang="en-US" sz="2400"/>
              <a:t>char c=cin.get(); </a:t>
            </a:r>
            <a:r>
              <a:rPr lang="en-IN" altLang="en-US">
                <a:sym typeface="+mn-ea"/>
              </a:rPr>
              <a:t>cout.put(c);</a:t>
            </a:r>
            <a:endParaRPr lang="en-IN" altLang="en-US">
              <a:sym typeface="+mn-ea"/>
            </a:endParaRPr>
          </a:p>
          <a:p>
            <a:pPr lvl="0"/>
            <a:r>
              <a:rPr lang="en-IN" altLang="en-US" sz="2800">
                <a:sym typeface="+mn-ea"/>
              </a:rPr>
              <a:t>void getline(char*array, int n)- to input upto n characters including spaces.</a:t>
            </a:r>
            <a:endParaRPr lang="en-IN" altLang="en-US" sz="2800">
              <a:sym typeface="+mn-ea"/>
            </a:endParaRPr>
          </a:p>
          <a:p>
            <a:pPr lvl="1"/>
            <a:r>
              <a:rPr lang="en-IN" altLang="en-US" sz="2400">
                <a:sym typeface="+mn-ea"/>
              </a:rPr>
              <a:t>char c[100]; cin.getline(c,100);</a:t>
            </a:r>
            <a:endParaRPr lang="en-IN" altLang="en-US" sz="2400">
              <a:sym typeface="+mn-ea"/>
            </a:endParaRPr>
          </a:p>
          <a:p>
            <a:pPr lvl="0"/>
            <a:r>
              <a:rPr lang="en-IN" altLang="en-US" sz="2800">
                <a:sym typeface="+mn-ea"/>
              </a:rPr>
              <a:t>Using cin and cout objects</a:t>
            </a:r>
            <a:endParaRPr lang="en-IN" altLang="en-US" sz="2800">
              <a:sym typeface="+mn-ea"/>
            </a:endParaRPr>
          </a:p>
          <a:p>
            <a:pPr marL="0" lvl="0" indent="0">
              <a:buNone/>
            </a:pPr>
            <a:endParaRPr lang="en-IN" altLang="en-US"/>
          </a:p>
          <a:p>
            <a:pPr lvl="1"/>
            <a:endParaRPr lang="en-I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Formatted Console IO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Available in &lt;iomanip&gt; header file.</a:t>
            </a:r>
            <a:endParaRPr lang="en-IN" altLang="en-US"/>
          </a:p>
          <a:p>
            <a:r>
              <a:rPr lang="en-IN" altLang="en-US"/>
              <a:t>setw(int n)- to set the width of an o/p</a:t>
            </a:r>
            <a:endParaRPr lang="en-IN" altLang="en-US"/>
          </a:p>
          <a:p>
            <a:pPr lvl="1"/>
            <a:r>
              <a:rPr lang="en-IN" altLang="en-US" sz="2400"/>
              <a:t>int n=100; cout&lt;&lt;setw(10)&lt;&lt;n;</a:t>
            </a:r>
            <a:endParaRPr lang="en-IN" altLang="en-US" sz="2400"/>
          </a:p>
          <a:p>
            <a:pPr lvl="0"/>
            <a:r>
              <a:rPr lang="en-IN" altLang="en-US" sz="2800"/>
              <a:t>setprecision(int n)-to set precision for floating point values</a:t>
            </a:r>
            <a:endParaRPr lang="en-IN" altLang="en-US" sz="2800"/>
          </a:p>
          <a:p>
            <a:pPr lvl="1"/>
            <a:r>
              <a:rPr lang="en-IN" altLang="en-US" sz="2400"/>
              <a:t>float n=123.456; cout&lt;&lt;setprecision(5)&lt;&lt;n;</a:t>
            </a:r>
            <a:endParaRPr lang="en-IN" altLang="en-US" sz="2400"/>
          </a:p>
          <a:p>
            <a:pPr lvl="0"/>
            <a:r>
              <a:rPr lang="en-IN" altLang="en-US" sz="2800"/>
              <a:t>setfill(char c)- to fill white spaces in output with specified character</a:t>
            </a:r>
            <a:endParaRPr lang="en-IN" altLang="en-US" sz="2800"/>
          </a:p>
          <a:p>
            <a:pPr lvl="1"/>
            <a:r>
              <a:rPr lang="en-IN" altLang="en-US"/>
              <a:t>int n=100; cout&lt;&lt;setw(10); cout&lt;&lt;setfill('0')&lt;&lt;n;</a:t>
            </a:r>
            <a:endParaRPr lang="en-I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File IO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IN" altLang="en-US"/>
              <a:t>File is basic unit for information and data storage.</a:t>
            </a:r>
            <a:endParaRPr lang="en-IN" altLang="en-US"/>
          </a:p>
          <a:p>
            <a:r>
              <a:rPr lang="en-IN" altLang="en-US"/>
              <a:t>File streams-</a:t>
            </a:r>
            <a:endParaRPr lang="en-IN" altLang="en-US"/>
          </a:p>
          <a:p>
            <a:pPr lvl="1"/>
            <a:r>
              <a:rPr lang="en-IN" altLang="en-US"/>
              <a:t>fstream</a:t>
            </a:r>
            <a:endParaRPr lang="en-IN" altLang="en-US"/>
          </a:p>
          <a:p>
            <a:pPr lvl="2"/>
            <a:r>
              <a:rPr lang="en-IN" altLang="en-US" sz="2000"/>
              <a:t>Represents both input and output streams used to read, create/write file.</a:t>
            </a:r>
            <a:endParaRPr lang="en-IN" altLang="en-US"/>
          </a:p>
          <a:p>
            <a:pPr lvl="1"/>
            <a:r>
              <a:rPr lang="en-IN" altLang="en-US"/>
              <a:t>istream</a:t>
            </a:r>
            <a:endParaRPr lang="en-IN" altLang="en-US"/>
          </a:p>
          <a:p>
            <a:pPr lvl="2"/>
            <a:r>
              <a:rPr lang="en-IN" altLang="en-US" sz="2000"/>
              <a:t>Represents file input stream used to read file.</a:t>
            </a:r>
            <a:endParaRPr lang="en-IN" altLang="en-US"/>
          </a:p>
          <a:p>
            <a:pPr lvl="1"/>
            <a:r>
              <a:rPr lang="en-IN" altLang="en-US"/>
              <a:t>ostream</a:t>
            </a:r>
            <a:endParaRPr lang="en-IN" altLang="en-US"/>
          </a:p>
          <a:p>
            <a:pPr lvl="2"/>
            <a:r>
              <a:rPr lang="en-IN" altLang="en-US"/>
              <a:t>Represents file output stream used to create/write file.</a:t>
            </a:r>
            <a:endParaRPr lang="en-IN" altLang="en-US"/>
          </a:p>
          <a:p>
            <a:pPr lvl="0"/>
            <a:r>
              <a:rPr lang="en-IN" altLang="en-US"/>
              <a:t>File must be opened before doing operations using:</a:t>
            </a:r>
            <a:endParaRPr lang="en-IN" altLang="en-US"/>
          </a:p>
          <a:p>
            <a:pPr marL="0" lvl="0" indent="0">
              <a:buNone/>
            </a:pPr>
            <a:r>
              <a:rPr lang="en-IN" altLang="en-US"/>
              <a:t>	void open(const char* filename, [ios::mode]);</a:t>
            </a:r>
            <a:endParaRPr lang="en-IN" altLang="en-US"/>
          </a:p>
          <a:p>
            <a:pPr lvl="0"/>
            <a:r>
              <a:rPr lang="en-IN" altLang="en-US"/>
              <a:t>File can be closed after operations using:</a:t>
            </a:r>
            <a:endParaRPr lang="en-IN" altLang="en-US"/>
          </a:p>
          <a:p>
            <a:pPr marL="457200" lvl="1" indent="0">
              <a:buNone/>
            </a:pPr>
            <a:r>
              <a:rPr lang="en-IN" altLang="en-US"/>
              <a:t>	void close();</a:t>
            </a:r>
            <a:endParaRPr lang="en-I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File IO Modes: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en-IN" altLang="en-US"/>
              <a:t>ios:: in</a:t>
            </a:r>
            <a:endParaRPr lang="en-IN" altLang="en-US"/>
          </a:p>
          <a:p>
            <a:pPr lvl="1"/>
            <a:r>
              <a:rPr lang="en-IN" altLang="en-US"/>
              <a:t>Opens file for reading. It is default mode of istream.</a:t>
            </a:r>
            <a:endParaRPr lang="en-IN" altLang="en-US"/>
          </a:p>
          <a:p>
            <a:pPr lvl="0"/>
            <a:r>
              <a:rPr lang="en-IN" altLang="en-US"/>
              <a:t>ios::out</a:t>
            </a:r>
            <a:endParaRPr lang="en-IN" altLang="en-US"/>
          </a:p>
          <a:p>
            <a:pPr lvl="1"/>
            <a:r>
              <a:rPr lang="en-IN" altLang="en-US"/>
              <a:t>Opens file for writing. Iis default mode of ostream.</a:t>
            </a:r>
            <a:endParaRPr lang="en-IN" altLang="en-US"/>
          </a:p>
          <a:p>
            <a:pPr lvl="0"/>
            <a:r>
              <a:rPr lang="en-IN" altLang="en-US"/>
              <a:t>ios::app</a:t>
            </a:r>
            <a:endParaRPr lang="en-IN" altLang="en-US"/>
          </a:p>
          <a:p>
            <a:pPr lvl="1"/>
            <a:r>
              <a:rPr lang="en-IN" altLang="en-US"/>
              <a:t>Opens file in append mode</a:t>
            </a:r>
            <a:endParaRPr lang="en-IN" altLang="en-US"/>
          </a:p>
          <a:p>
            <a:pPr lvl="0"/>
            <a:r>
              <a:rPr lang="en-IN" altLang="en-US"/>
              <a:t>ios::ate</a:t>
            </a:r>
            <a:endParaRPr lang="en-IN" altLang="en-US"/>
          </a:p>
          <a:p>
            <a:pPr lvl="1"/>
            <a:r>
              <a:rPr lang="en-IN" altLang="en-US"/>
              <a:t>Opens file for read/write and shifts cursor to the end of file. By default, cursor is at begining of file.</a:t>
            </a:r>
            <a:endParaRPr lang="en-IN" altLang="en-US"/>
          </a:p>
          <a:p>
            <a:pPr lvl="0"/>
            <a:r>
              <a:rPr lang="en-IN" altLang="en-US"/>
              <a:t>ios::trunc</a:t>
            </a:r>
            <a:endParaRPr lang="en-IN" altLang="en-US"/>
          </a:p>
          <a:p>
            <a:pPr lvl="1"/>
            <a:r>
              <a:rPr lang="en-IN" altLang="en-US"/>
              <a:t>Truncates the existing file before opening</a:t>
            </a:r>
            <a:endParaRPr lang="en-IN" altLang="en-US"/>
          </a:p>
          <a:p>
            <a:pPr lvl="0"/>
            <a:r>
              <a:rPr lang="en-IN" altLang="en-US" sz="2800"/>
              <a:t>ios::binary</a:t>
            </a:r>
            <a:endParaRPr lang="en-IN" altLang="en-US" sz="2800"/>
          </a:p>
          <a:p>
            <a:pPr lvl="1"/>
            <a:r>
              <a:rPr lang="en-IN" altLang="en-US" sz="2400"/>
              <a:t>Opens file in binary mode</a:t>
            </a:r>
            <a:endParaRPr lang="en-IN" altLang="en-US"/>
          </a:p>
          <a:p>
            <a:pPr lvl="0"/>
            <a:r>
              <a:rPr lang="en-IN" altLang="en-US"/>
              <a:t>Modes can be combined meaningfully using OR (|) operators like:</a:t>
            </a:r>
            <a:endParaRPr lang="en-IN" altLang="en-US"/>
          </a:p>
          <a:p>
            <a:pPr marL="0" lvl="0" indent="0">
              <a:buNone/>
            </a:pPr>
            <a:r>
              <a:rPr lang="en-IN" altLang="en-US"/>
              <a:t>	ios::in | ios::out</a:t>
            </a:r>
            <a:endParaRPr lang="en-IN" altLang="en-US"/>
          </a:p>
          <a:p>
            <a:pPr marL="0" lvl="0" indent="0">
              <a:buNone/>
            </a:pPr>
            <a:r>
              <a:rPr lang="en-IN" altLang="en-US"/>
              <a:t>	ios::out | ios::trunc</a:t>
            </a:r>
            <a:endParaRPr lang="en-I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Seeking file position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Functions for seeking position in file: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	 seekg(n, [direction])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	 seekp(n, [direction])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n- long integer specifying position in file to read from/write to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direction- can be, ios::beg, ios::end or  ios::cur</a:t>
            </a:r>
            <a:endParaRPr lang="en-IN" altLang="en-US"/>
          </a:p>
          <a:p>
            <a:r>
              <a:rPr lang="en-IN" altLang="en-US"/>
              <a:t>Functions for returning position in file: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	tellg()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	tellp()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Example- file write</a:t>
            </a:r>
            <a:endParaRPr lang="en-IN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or write to a file using </a:t>
            </a:r>
            <a:r>
              <a:rPr lang="en-US" dirty="0" err="1" smtClean="0"/>
              <a:t>ofstream</a:t>
            </a:r>
            <a:r>
              <a:rPr lang="en-US" dirty="0" smtClean="0"/>
              <a:t> or </a:t>
            </a:r>
            <a:r>
              <a:rPr lang="en-US" dirty="0" err="1" smtClean="0"/>
              <a:t>fstream</a:t>
            </a:r>
            <a:r>
              <a:rPr lang="en-US" dirty="0" smtClean="0"/>
              <a:t> objects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 smtClean="0"/>
              <a:t>	#</a:t>
            </a:r>
            <a:r>
              <a:rPr lang="en-US" dirty="0"/>
              <a:t>include &lt;</a:t>
            </a:r>
            <a:r>
              <a:rPr lang="en-US" dirty="0" err="1"/>
              <a:t>fstream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 smtClean="0"/>
              <a:t>	using </a:t>
            </a:r>
            <a:r>
              <a:rPr lang="en-US" dirty="0"/>
              <a:t>namespace </a:t>
            </a:r>
            <a:r>
              <a:rPr lang="en-US" dirty="0" err="1"/>
              <a:t>std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/>
              <a:t> main() {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 smtClean="0"/>
              <a:t>	</a:t>
            </a:r>
            <a:r>
              <a:rPr lang="en-US" dirty="0"/>
              <a:t> // Create and open a text file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>	</a:t>
            </a:r>
            <a:r>
              <a:rPr lang="en-US" dirty="0" err="1" smtClean="0"/>
              <a:t>ofstream</a:t>
            </a:r>
            <a:r>
              <a:rPr lang="en-US" dirty="0" smtClean="0"/>
              <a:t> </a:t>
            </a:r>
            <a:r>
              <a:rPr lang="en-US" dirty="0" err="1" smtClean="0"/>
              <a:t>myFile</a:t>
            </a:r>
            <a:r>
              <a:rPr lang="en-US" dirty="0" smtClean="0"/>
              <a:t>(“myfile.txt</a:t>
            </a:r>
            <a:r>
              <a:rPr lang="en-US" dirty="0"/>
              <a:t>");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</a:t>
            </a:r>
            <a:r>
              <a:rPr lang="en-US" dirty="0" smtClean="0"/>
              <a:t>	</a:t>
            </a:r>
            <a:r>
              <a:rPr lang="en-US" dirty="0"/>
              <a:t> // Write to the file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>	</a:t>
            </a:r>
            <a:r>
              <a:rPr lang="en-US" dirty="0" err="1" smtClean="0"/>
              <a:t>myFile</a:t>
            </a:r>
            <a:r>
              <a:rPr lang="en-US" dirty="0" smtClean="0"/>
              <a:t> </a:t>
            </a:r>
            <a:r>
              <a:rPr lang="en-US" dirty="0"/>
              <a:t>&lt;&lt; </a:t>
            </a:r>
            <a:r>
              <a:rPr lang="en-US" dirty="0" smtClean="0"/>
              <a:t>“Contents will be written in file”;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	// </a:t>
            </a:r>
            <a:r>
              <a:rPr lang="en-US" dirty="0"/>
              <a:t>Close the file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>	</a:t>
            </a:r>
            <a:r>
              <a:rPr lang="en-US" dirty="0" err="1" smtClean="0"/>
              <a:t>myFile.close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smtClean="0"/>
              <a:t>	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fundamentals- 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Keywords:</a:t>
            </a:r>
            <a:endParaRPr lang="en-US" dirty="0" smtClean="0"/>
          </a:p>
          <a:p>
            <a:pPr lvl="1"/>
            <a:r>
              <a:rPr lang="en-US" dirty="0" smtClean="0"/>
              <a:t>Predefined names in language.</a:t>
            </a:r>
            <a:endParaRPr lang="en-US" dirty="0" smtClean="0"/>
          </a:p>
          <a:p>
            <a:pPr lvl="1"/>
            <a:r>
              <a:rPr lang="en-US" dirty="0" smtClean="0"/>
              <a:t>Must written in lowercase.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7849" y="3345180"/>
          <a:ext cx="10335950" cy="2433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3595"/>
                <a:gridCol w="1195609"/>
                <a:gridCol w="1129004"/>
                <a:gridCol w="1054359"/>
                <a:gridCol w="914400"/>
                <a:gridCol w="923731"/>
                <a:gridCol w="1119673"/>
                <a:gridCol w="898389"/>
                <a:gridCol w="1033595"/>
                <a:gridCol w="1033595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auto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break</a:t>
                      </a:r>
                      <a:endParaRPr lang="en-US" sz="1400" b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case</a:t>
                      </a:r>
                      <a:endParaRPr lang="en-US" sz="1400" b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char</a:t>
                      </a:r>
                      <a:endParaRPr lang="en-US" sz="1400" b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const</a:t>
                      </a:r>
                      <a:endParaRPr lang="en-US" sz="1400" b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continue</a:t>
                      </a:r>
                      <a:endParaRPr lang="en-US" sz="1400" b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default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double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else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enum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extern</a:t>
                      </a:r>
                      <a:endParaRPr lang="en-US" sz="1400" b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float</a:t>
                      </a:r>
                      <a:endParaRPr lang="en-US" sz="1400" b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for</a:t>
                      </a:r>
                      <a:endParaRPr lang="en-US" sz="1400" b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goto</a:t>
                      </a:r>
                      <a:endParaRPr lang="en-US" sz="1400" b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if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long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register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short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signed</a:t>
                      </a:r>
                      <a:endParaRPr lang="en-US" sz="1400" b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sizeof</a:t>
                      </a:r>
                      <a:endParaRPr lang="en-US" sz="1400" b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static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struct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switch</a:t>
                      </a:r>
                      <a:endParaRPr lang="en-US" sz="1400" b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typedef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union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unsigned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volatile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while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asm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dynamic_cast</a:t>
                      </a:r>
                      <a:endParaRPr lang="en-US" sz="1400" b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namespace</a:t>
                      </a:r>
                      <a:endParaRPr lang="en-US" sz="1400" b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reinterpret_cast</a:t>
                      </a:r>
                      <a:endParaRPr lang="en-US" sz="1400" b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explicit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new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static_cast</a:t>
                      </a:r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false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catch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operator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template</a:t>
                      </a:r>
                      <a:endParaRPr lang="en-US" sz="1400" b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friend</a:t>
                      </a:r>
                      <a:endParaRPr lang="en-US" sz="1400" b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private</a:t>
                      </a:r>
                      <a:endParaRPr lang="en-US" sz="1400" b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class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this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inline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throw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const_cast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typeid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typename</a:t>
                      </a:r>
                      <a:endParaRPr lang="en-US" sz="1400" b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using</a:t>
                      </a:r>
                      <a:endParaRPr lang="en-US" sz="1400" b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virtual</a:t>
                      </a:r>
                      <a:endParaRPr lang="en-US" sz="1400" b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wchar_t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Example- file read</a:t>
            </a:r>
            <a:endParaRPr lang="en-IN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 lnSpcReduction="20000"/>
          </a:bodyPr>
          <a:lstStyle/>
          <a:p>
            <a:r>
              <a:rPr lang="en-US" dirty="0" smtClean="0"/>
              <a:t>Read contents of file using </a:t>
            </a:r>
            <a:r>
              <a:rPr lang="en-US" dirty="0" err="1" smtClean="0"/>
              <a:t>fstream</a:t>
            </a:r>
            <a:r>
              <a:rPr lang="en-US" dirty="0" smtClean="0"/>
              <a:t> or </a:t>
            </a:r>
            <a:r>
              <a:rPr lang="en-US" dirty="0" err="1" smtClean="0"/>
              <a:t>ifstream</a:t>
            </a:r>
            <a:r>
              <a:rPr lang="en-US" dirty="0" smtClean="0"/>
              <a:t> objects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#</a:t>
            </a:r>
            <a:r>
              <a:rPr lang="en-US" dirty="0"/>
              <a:t>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	#include &lt;</a:t>
            </a:r>
            <a:r>
              <a:rPr lang="en-US" dirty="0" err="1"/>
              <a:t>fstream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	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 main() </a:t>
            </a:r>
            <a:r>
              <a:rPr lang="en-US" dirty="0" smtClean="0"/>
              <a:t>{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 string </a:t>
            </a:r>
            <a:r>
              <a:rPr lang="en-IN" altLang="en-US" dirty="0" smtClean="0"/>
              <a:t>myText</a:t>
            </a:r>
            <a:r>
              <a:rPr lang="en-US" dirty="0" smtClean="0"/>
              <a:t>;</a:t>
            </a:r>
            <a:br>
              <a:rPr lang="en-US" dirty="0"/>
            </a:b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 	 // Read from the text </a:t>
            </a:r>
            <a:r>
              <a:rPr lang="en-US" dirty="0" smtClean="0"/>
              <a:t>file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  	</a:t>
            </a:r>
            <a:r>
              <a:rPr lang="en-US" dirty="0" err="1" smtClean="0"/>
              <a:t>ifstream</a:t>
            </a:r>
            <a:r>
              <a:rPr lang="en-US" dirty="0" smtClean="0"/>
              <a:t> </a:t>
            </a:r>
            <a:r>
              <a:rPr lang="en-US" dirty="0" err="1"/>
              <a:t>myFile</a:t>
            </a:r>
            <a:r>
              <a:rPr lang="en-US" dirty="0"/>
              <a:t>(“myfile.txt");</a:t>
            </a:r>
            <a:br>
              <a:rPr lang="en-US" dirty="0"/>
            </a:b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 	 </a:t>
            </a:r>
            <a:r>
              <a:rPr lang="en-US" dirty="0" smtClean="0"/>
              <a:t>// </a:t>
            </a:r>
            <a:r>
              <a:rPr lang="en-US" dirty="0"/>
              <a:t>Use a while loop together with the </a:t>
            </a:r>
            <a:r>
              <a:rPr lang="en-US" dirty="0" err="1"/>
              <a:t>getline</a:t>
            </a:r>
            <a:r>
              <a:rPr lang="en-US" dirty="0"/>
              <a:t>() function to read the file line by line</a:t>
            </a:r>
            <a:br>
              <a:rPr lang="en-US" dirty="0"/>
            </a:br>
            <a:r>
              <a:rPr lang="en-US" dirty="0" smtClean="0"/>
              <a:t>	while</a:t>
            </a:r>
            <a:r>
              <a:rPr lang="en-US" dirty="0"/>
              <a:t> (</a:t>
            </a:r>
            <a:r>
              <a:rPr lang="en-US" dirty="0" err="1"/>
              <a:t>getline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myFile</a:t>
            </a:r>
            <a:r>
              <a:rPr lang="en-US" dirty="0"/>
              <a:t>, </a:t>
            </a:r>
            <a:r>
              <a:rPr lang="en-US" dirty="0" err="1"/>
              <a:t>myText</a:t>
            </a:r>
            <a:r>
              <a:rPr lang="en-US" dirty="0"/>
              <a:t>)) {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/>
              <a:t>  // Output the text from the file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/>
              <a:t>  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myText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	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	// Close the file</a:t>
            </a:r>
            <a:br>
              <a:rPr lang="en-US" dirty="0"/>
            </a:br>
            <a:r>
              <a:rPr lang="en-US" dirty="0"/>
              <a:t>  	</a:t>
            </a:r>
            <a:r>
              <a:rPr lang="en-US" dirty="0" err="1"/>
              <a:t>myFile.close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	}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Dynamic memory management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In C language following functions from stdlib.h</a:t>
            </a:r>
            <a:endParaRPr lang="en-IN" altLang="en-US"/>
          </a:p>
          <a:p>
            <a:pPr lvl="1"/>
            <a:r>
              <a:rPr lang="en-IN" altLang="en-US"/>
              <a:t>void* malloc(size n)- allocates n bytes memory and returns pointer to the starting address</a:t>
            </a:r>
            <a:endParaRPr lang="en-IN" altLang="en-US"/>
          </a:p>
          <a:p>
            <a:pPr lvl="1"/>
            <a:r>
              <a:rPr lang="en-IN" altLang="en-US"/>
              <a:t>void* calloc(m, size  n)- allocates m blocks of n bytes and returns pointer to the starting address</a:t>
            </a:r>
            <a:endParaRPr lang="en-IN" altLang="en-US"/>
          </a:p>
          <a:p>
            <a:pPr lvl="1"/>
            <a:r>
              <a:rPr lang="en-IN" altLang="en-US"/>
              <a:t>void* realloc(void*p, size n)- resizes the block pointed by p  to size n</a:t>
            </a:r>
            <a:endParaRPr lang="en-IN" altLang="en-US"/>
          </a:p>
          <a:p>
            <a:pPr lvl="1"/>
            <a:r>
              <a:rPr lang="en-IN" altLang="en-US"/>
              <a:t>void free(void*p)- deallocates memory block pointed by p</a:t>
            </a:r>
            <a:endParaRPr lang="en-IN" altLang="en-US"/>
          </a:p>
          <a:p>
            <a:pPr lvl="0"/>
            <a:r>
              <a:rPr lang="en-IN" altLang="en-US" sz="2800"/>
              <a:t>In CPP language we use new and delete operators to allocate and deallocate memory.</a:t>
            </a:r>
            <a:endParaRPr lang="en-IN" altLang="en-US"/>
          </a:p>
          <a:p>
            <a:pPr lvl="1"/>
            <a:endParaRPr lang="en-I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new &amp; delete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new  allocate</a:t>
            </a:r>
            <a:r>
              <a:rPr lang="en-IN" altLang="en-US" dirty="0" smtClean="0"/>
              <a:t>s </a:t>
            </a:r>
            <a:r>
              <a:rPr lang="en-US" dirty="0" smtClean="0"/>
              <a:t>memory</a:t>
            </a:r>
            <a:endParaRPr lang="en-US" dirty="0" smtClean="0"/>
          </a:p>
          <a:p>
            <a:r>
              <a:rPr lang="en-US" dirty="0" smtClean="0"/>
              <a:t>delete deallocates memory</a:t>
            </a:r>
            <a:endParaRPr lang="en-US" dirty="0" smtClean="0"/>
          </a:p>
          <a:p>
            <a:r>
              <a:rPr lang="en-US" dirty="0" smtClean="0"/>
              <a:t>They help dynamic memory management (heap memory)</a:t>
            </a:r>
            <a:endParaRPr lang="en-US" dirty="0" smtClean="0"/>
          </a:p>
          <a:p>
            <a:r>
              <a:rPr lang="en-US" dirty="0" smtClean="0"/>
              <a:t>Syntax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pointer-name= new data-type;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*ptr=new </a:t>
            </a:r>
            <a:r>
              <a:rPr lang="en-US" dirty="0" err="1" smtClean="0"/>
              <a:t>int</a:t>
            </a:r>
            <a:r>
              <a:rPr lang="en-US" dirty="0" smtClean="0"/>
              <a:t>;	//allocate dynamic memory for an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*ptr=new </a:t>
            </a:r>
            <a:r>
              <a:rPr lang="en-US" dirty="0" err="1" smtClean="0"/>
              <a:t>int</a:t>
            </a:r>
            <a:r>
              <a:rPr lang="en-US" dirty="0" smtClean="0"/>
              <a:t>(100); //allocate dynamic memory and store 100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*ptr=new </a:t>
            </a:r>
            <a:r>
              <a:rPr lang="en-US" dirty="0" err="1" smtClean="0"/>
              <a:t>int</a:t>
            </a:r>
            <a:r>
              <a:rPr lang="en-US" dirty="0" smtClean="0"/>
              <a:t>[100]; //allocate dynamic memory for 100 </a:t>
            </a:r>
            <a:r>
              <a:rPr lang="en-US" dirty="0" err="1" smtClean="0"/>
              <a:t>ints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delete ptr;	//deallocate memory allocated by ptr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delete []ptr;	//deallocate block memory allocated by ptr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Car *car=new Car; 	car-&gt;</a:t>
            </a:r>
            <a:r>
              <a:rPr lang="en-US" dirty="0" err="1" smtClean="0"/>
              <a:t>setCarDetails</a:t>
            </a:r>
            <a:r>
              <a:rPr lang="en-US" dirty="0" smtClean="0"/>
              <a:t>();	car-&gt;</a:t>
            </a:r>
            <a:r>
              <a:rPr lang="en-US" dirty="0" err="1" smtClean="0"/>
              <a:t>getCarDetails</a:t>
            </a:r>
            <a:r>
              <a:rPr lang="en-US" dirty="0" smtClean="0"/>
              <a:t>();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delete car;		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New programming style</a:t>
            </a:r>
            <a:endParaRPr lang="en-US" dirty="0" smtClean="0"/>
          </a:p>
          <a:p>
            <a:r>
              <a:rPr lang="en-US" dirty="0" smtClean="0"/>
              <a:t>Follows bottom-up approach</a:t>
            </a:r>
            <a:endParaRPr lang="en-US" dirty="0" smtClean="0"/>
          </a:p>
          <a:p>
            <a:r>
              <a:rPr lang="en-US" dirty="0" smtClean="0"/>
              <a:t>Easy to apply and close to real life scenarios</a:t>
            </a:r>
            <a:endParaRPr lang="en-US" dirty="0" smtClean="0"/>
          </a:p>
          <a:p>
            <a:r>
              <a:rPr lang="en-US" dirty="0" smtClean="0"/>
              <a:t>OOP features</a:t>
            </a:r>
            <a:endParaRPr lang="en-US" dirty="0" smtClean="0"/>
          </a:p>
          <a:p>
            <a:pPr lvl="1"/>
            <a:r>
              <a:rPr lang="en-US" dirty="0" smtClean="0"/>
              <a:t>Class </a:t>
            </a:r>
            <a:endParaRPr lang="en-US" dirty="0" smtClean="0"/>
          </a:p>
          <a:p>
            <a:pPr lvl="1"/>
            <a:r>
              <a:rPr lang="en-US" dirty="0" smtClean="0"/>
              <a:t>Object</a:t>
            </a:r>
            <a:endParaRPr lang="en-US" dirty="0" smtClean="0"/>
          </a:p>
          <a:p>
            <a:pPr lvl="1"/>
            <a:r>
              <a:rPr lang="en-US" dirty="0" smtClean="0"/>
              <a:t>Abstraction</a:t>
            </a:r>
            <a:endParaRPr lang="en-US" dirty="0" smtClean="0"/>
          </a:p>
          <a:p>
            <a:pPr lvl="1"/>
            <a:r>
              <a:rPr lang="en-US" dirty="0" smtClean="0"/>
              <a:t>Encapsulation</a:t>
            </a:r>
            <a:endParaRPr lang="en-US" dirty="0" smtClean="0"/>
          </a:p>
          <a:p>
            <a:pPr lvl="1"/>
            <a:r>
              <a:rPr lang="en-US" dirty="0" smtClean="0"/>
              <a:t>Inheritance</a:t>
            </a:r>
            <a:endParaRPr lang="en-US" dirty="0" smtClean="0"/>
          </a:p>
          <a:p>
            <a:pPr lvl="1"/>
            <a:r>
              <a:rPr lang="en-US" dirty="0" smtClean="0"/>
              <a:t>Polymorphism </a:t>
            </a: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&amp;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Class is a template/blueprint for creating object.</a:t>
            </a:r>
            <a:endParaRPr lang="en-US" dirty="0" smtClean="0"/>
          </a:p>
          <a:p>
            <a:r>
              <a:rPr lang="en-US" dirty="0" smtClean="0"/>
              <a:t>It defines all the properties and functions of object.</a:t>
            </a:r>
            <a:endParaRPr lang="en-US" dirty="0" smtClean="0"/>
          </a:p>
          <a:p>
            <a:r>
              <a:rPr lang="en-US" dirty="0" smtClean="0"/>
              <a:t>Object is runtime entity of a class; it’s a realized form of class.</a:t>
            </a:r>
            <a:endParaRPr lang="en-US" dirty="0" smtClean="0"/>
          </a:p>
          <a:p>
            <a:r>
              <a:rPr lang="en-US" dirty="0" smtClean="0"/>
              <a:t>Object holds all the properties and functions mentioned in class.</a:t>
            </a:r>
            <a:endParaRPr lang="en-US" dirty="0" smtClean="0"/>
          </a:p>
          <a:p>
            <a:r>
              <a:rPr lang="en-US" dirty="0" smtClean="0"/>
              <a:t>Example,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class- Fruit,	objects- mango, banana, cherry etc.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class-Car,	objects- </a:t>
            </a:r>
            <a:r>
              <a:rPr lang="en-US" dirty="0" err="1" smtClean="0"/>
              <a:t>ferrari</a:t>
            </a:r>
            <a:r>
              <a:rPr lang="en-US" dirty="0" smtClean="0"/>
              <a:t>, </a:t>
            </a:r>
            <a:r>
              <a:rPr lang="en-US" dirty="0" err="1" smtClean="0"/>
              <a:t>mercedes</a:t>
            </a:r>
            <a:r>
              <a:rPr lang="en-US" dirty="0" smtClean="0"/>
              <a:t>, </a:t>
            </a:r>
            <a:r>
              <a:rPr lang="en-US" dirty="0" err="1" smtClean="0"/>
              <a:t>bmw</a:t>
            </a:r>
            <a:r>
              <a:rPr lang="en-US" dirty="0" smtClean="0"/>
              <a:t> etc.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class-Sport,	objects- cricket, </a:t>
            </a:r>
            <a:r>
              <a:rPr lang="en-US" dirty="0" err="1" smtClean="0"/>
              <a:t>basket_ball</a:t>
            </a:r>
            <a:r>
              <a:rPr lang="en-US" dirty="0" smtClean="0"/>
              <a:t>, chess etc.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039"/>
          </a:xfrm>
        </p:spPr>
        <p:txBody>
          <a:bodyPr/>
          <a:lstStyle/>
          <a:p>
            <a:r>
              <a:rPr lang="en-US" dirty="0" smtClean="0"/>
              <a:t>Defining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095702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Syntax to define class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 class-name{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scope: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member declaration/definition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class Car{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private: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string model;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double price;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public: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	void </a:t>
            </a:r>
            <a:r>
              <a:rPr lang="en-US" dirty="0" err="1" smtClean="0"/>
              <a:t>getCarDetails</a:t>
            </a:r>
            <a:r>
              <a:rPr lang="en-US" dirty="0" smtClean="0"/>
              <a:t>(){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cout</a:t>
            </a:r>
            <a:r>
              <a:rPr lang="en-US" dirty="0" smtClean="0"/>
              <a:t>&lt;&lt;model;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cout</a:t>
            </a:r>
            <a:r>
              <a:rPr lang="en-US" dirty="0" smtClean="0"/>
              <a:t>&lt;&lt;price;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void </a:t>
            </a:r>
            <a:r>
              <a:rPr lang="en-US" dirty="0" err="1" smtClean="0"/>
              <a:t>setCarDetails</a:t>
            </a:r>
            <a:r>
              <a:rPr lang="en-US" dirty="0" smtClean="0"/>
              <a:t>(</a:t>
            </a:r>
            <a:r>
              <a:rPr lang="en-US" dirty="0"/>
              <a:t>string model, double price</a:t>
            </a:r>
            <a:r>
              <a:rPr lang="en-US" dirty="0" smtClean="0"/>
              <a:t>){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this-&gt;model=	model;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this-&gt;price=price;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method members outside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4804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Class members can be defined outside a class too using scope resolution operator.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class Car{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private: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string model;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double price;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public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void </a:t>
            </a:r>
            <a:r>
              <a:rPr lang="en-US" dirty="0" err="1" smtClean="0"/>
              <a:t>getCarDetails</a:t>
            </a:r>
            <a:r>
              <a:rPr lang="en-US" dirty="0" smtClean="0"/>
              <a:t>();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void </a:t>
            </a:r>
            <a:r>
              <a:rPr lang="en-US" dirty="0" err="1" smtClean="0"/>
              <a:t>setCarDetails</a:t>
            </a:r>
            <a:r>
              <a:rPr lang="en-US" dirty="0" smtClean="0"/>
              <a:t>(string, double);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 	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Car :: </a:t>
            </a:r>
            <a:r>
              <a:rPr lang="en-US" dirty="0" err="1"/>
              <a:t>getCarDetails</a:t>
            </a:r>
            <a:r>
              <a:rPr lang="en-US" dirty="0"/>
              <a:t>(){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&lt;&lt;model;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&lt;&lt;price;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Car :: </a:t>
            </a:r>
            <a:r>
              <a:rPr lang="en-US" dirty="0" err="1" smtClean="0"/>
              <a:t>setCarDetails</a:t>
            </a:r>
            <a:r>
              <a:rPr lang="en-US" dirty="0" smtClean="0"/>
              <a:t>(string model, double price){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this-&gt;</a:t>
            </a:r>
            <a:r>
              <a:rPr lang="en-US" dirty="0" smtClean="0"/>
              <a:t>model=model</a:t>
            </a:r>
            <a:r>
              <a:rPr lang="en-US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this-&gt;price=price;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members accessibility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members can have following accessibilities 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public- accessible outside class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private- not accessible outside class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protected- not accessible outside class but can be inherited</a:t>
            </a:r>
            <a:endParaRPr lang="en-US" dirty="0" smtClean="0"/>
          </a:p>
          <a:p>
            <a:r>
              <a:rPr lang="en-US" dirty="0" smtClean="0"/>
              <a:t>Members are privately accessible by default.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to create object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class-name	object-name[(arguments)];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Car hyundai_i20;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Car Hyundai_i10(“Sportz”,500000);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function in class whose name is exactly same as class name</a:t>
            </a:r>
            <a:endParaRPr lang="en-US" dirty="0" smtClean="0"/>
          </a:p>
          <a:p>
            <a:r>
              <a:rPr lang="en-US" dirty="0" smtClean="0"/>
              <a:t>Does not return any value; not even void</a:t>
            </a:r>
            <a:endParaRPr lang="en-US" dirty="0" smtClean="0"/>
          </a:p>
          <a:p>
            <a:r>
              <a:rPr lang="en-US" dirty="0" smtClean="0"/>
              <a:t>It initializes object (members of an object)</a:t>
            </a:r>
            <a:endParaRPr lang="en-US" dirty="0" smtClean="0"/>
          </a:p>
          <a:p>
            <a:r>
              <a:rPr lang="en-US" dirty="0" smtClean="0"/>
              <a:t>It gets invoked implicitly when object is created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fundamentals-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User-defined names.</a:t>
            </a:r>
            <a:endParaRPr lang="en-US" dirty="0" smtClean="0"/>
          </a:p>
          <a:p>
            <a:r>
              <a:rPr lang="en-US" dirty="0" smtClean="0"/>
              <a:t>Rules for writing:</a:t>
            </a:r>
            <a:endParaRPr lang="en-US" dirty="0" smtClean="0"/>
          </a:p>
          <a:p>
            <a:pPr lvl="1"/>
            <a:r>
              <a:rPr lang="en-US" dirty="0" smtClean="0"/>
              <a:t>Can contain letters, digits and underscores</a:t>
            </a:r>
            <a:endParaRPr lang="en-US" dirty="0" smtClean="0"/>
          </a:p>
          <a:p>
            <a:pPr lvl="1"/>
            <a:r>
              <a:rPr lang="en-US" dirty="0" smtClean="0"/>
              <a:t>Can not start with digit</a:t>
            </a:r>
            <a:endParaRPr lang="en-US" dirty="0" smtClean="0"/>
          </a:p>
          <a:p>
            <a:pPr lvl="1"/>
            <a:r>
              <a:rPr lang="en-US" dirty="0" smtClean="0"/>
              <a:t>Must not match keyword or reserved word</a:t>
            </a:r>
            <a:endParaRPr lang="en-US" dirty="0" smtClean="0"/>
          </a:p>
          <a:p>
            <a:pPr lvl="1"/>
            <a:r>
              <a:rPr lang="en-US" dirty="0" smtClean="0"/>
              <a:t>Can not contain white space or any other special character </a:t>
            </a:r>
            <a:endParaRPr lang="en-US" dirty="0" smtClean="0"/>
          </a:p>
          <a:p>
            <a:pPr lvl="1"/>
            <a:r>
              <a:rPr lang="en-US" dirty="0" smtClean="0"/>
              <a:t>Length may vary implementation-wise</a:t>
            </a:r>
            <a:endParaRPr lang="en-US" dirty="0" smtClean="0"/>
          </a:p>
          <a:p>
            <a:pPr lvl="1"/>
            <a:r>
              <a:rPr lang="en-US" dirty="0" smtClean="0"/>
              <a:t>Should be meaningful and not cryptic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418"/>
            <a:ext cx="10515600" cy="517882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 Car{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string model;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double price;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public: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Car(){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model=“”; price=0;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Car(string model, double price){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this-&gt;model=model;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this-&gt;price=price;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main(){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Car mycar1;			//invokes zero argument constructor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Car mycar2(“Swift Dezire”,800000);		//invokes parameterized constructor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which accepts another object as parameter to create new object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class Car{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string model;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double price;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Car(Car &amp; c){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//initialization code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model=</a:t>
            </a:r>
            <a:r>
              <a:rPr lang="en-US" dirty="0" err="1" smtClean="0"/>
              <a:t>c.model</a:t>
            </a:r>
            <a:r>
              <a:rPr lang="en-US" dirty="0" smtClean="0"/>
              <a:t>; price=</a:t>
            </a:r>
            <a:r>
              <a:rPr lang="en-US" dirty="0" err="1" smtClean="0"/>
              <a:t>c.price</a:t>
            </a:r>
            <a:r>
              <a:rPr lang="en-US" dirty="0" smtClean="0"/>
              <a:t>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16739"/>
          </a:xfrm>
        </p:spPr>
        <p:txBody>
          <a:bodyPr/>
          <a:lstStyle/>
          <a:p>
            <a:r>
              <a:rPr lang="en-US" dirty="0" smtClean="0"/>
              <a:t>Function which releases the memory</a:t>
            </a:r>
            <a:endParaRPr lang="en-US" dirty="0" smtClean="0"/>
          </a:p>
          <a:p>
            <a:r>
              <a:rPr lang="en-US" dirty="0" smtClean="0"/>
              <a:t>No return value no argument</a:t>
            </a:r>
            <a:endParaRPr lang="en-US" dirty="0" smtClean="0"/>
          </a:p>
          <a:p>
            <a:r>
              <a:rPr lang="en-US" dirty="0" smtClean="0"/>
              <a:t>Exactly one destructor in class </a:t>
            </a:r>
            <a:endParaRPr lang="en-US" dirty="0" smtClean="0"/>
          </a:p>
          <a:p>
            <a:r>
              <a:rPr lang="en-US" dirty="0" smtClean="0"/>
              <a:t>Gets invoked when object comes to end or when delete operator used</a:t>
            </a:r>
            <a:endParaRPr lang="en-US" dirty="0" smtClean="0"/>
          </a:p>
          <a:p>
            <a:r>
              <a:rPr lang="en-US" dirty="0" smtClean="0"/>
              <a:t>Name starts with ~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class Car{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Car(){ </a:t>
            </a:r>
            <a:r>
              <a:rPr lang="en-US" dirty="0" err="1" smtClean="0"/>
              <a:t>cout</a:t>
            </a:r>
            <a:r>
              <a:rPr lang="en-US" dirty="0" smtClean="0"/>
              <a:t>&lt;&lt;“Car instance created”;}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~Car(){</a:t>
            </a:r>
            <a:r>
              <a:rPr lang="en-US" dirty="0" err="1" smtClean="0"/>
              <a:t>cout</a:t>
            </a:r>
            <a:r>
              <a:rPr lang="en-US" dirty="0" smtClean="0"/>
              <a:t>&lt;&lt;“Car instance destroyed”;}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Ignore the unnecessary things and consider useful features</a:t>
            </a:r>
            <a:endParaRPr lang="en-US" dirty="0" smtClean="0"/>
          </a:p>
          <a:p>
            <a:r>
              <a:rPr lang="en-US" dirty="0" smtClean="0"/>
              <a:t>While defining class one should consider the relevant fields and operations.</a:t>
            </a:r>
            <a:endParaRPr lang="en-US" dirty="0" smtClean="0"/>
          </a:p>
          <a:p>
            <a:r>
              <a:rPr lang="en-US" dirty="0" smtClean="0"/>
              <a:t>Levels: code abstraction and data abstraction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class Employee{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id;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string name;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Wrapping up of data and code together in single unit, class</a:t>
            </a:r>
            <a:endParaRPr lang="en-US" dirty="0" smtClean="0"/>
          </a:p>
          <a:p>
            <a:r>
              <a:rPr lang="en-US" dirty="0" smtClean="0"/>
              <a:t>Leads to data hiding also</a:t>
            </a:r>
            <a:endParaRPr lang="en-US" dirty="0" smtClean="0"/>
          </a:p>
          <a:p>
            <a:r>
              <a:rPr lang="en-US" dirty="0" smtClean="0"/>
              <a:t>Generally fields are private and operations are public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class Employee{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id;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private </a:t>
            </a:r>
            <a:r>
              <a:rPr lang="en-US" dirty="0" smtClean="0"/>
              <a:t>string </a:t>
            </a:r>
            <a:r>
              <a:rPr lang="en-US" dirty="0"/>
              <a:t>name</a:t>
            </a:r>
            <a:r>
              <a:rPr lang="en-US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public: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void </a:t>
            </a:r>
            <a:r>
              <a:rPr lang="en-US" dirty="0" err="1" smtClean="0"/>
              <a:t>setEmployeeId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id){this-&gt;id=id;}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getEmployeeId</a:t>
            </a:r>
            <a:r>
              <a:rPr lang="en-US" dirty="0" smtClean="0"/>
              <a:t>(){return id;}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….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}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new class from existing class</a:t>
            </a:r>
            <a:endParaRPr lang="en-US" dirty="0" smtClean="0"/>
          </a:p>
          <a:p>
            <a:r>
              <a:rPr lang="en-US" dirty="0" smtClean="0"/>
              <a:t>Supports extensibility and reusability </a:t>
            </a:r>
            <a:endParaRPr lang="en-US" dirty="0" smtClean="0"/>
          </a:p>
          <a:p>
            <a:r>
              <a:rPr lang="en-US" dirty="0" smtClean="0"/>
              <a:t>Features of parent class get inherited by child class and may have additional features</a:t>
            </a:r>
            <a:endParaRPr lang="en-US" dirty="0" smtClean="0"/>
          </a:p>
          <a:p>
            <a:r>
              <a:rPr lang="en-US" dirty="0" smtClean="0"/>
              <a:t>Private members not inherited</a:t>
            </a:r>
            <a:endParaRPr lang="en-US" dirty="0" smtClean="0"/>
          </a:p>
          <a:p>
            <a:r>
              <a:rPr lang="en-US" dirty="0" smtClean="0"/>
              <a:t>Parent class constructor invokes when creating object of child class</a:t>
            </a:r>
            <a:endParaRPr lang="en-US" dirty="0" smtClean="0"/>
          </a:p>
          <a:p>
            <a:r>
              <a:rPr lang="en-US" dirty="0" smtClean="0"/>
              <a:t>Parent class object can access its own members whereas child class object can access parent’s and its own members</a:t>
            </a:r>
            <a:endParaRPr lang="en-US" dirty="0" smtClean="0"/>
          </a:p>
          <a:p>
            <a:r>
              <a:rPr lang="en-US" dirty="0" smtClean="0"/>
              <a:t>Inheritance types: single, hierarchical, multilevel, multiple and hybrid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2032000" y="714896"/>
          <a:ext cx="8128000" cy="5423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inheritance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inheritance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>
            <a:off x="6733309" y="3998422"/>
            <a:ext cx="1221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955280" y="3848793"/>
            <a:ext cx="0" cy="14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869" y="3998422"/>
            <a:ext cx="2527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fundamentals-Comments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executable statements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// Single line comment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/* Multi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Line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Comment */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Hybrid inheritance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cxnSp>
        <p:nvCxnSpPr>
          <p:cNvPr id="9" name="Straight Connector 8"/>
          <p:cNvCxnSpPr/>
          <p:nvPr/>
        </p:nvCxnSpPr>
        <p:spPr>
          <a:xfrm flipH="1">
            <a:off x="5270269" y="4738255"/>
            <a:ext cx="89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5270269" y="4616029"/>
            <a:ext cx="8314" cy="11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299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	//Single inheritance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//A is base or parent or super class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//B is derived or child or sub class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class parent-class{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 child-class: access-modifier base-class{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class A{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 B :public A{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modifiers- 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6491"/>
          </a:xfrm>
        </p:spPr>
        <p:txBody>
          <a:bodyPr/>
          <a:lstStyle/>
          <a:p>
            <a:r>
              <a:rPr lang="en-US" dirty="0" smtClean="0"/>
              <a:t>Here, protected members </a:t>
            </a:r>
            <a:r>
              <a:rPr lang="en-US" dirty="0"/>
              <a:t>of </a:t>
            </a:r>
            <a:r>
              <a:rPr lang="en-US" dirty="0" smtClean="0"/>
              <a:t>Base </a:t>
            </a:r>
            <a:r>
              <a:rPr lang="en-US" dirty="0"/>
              <a:t>class </a:t>
            </a:r>
            <a:r>
              <a:rPr lang="en-US" dirty="0" smtClean="0"/>
              <a:t>become </a:t>
            </a:r>
            <a:r>
              <a:rPr lang="en-US" dirty="0"/>
              <a:t>protected members of </a:t>
            </a:r>
            <a:r>
              <a:rPr lang="en-US" dirty="0" smtClean="0"/>
              <a:t>Derived class </a:t>
            </a:r>
            <a:r>
              <a:rPr lang="en-US" dirty="0"/>
              <a:t>and public </a:t>
            </a:r>
            <a:r>
              <a:rPr lang="en-US" dirty="0" smtClean="0"/>
              <a:t>members become </a:t>
            </a:r>
            <a:r>
              <a:rPr lang="en-US" dirty="0"/>
              <a:t>public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00974" y="3071349"/>
          <a:ext cx="93065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0589"/>
                <a:gridCol w="1903615"/>
                <a:gridCol w="2198675"/>
                <a:gridCol w="1353681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Accessing Base class members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 public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 protected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 private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From Base class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Yes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Yes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Yes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From object of a Base class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Yes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No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No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From Derived classes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Yes (As Public)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Yes (As Protected)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No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From object of a Derived class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Yes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No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No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From Derived class of Derived Classes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Yes (As Public)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Yes (As Protected)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No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modifiers- </a:t>
            </a:r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Here, </a:t>
            </a:r>
            <a:r>
              <a:rPr lang="en-US" dirty="0"/>
              <a:t>the public and protected members of </a:t>
            </a:r>
            <a:r>
              <a:rPr lang="en-US" dirty="0" smtClean="0"/>
              <a:t>Base </a:t>
            </a:r>
            <a:r>
              <a:rPr lang="en-US" dirty="0"/>
              <a:t>class </a:t>
            </a:r>
            <a:r>
              <a:rPr lang="en-US" dirty="0" smtClean="0"/>
              <a:t>become protected </a:t>
            </a:r>
            <a:r>
              <a:rPr lang="en-US" dirty="0"/>
              <a:t>members of </a:t>
            </a:r>
            <a:r>
              <a:rPr lang="en-US" dirty="0" smtClean="0"/>
              <a:t>Derived class</a:t>
            </a:r>
            <a:r>
              <a:rPr lang="en-US" dirty="0"/>
              <a:t>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34225" y="2839412"/>
          <a:ext cx="93647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8350"/>
                <a:gridCol w="2211185"/>
                <a:gridCol w="1970116"/>
                <a:gridCol w="1305101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Accessing Base class members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 public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 protected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 private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From Base class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Yes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Yes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Yes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From object of a Base class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Yes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No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No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From Derived classes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Yes (As Protected)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Yes (As Protected)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No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From object of a Derived class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No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No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No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From Derived class of Derived Classes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Yes (As Protected)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Yes (As Protected)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No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modifiers- </a:t>
            </a:r>
            <a:r>
              <a:rPr lang="en-US" dirty="0" smtClean="0"/>
              <a:t>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Here, </a:t>
            </a:r>
            <a:r>
              <a:rPr lang="en-US" dirty="0"/>
              <a:t>the public and protected members of </a:t>
            </a:r>
            <a:r>
              <a:rPr lang="en-US" dirty="0" smtClean="0"/>
              <a:t>Base </a:t>
            </a:r>
            <a:r>
              <a:rPr lang="en-US" dirty="0"/>
              <a:t>class become private members of Derived class.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43710" y="3080480"/>
          <a:ext cx="101045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5548"/>
                <a:gridCol w="2485506"/>
                <a:gridCol w="1886989"/>
                <a:gridCol w="139653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Accessing Base class members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 public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 protected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 private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From Base class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Yes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Yes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Yes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From object of a Base class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Yes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No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No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From Derived classes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Yes (As Private)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Yes (As Private)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No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From object of a Derived class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No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No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No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From Derived class of Derived Classes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No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No</a:t>
                      </a:r>
                      <a:endParaRPr lang="en-US">
                        <a:effectLst/>
                      </a:endParaRPr>
                    </a:p>
                  </a:txBody>
                  <a:tcPr marL="47625" marR="4762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No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Hybrid inheritance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Ambiguous member can be accessed by specifying the name of appropriate class and scope resolution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class A{ public: void foo(){…}};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class B{</a:t>
            </a:r>
            <a:r>
              <a:rPr lang="en-US" dirty="0"/>
              <a:t>public: </a:t>
            </a:r>
            <a:r>
              <a:rPr lang="en-US" dirty="0" smtClean="0"/>
              <a:t>void foo(){….}};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class C:public A,B{ };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void main(){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C </a:t>
            </a:r>
            <a:r>
              <a:rPr lang="en-US" dirty="0" err="1" smtClean="0"/>
              <a:t>c</a:t>
            </a:r>
            <a:r>
              <a:rPr lang="en-US" dirty="0" smtClean="0"/>
              <a:t>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//</a:t>
            </a:r>
            <a:r>
              <a:rPr lang="en-US" dirty="0"/>
              <a:t>	</a:t>
            </a:r>
            <a:r>
              <a:rPr lang="en-US" dirty="0" err="1" smtClean="0"/>
              <a:t>c.foo</a:t>
            </a:r>
            <a:r>
              <a:rPr lang="en-US" dirty="0" smtClean="0"/>
              <a:t>();		//ambiguous call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c.A</a:t>
            </a:r>
            <a:r>
              <a:rPr lang="en-US" dirty="0" smtClean="0"/>
              <a:t>::foo();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c.B</a:t>
            </a:r>
            <a:r>
              <a:rPr lang="en-US" dirty="0" smtClean="0"/>
              <a:t>::foo();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multiple forms</a:t>
            </a:r>
            <a:endParaRPr lang="en-US" dirty="0" smtClean="0"/>
          </a:p>
          <a:p>
            <a:r>
              <a:rPr lang="en-US" dirty="0" smtClean="0"/>
              <a:t>Examples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Function overloading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Function overriding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Operator overloading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7236"/>
            <a:ext cx="10515600" cy="46135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Overloaded functions have same name and varying argument list</a:t>
            </a:r>
            <a:endParaRPr lang="en-US" dirty="0" smtClean="0"/>
          </a:p>
          <a:p>
            <a:r>
              <a:rPr lang="en-US" dirty="0" smtClean="0"/>
              <a:t>They exist in one class and can differ in arguments in terms of: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no of arguments (count) OR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types	OR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sequence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 Car{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public: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void drive(){</a:t>
            </a:r>
            <a:r>
              <a:rPr lang="en-US" dirty="0" err="1" smtClean="0"/>
              <a:t>cout</a:t>
            </a:r>
            <a:r>
              <a:rPr lang="en-US" dirty="0" smtClean="0"/>
              <a:t>&lt;&lt;“Drive”;}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void drive(</a:t>
            </a:r>
            <a:r>
              <a:rPr lang="en-US" dirty="0" err="1" smtClean="0"/>
              <a:t>int</a:t>
            </a:r>
            <a:r>
              <a:rPr lang="en-US" dirty="0" smtClean="0"/>
              <a:t> speed){</a:t>
            </a:r>
            <a:r>
              <a:rPr lang="en-US" dirty="0" err="1" smtClean="0"/>
              <a:t>cout</a:t>
            </a:r>
            <a:r>
              <a:rPr lang="en-US" dirty="0" smtClean="0"/>
              <a:t>&lt;&lt;“Drive @”&lt;&lt;speed;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overriding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Redefining Base class function in Derived class with same prototype</a:t>
            </a:r>
            <a:endParaRPr lang="en-US" dirty="0" smtClean="0"/>
          </a:p>
          <a:p>
            <a:r>
              <a:rPr lang="en-US" dirty="0" smtClean="0"/>
              <a:t>Example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 Car{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public: void drive(){….}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class </a:t>
            </a:r>
            <a:r>
              <a:rPr lang="en-US" dirty="0" err="1" smtClean="0"/>
              <a:t>SportCar</a:t>
            </a:r>
            <a:r>
              <a:rPr lang="en-US" dirty="0" smtClean="0"/>
              <a:t>: public Car{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public: void drive(){…}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r>
              <a:rPr lang="en-US" dirty="0" smtClean="0"/>
              <a:t>Parents member can be referenced using ::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Car::drive()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 do primitive operations on objects</a:t>
            </a:r>
            <a:endParaRPr lang="en-US" dirty="0" smtClean="0"/>
          </a:p>
          <a:p>
            <a:r>
              <a:rPr lang="en-US" dirty="0" smtClean="0"/>
              <a:t>Some operators can not be overloaded like </a:t>
            </a:r>
            <a:r>
              <a:rPr lang="en-US" dirty="0" err="1" smtClean="0"/>
              <a:t>sizeof</a:t>
            </a:r>
            <a:r>
              <a:rPr lang="en-US" dirty="0" smtClean="0"/>
              <a:t>(), ::, ?: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Operator overloading function Syntax: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return_type</a:t>
            </a:r>
            <a:r>
              <a:rPr lang="en-US" dirty="0"/>
              <a:t> </a:t>
            </a:r>
            <a:r>
              <a:rPr lang="en-US" dirty="0" err="1"/>
              <a:t>class_name</a:t>
            </a:r>
            <a:r>
              <a:rPr lang="en-US" dirty="0"/>
              <a:t>  : : operator op(</a:t>
            </a:r>
            <a:r>
              <a:rPr lang="en-US" dirty="0" err="1"/>
              <a:t>argument_list</a:t>
            </a:r>
            <a:r>
              <a:rPr lang="en-US" dirty="0"/>
              <a:t>)  </a:t>
            </a:r>
            <a:r>
              <a:rPr lang="en-US" dirty="0" smtClean="0"/>
              <a:t>{</a:t>
            </a:r>
            <a:r>
              <a:rPr lang="en-US" dirty="0"/>
              <a:t>  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     // body of the function.  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r>
              <a:rPr lang="en-US" dirty="0"/>
              <a:t> 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void Complex::operator + (Complex complex){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r=</a:t>
            </a:r>
            <a:r>
              <a:rPr lang="en-US" dirty="0" err="1" smtClean="0"/>
              <a:t>real+complex.real</a:t>
            </a:r>
            <a:r>
              <a:rPr lang="en-US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imaginary+complex.imaginary</a:t>
            </a:r>
            <a:r>
              <a:rPr lang="en-US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	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program structure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931507" y="1853617"/>
          <a:ext cx="59358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58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Documentation section</a:t>
                      </a:r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Header files declaration section</a:t>
                      </a:r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Preprocessor statements</a:t>
                      </a:r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Global declaration</a:t>
                      </a:r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Class definition</a:t>
                      </a:r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main() function definition</a:t>
                      </a:r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User defined function definition</a:t>
                      </a:r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Friend class has access to private members of this class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class Mentor;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class Teacher{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string cohort;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public: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friend class Mentor;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};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class Mentor{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	void teach(Teacher t){</a:t>
            </a:r>
            <a:r>
              <a:rPr lang="en-US" dirty="0" err="1" smtClean="0"/>
              <a:t>t.cohort</a:t>
            </a:r>
            <a:r>
              <a:rPr lang="en-US" dirty="0" smtClean="0"/>
              <a:t>=“Cohort123,Mumbai”;}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void main(){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Teacher t;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Mentor m;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m.teach</a:t>
            </a:r>
            <a:r>
              <a:rPr lang="en-US" dirty="0" smtClean="0"/>
              <a:t>(t);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Friend function has access to private members of enclosing class.</a:t>
            </a:r>
            <a:endParaRPr lang="en-US" dirty="0" smtClean="0"/>
          </a:p>
          <a:p>
            <a:r>
              <a:rPr lang="en-US" dirty="0" smtClean="0"/>
              <a:t>Although friend function doesn’t fall in class scope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class Teacher{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string cohort;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public: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friend </a:t>
            </a:r>
            <a:r>
              <a:rPr lang="en-US" dirty="0" smtClean="0"/>
              <a:t>void teach(Teacher t);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};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void teach(Teacher t){</a:t>
            </a:r>
            <a:r>
              <a:rPr lang="en-US" dirty="0" err="1"/>
              <a:t>t.cohort</a:t>
            </a:r>
            <a:r>
              <a:rPr lang="en-US" dirty="0"/>
              <a:t>=“Cohort123,Mumbai”;}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void main(){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Teacher t;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Mentor m;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teach(t</a:t>
            </a:r>
            <a:r>
              <a:rPr lang="en-US" dirty="0"/>
              <a:t>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2500" lnSpcReduction="20000"/>
          </a:bodyPr>
          <a:lstStyle/>
          <a:p>
            <a:r>
              <a:rPr lang="en-US" dirty="0" smtClean="0"/>
              <a:t>Function in base class if defined virtual then will be shadowed by overriding function in derived class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 Car{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public: virtual void drive(){</a:t>
            </a:r>
            <a:r>
              <a:rPr lang="en-US" dirty="0" err="1" smtClean="0"/>
              <a:t>cout</a:t>
            </a:r>
            <a:r>
              <a:rPr lang="en-US" dirty="0" smtClean="0"/>
              <a:t>&lt;&lt;“drive car”;}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 </a:t>
            </a:r>
            <a:r>
              <a:rPr lang="en-US" dirty="0" err="1" smtClean="0"/>
              <a:t>SportCar:public</a:t>
            </a:r>
            <a:r>
              <a:rPr lang="en-US" dirty="0" smtClean="0"/>
              <a:t> Car{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public: void drive(){</a:t>
            </a:r>
            <a:r>
              <a:rPr lang="en-US" dirty="0" err="1" smtClean="0"/>
              <a:t>cout</a:t>
            </a:r>
            <a:r>
              <a:rPr lang="en-US" dirty="0" smtClean="0"/>
              <a:t>&lt;&lt;“drive sport car”;}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main(){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Car *car;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car=new </a:t>
            </a:r>
            <a:r>
              <a:rPr lang="en-IN" altLang="en-US" dirty="0" smtClean="0"/>
              <a:t>Sport</a:t>
            </a:r>
            <a:r>
              <a:rPr lang="en-US" dirty="0" smtClean="0"/>
              <a:t>Car();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car-&gt;drive();		//invokes </a:t>
            </a:r>
            <a:r>
              <a:rPr lang="en-US" dirty="0" err="1" smtClean="0"/>
              <a:t>SportCar’s</a:t>
            </a:r>
            <a:r>
              <a:rPr lang="en-US" dirty="0" smtClean="0"/>
              <a:t> drive()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virtual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4851"/>
            <a:ext cx="10515600" cy="5270269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Virtual function initialized to zero and having no body in base class</a:t>
            </a:r>
            <a:endParaRPr lang="en-US" dirty="0" smtClean="0"/>
          </a:p>
          <a:p>
            <a:r>
              <a:rPr lang="en-US" dirty="0" smtClean="0"/>
              <a:t>Class with pure virtual function is an abstract class and can’t be instantiated. It is an interface if contains only pure virtual functions</a:t>
            </a:r>
            <a:endParaRPr lang="en-US" dirty="0" smtClean="0"/>
          </a:p>
          <a:p>
            <a:r>
              <a:rPr lang="en-US" dirty="0" smtClean="0"/>
              <a:t>Mandates implementation in derived class, otherwise derived class will be considered as abstract class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class </a:t>
            </a:r>
            <a:r>
              <a:rPr lang="en-US" dirty="0" smtClean="0"/>
              <a:t>Vehicle{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public: virtual void drive</a:t>
            </a:r>
            <a:r>
              <a:rPr lang="en-US" dirty="0" smtClean="0"/>
              <a:t>()=0;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};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class </a:t>
            </a:r>
            <a:r>
              <a:rPr lang="en-US" dirty="0" err="1" smtClean="0"/>
              <a:t>Car:public</a:t>
            </a:r>
            <a:r>
              <a:rPr lang="en-US" dirty="0" smtClean="0"/>
              <a:t> Vehicle{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public: void drive(){</a:t>
            </a:r>
            <a:r>
              <a:rPr lang="en-US" dirty="0" err="1"/>
              <a:t>cout</a:t>
            </a:r>
            <a:r>
              <a:rPr lang="en-US" dirty="0"/>
              <a:t>&lt;&lt;“drive </a:t>
            </a:r>
            <a:r>
              <a:rPr lang="en-US" dirty="0" smtClean="0"/>
              <a:t>car</a:t>
            </a:r>
            <a:r>
              <a:rPr lang="en-US" dirty="0"/>
              <a:t>”;}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class </a:t>
            </a:r>
            <a:r>
              <a:rPr lang="en-US" dirty="0" err="1" smtClean="0"/>
              <a:t>Truck:public</a:t>
            </a:r>
            <a:r>
              <a:rPr lang="en-US" dirty="0" smtClean="0"/>
              <a:t> </a:t>
            </a:r>
            <a:r>
              <a:rPr lang="en-US" dirty="0"/>
              <a:t>Vehicle{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public: void drive(){</a:t>
            </a:r>
            <a:r>
              <a:rPr lang="en-US" dirty="0" err="1"/>
              <a:t>cout</a:t>
            </a:r>
            <a:r>
              <a:rPr lang="en-US" dirty="0"/>
              <a:t>&lt;&lt;“drive </a:t>
            </a:r>
            <a:r>
              <a:rPr lang="en-US" dirty="0" smtClean="0"/>
              <a:t>truck”;}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void main(){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Vehicle *vehicle;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vehicle=new </a:t>
            </a:r>
            <a:r>
              <a:rPr lang="en-US" dirty="0"/>
              <a:t>Car();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vehicle-</a:t>
            </a:r>
            <a:r>
              <a:rPr lang="en-US" dirty="0"/>
              <a:t>&gt;drive();		//invokes </a:t>
            </a:r>
            <a:r>
              <a:rPr lang="en-US" dirty="0" smtClean="0"/>
              <a:t>Car’s </a:t>
            </a:r>
            <a:r>
              <a:rPr lang="en-US" dirty="0"/>
              <a:t>drive</a:t>
            </a:r>
            <a:r>
              <a:rPr lang="en-US" dirty="0" smtClean="0"/>
              <a:t>()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vehicle=new Truck();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	vehicle-&gt;drive</a:t>
            </a:r>
            <a:r>
              <a:rPr lang="en-US" dirty="0" smtClean="0"/>
              <a:t>();    		//</a:t>
            </a:r>
            <a:r>
              <a:rPr lang="en-US" dirty="0"/>
              <a:t>invokes </a:t>
            </a:r>
            <a:r>
              <a:rPr lang="en-US" dirty="0" smtClean="0"/>
              <a:t>Truck’s </a:t>
            </a:r>
            <a:r>
              <a:rPr lang="en-US" dirty="0"/>
              <a:t>drive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Runtime error which when occurs causes termination of program</a:t>
            </a:r>
            <a:endParaRPr lang="en-US" dirty="0" smtClean="0"/>
          </a:p>
          <a:p>
            <a:r>
              <a:rPr lang="en-US" dirty="0" smtClean="0"/>
              <a:t>try-throw-catch clauses are used to deal with exception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/>
              <a:t>try {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		  … 	//statement(s) who may throw exception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/>
              <a:t>  throw </a:t>
            </a:r>
            <a:r>
              <a:rPr lang="en-US" i="1" dirty="0"/>
              <a:t>exception</a:t>
            </a:r>
            <a:r>
              <a:rPr lang="en-US" dirty="0"/>
              <a:t>; // </a:t>
            </a:r>
            <a:r>
              <a:rPr lang="en-US" dirty="0" smtClean="0"/>
              <a:t>throws </a:t>
            </a:r>
            <a:r>
              <a:rPr lang="en-US" dirty="0"/>
              <a:t>an exception when a </a:t>
            </a:r>
            <a:r>
              <a:rPr lang="en-US" dirty="0" smtClean="0"/>
              <a:t>occurs</a:t>
            </a:r>
            <a:br>
              <a:rPr lang="en-US" dirty="0"/>
            </a:br>
            <a:r>
              <a:rPr lang="en-US" dirty="0" smtClean="0"/>
              <a:t>	}</a:t>
            </a:r>
            <a:br>
              <a:rPr lang="en-US" dirty="0"/>
            </a:br>
            <a:r>
              <a:rPr lang="en-US" dirty="0" smtClean="0"/>
              <a:t>	catch</a:t>
            </a:r>
            <a:r>
              <a:rPr lang="en-US" dirty="0"/>
              <a:t> () {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		…	// statement(s) </a:t>
            </a:r>
            <a:r>
              <a:rPr lang="en-US" dirty="0"/>
              <a:t>to handle errors</a:t>
            </a:r>
            <a:br>
              <a:rPr lang="en-US" dirty="0"/>
            </a:br>
            <a:r>
              <a:rPr lang="en-US" dirty="0" smtClean="0"/>
              <a:t>	}</a:t>
            </a:r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-example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049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try {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 smtClean="0"/>
              <a:t>		</a:t>
            </a:r>
            <a:r>
              <a:rPr lang="en-US" dirty="0"/>
              <a:t> </a:t>
            </a:r>
            <a:r>
              <a:rPr lang="en-US" dirty="0" err="1" smtClean="0"/>
              <a:t>int</a:t>
            </a:r>
            <a:r>
              <a:rPr lang="en-US" dirty="0"/>
              <a:t> </a:t>
            </a:r>
            <a:r>
              <a:rPr lang="en-US" dirty="0" smtClean="0"/>
              <a:t>n;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		</a:t>
            </a:r>
            <a:r>
              <a:rPr lang="en-US" dirty="0"/>
              <a:t> if </a:t>
            </a:r>
            <a:r>
              <a:rPr lang="en-US" dirty="0" smtClean="0"/>
              <a:t>(n &gt;=</a:t>
            </a:r>
            <a:r>
              <a:rPr lang="en-US" dirty="0"/>
              <a:t> </a:t>
            </a:r>
            <a:r>
              <a:rPr lang="en-US" dirty="0" smtClean="0"/>
              <a:t>0)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 </a:t>
            </a:r>
            <a:r>
              <a:rPr lang="en-US" dirty="0" smtClean="0"/>
              <a:t>		</a:t>
            </a:r>
            <a:r>
              <a:rPr lang="en-US" dirty="0"/>
              <a:t> </a:t>
            </a:r>
            <a:r>
              <a:rPr lang="en-US" dirty="0" err="1"/>
              <a:t>cout</a:t>
            </a:r>
            <a:r>
              <a:rPr lang="en-US" dirty="0"/>
              <a:t> &lt;&lt; </a:t>
            </a:r>
            <a:r>
              <a:rPr lang="en-US" dirty="0" smtClean="0"/>
              <a:t>n;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>		}</a:t>
            </a:r>
            <a:r>
              <a:rPr lang="en-US" dirty="0"/>
              <a:t> else {</a:t>
            </a:r>
            <a:br>
              <a:rPr lang="en-US" dirty="0"/>
            </a:br>
            <a:r>
              <a:rPr lang="en-US" dirty="0"/>
              <a:t>   </a:t>
            </a:r>
            <a:r>
              <a:rPr lang="en-US" dirty="0" smtClean="0"/>
              <a:t>		</a:t>
            </a:r>
            <a:r>
              <a:rPr lang="en-US" dirty="0"/>
              <a:t> throw </a:t>
            </a:r>
            <a:r>
              <a:rPr lang="en-US" dirty="0" smtClean="0"/>
              <a:t>(n);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>		}</a:t>
            </a:r>
            <a:br>
              <a:rPr lang="en-US" dirty="0"/>
            </a:br>
            <a:r>
              <a:rPr lang="en-US" dirty="0" smtClean="0"/>
              <a:t>	}</a:t>
            </a:r>
            <a:br>
              <a:rPr lang="en-US" dirty="0"/>
            </a:br>
            <a:r>
              <a:rPr lang="en-US" dirty="0" smtClean="0"/>
              <a:t>	catch</a:t>
            </a:r>
            <a:r>
              <a:rPr lang="en-US" dirty="0"/>
              <a:t> (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smtClean="0"/>
              <a:t>m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 </a:t>
            </a:r>
            <a:r>
              <a:rPr lang="en-US" dirty="0" smtClean="0"/>
              <a:t>“-</a:t>
            </a:r>
            <a:r>
              <a:rPr lang="en-US" dirty="0" err="1" smtClean="0"/>
              <a:t>ve</a:t>
            </a:r>
            <a:r>
              <a:rPr lang="en-US" dirty="0" smtClean="0"/>
              <a:t> values not accepted";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 </a:t>
            </a:r>
            <a:r>
              <a:rPr lang="en-US" dirty="0" smtClean="0"/>
              <a:t>“\</a:t>
            </a:r>
            <a:r>
              <a:rPr lang="en-US" dirty="0" err="1" smtClean="0"/>
              <a:t>nYou</a:t>
            </a:r>
            <a:r>
              <a:rPr lang="en-US" dirty="0" smtClean="0"/>
              <a:t> have entered : </a:t>
            </a:r>
            <a:r>
              <a:rPr lang="en-US" dirty="0"/>
              <a:t>" </a:t>
            </a:r>
            <a:r>
              <a:rPr lang="en-US" dirty="0" smtClean="0"/>
              <a:t>&lt;&lt;m</a:t>
            </a:r>
            <a:r>
              <a:rPr lang="en-US" dirty="0"/>
              <a:t>; </a:t>
            </a:r>
            <a:br>
              <a:rPr lang="en-US" dirty="0"/>
            </a:br>
            <a:r>
              <a:rPr lang="en-US" dirty="0" smtClean="0"/>
              <a:t>	}</a:t>
            </a:r>
            <a:endParaRPr lang="en-US" dirty="0" smtClean="0"/>
          </a:p>
          <a:p>
            <a:r>
              <a:rPr lang="en-US" dirty="0" smtClean="0"/>
              <a:t>catch(…){} block handles any type of exception, it’s general exception handler</a:t>
            </a:r>
            <a:endParaRPr lang="en-US" dirty="0" smtClean="0"/>
          </a:p>
          <a:p>
            <a:r>
              <a:rPr lang="en-US" dirty="0" smtClean="0"/>
              <a:t>Multiple catch(type </a:t>
            </a:r>
            <a:r>
              <a:rPr lang="en-US" dirty="0" err="1" smtClean="0"/>
              <a:t>var</a:t>
            </a:r>
            <a:r>
              <a:rPr lang="en-US" dirty="0" smtClean="0"/>
              <a:t>){…} can be defined, the first ever matching block will execute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Custom </a:t>
            </a:r>
            <a:r>
              <a:rPr lang="en-US" dirty="0"/>
              <a:t>exception can be defined by overriding </a:t>
            </a:r>
            <a:r>
              <a:rPr lang="en-US" dirty="0" smtClean="0"/>
              <a:t>and inheriting</a:t>
            </a:r>
            <a:r>
              <a:rPr lang="en-US" dirty="0"/>
              <a:t> </a:t>
            </a:r>
            <a:r>
              <a:rPr lang="en-US" b="1" dirty="0"/>
              <a:t>exception</a:t>
            </a:r>
            <a:r>
              <a:rPr lang="en-US" dirty="0"/>
              <a:t> class functionality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/>
              <a:t>#include &lt;</a:t>
            </a:r>
            <a:r>
              <a:rPr lang="en-US" dirty="0" err="1"/>
              <a:t>iostream</a:t>
            </a:r>
            <a:r>
              <a:rPr lang="en-US" dirty="0"/>
              <a:t>&gt;  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#</a:t>
            </a:r>
            <a:r>
              <a:rPr lang="en-US" dirty="0"/>
              <a:t>include &lt;exception&gt;  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	using</a:t>
            </a:r>
            <a:r>
              <a:rPr lang="en-US" dirty="0"/>
              <a:t> </a:t>
            </a:r>
            <a:r>
              <a:rPr lang="en-US" b="1" dirty="0"/>
              <a:t>namespace</a:t>
            </a:r>
            <a:r>
              <a:rPr lang="en-US" dirty="0"/>
              <a:t> </a:t>
            </a:r>
            <a:r>
              <a:rPr lang="en-US" dirty="0" err="1"/>
              <a:t>std</a:t>
            </a:r>
            <a:r>
              <a:rPr lang="en-US" dirty="0"/>
              <a:t>;  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	class</a:t>
            </a:r>
            <a:r>
              <a:rPr lang="en-US" dirty="0"/>
              <a:t> </a:t>
            </a:r>
            <a:r>
              <a:rPr lang="en-US" dirty="0" err="1"/>
              <a:t>MyException</a:t>
            </a:r>
            <a:r>
              <a:rPr lang="en-US" dirty="0"/>
              <a:t> : </a:t>
            </a:r>
            <a:r>
              <a:rPr lang="en-US" b="1" dirty="0"/>
              <a:t>public</a:t>
            </a:r>
            <a:r>
              <a:rPr lang="en-US" dirty="0"/>
              <a:t> exception{ 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smtClean="0"/>
              <a:t>	</a:t>
            </a:r>
            <a:r>
              <a:rPr lang="en-US" b="1" dirty="0" smtClean="0"/>
              <a:t>public</a:t>
            </a:r>
            <a:r>
              <a:rPr lang="en-US" dirty="0"/>
              <a:t>: 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   </a:t>
            </a:r>
            <a:r>
              <a:rPr lang="en-US" dirty="0" smtClean="0"/>
              <a:t>		</a:t>
            </a:r>
            <a:r>
              <a:rPr lang="en-US" dirty="0"/>
              <a:t> </a:t>
            </a:r>
            <a:r>
              <a:rPr lang="en-US" b="1" dirty="0" err="1"/>
              <a:t>const</a:t>
            </a:r>
            <a:r>
              <a:rPr lang="en-US" dirty="0"/>
              <a:t> </a:t>
            </a:r>
            <a:r>
              <a:rPr lang="en-US" b="1" dirty="0"/>
              <a:t>char</a:t>
            </a:r>
            <a:r>
              <a:rPr lang="en-US" dirty="0"/>
              <a:t> * </a:t>
            </a:r>
            <a:r>
              <a:rPr lang="en-US" dirty="0" err="1" smtClean="0"/>
              <a:t>getMessage</a:t>
            </a:r>
            <a:r>
              <a:rPr lang="en-US" dirty="0" smtClean="0"/>
              <a:t>()</a:t>
            </a:r>
            <a:r>
              <a:rPr lang="en-US" dirty="0"/>
              <a:t> </a:t>
            </a:r>
            <a:r>
              <a:rPr lang="en-US" b="1" dirty="0" err="1"/>
              <a:t>const</a:t>
            </a:r>
            <a:r>
              <a:rPr lang="en-US" dirty="0"/>
              <a:t> </a:t>
            </a:r>
            <a:r>
              <a:rPr lang="en-US" b="1" dirty="0"/>
              <a:t>throw</a:t>
            </a:r>
            <a:r>
              <a:rPr lang="en-US" dirty="0"/>
              <a:t>()   {  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/>
              <a:t>            </a:t>
            </a:r>
            <a:r>
              <a:rPr lang="en-US" dirty="0" smtClean="0"/>
              <a:t>	</a:t>
            </a:r>
            <a:r>
              <a:rPr lang="en-US" b="1" dirty="0" smtClean="0"/>
              <a:t>return</a:t>
            </a:r>
            <a:r>
              <a:rPr lang="en-US" dirty="0"/>
              <a:t> </a:t>
            </a:r>
            <a:r>
              <a:rPr lang="en-US" dirty="0" smtClean="0"/>
              <a:t>“Exception </a:t>
            </a:r>
            <a:r>
              <a:rPr lang="en-US" dirty="0" err="1" smtClean="0"/>
              <a:t>occured</a:t>
            </a:r>
            <a:r>
              <a:rPr lang="en-US" dirty="0" smtClean="0"/>
              <a:t>!\</a:t>
            </a:r>
            <a:r>
              <a:rPr lang="en-US" dirty="0"/>
              <a:t>n"; 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smtClean="0"/>
              <a:t>		}</a:t>
            </a:r>
            <a:r>
              <a:rPr lang="en-US" dirty="0"/>
              <a:t>  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};</a:t>
            </a:r>
            <a:r>
              <a:rPr lang="en-US" dirty="0"/>
              <a:t> 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main(){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try{ </a:t>
            </a:r>
            <a:r>
              <a:rPr lang="en-US" dirty="0" err="1" smtClean="0"/>
              <a:t>MyException</a:t>
            </a:r>
            <a:r>
              <a:rPr lang="en-US" dirty="0" smtClean="0"/>
              <a:t> exec; throw exec; }catch(exception &amp; e){</a:t>
            </a:r>
            <a:r>
              <a:rPr lang="en-US" dirty="0" err="1" smtClean="0"/>
              <a:t>e.getMessage</a:t>
            </a:r>
            <a:r>
              <a:rPr lang="en-US" dirty="0" smtClean="0"/>
              <a:t>();}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Logical group of classes or data members like variables, functions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Can be created using ‘namespace’ and used with ‘using’ keywords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namespace one{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x=100;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void main(){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x=200;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&lt;&lt;x;	//local 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&lt;&lt;one::x;	//x defined in namespace one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 smtClean="0"/>
          </a:p>
          <a:p>
            <a:r>
              <a:rPr lang="en-US" dirty="0" smtClean="0"/>
              <a:t>Classes can be declared in namespace and defined outside with reference of namespace using ::</a:t>
            </a:r>
            <a:endParaRPr lang="en-US" dirty="0" smtClean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Program gets executed even before compilation starts</a:t>
            </a:r>
            <a:endParaRPr lang="en-US" dirty="0" smtClean="0"/>
          </a:p>
          <a:p>
            <a:r>
              <a:rPr lang="en-US" dirty="0" smtClean="0"/>
              <a:t>Preprocessor directives are instructions given to language processor such as compiler</a:t>
            </a:r>
            <a:endParaRPr lang="en-US" dirty="0" smtClean="0"/>
          </a:p>
          <a:p>
            <a:r>
              <a:rPr lang="en-US" dirty="0" smtClean="0"/>
              <a:t>Various types: macros, file inclusion, conditional compilation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#define PI	3.14	//macro which defines PI constant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#define add(</a:t>
            </a:r>
            <a:r>
              <a:rPr lang="en-US" dirty="0" err="1" smtClean="0"/>
              <a:t>a,b</a:t>
            </a:r>
            <a:r>
              <a:rPr lang="en-US" dirty="0" smtClean="0"/>
              <a:t>)	</a:t>
            </a:r>
            <a:r>
              <a:rPr lang="en-US" dirty="0" err="1" smtClean="0"/>
              <a:t>a+b</a:t>
            </a:r>
            <a:r>
              <a:rPr lang="en-US" dirty="0" smtClean="0"/>
              <a:t>	//macro returning sum of 2 parameters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	//includes standard header file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#</a:t>
            </a:r>
            <a:r>
              <a:rPr lang="en-US" dirty="0" err="1" smtClean="0"/>
              <a:t>include”myfile.h</a:t>
            </a:r>
            <a:r>
              <a:rPr lang="en-US" dirty="0" smtClean="0"/>
              <a:t>”		//include user defined file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#</a:t>
            </a:r>
            <a:r>
              <a:rPr lang="en-US" dirty="0" err="1" smtClean="0"/>
              <a:t>undef</a:t>
            </a:r>
            <a:r>
              <a:rPr lang="en-US" dirty="0" smtClean="0"/>
              <a:t> PI	//macro to undefined PI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#</a:t>
            </a:r>
            <a:r>
              <a:rPr lang="en-US" dirty="0" err="1" smtClean="0"/>
              <a:t>ifdef</a:t>
            </a:r>
            <a:r>
              <a:rPr lang="en-US" dirty="0" smtClean="0"/>
              <a:t> PI	//conditional preprocessor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#define RADIUS 100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#</a:t>
            </a:r>
            <a:r>
              <a:rPr lang="en-US" dirty="0" err="1" smtClean="0"/>
              <a:t>endif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casting-</a:t>
            </a:r>
            <a:r>
              <a:rPr lang="en-US" dirty="0" err="1" smtClean="0"/>
              <a:t>upcast</a:t>
            </a:r>
            <a:r>
              <a:rPr lang="en-US" dirty="0" smtClean="0"/>
              <a:t> &amp; downcast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Upcast</a:t>
            </a:r>
            <a:r>
              <a:rPr lang="en-US" dirty="0" smtClean="0"/>
              <a:t>- address of child class is assigned to pointer to parent class</a:t>
            </a:r>
            <a:endParaRPr lang="en-US" dirty="0" smtClean="0"/>
          </a:p>
          <a:p>
            <a:r>
              <a:rPr lang="en-US" dirty="0" smtClean="0"/>
              <a:t>Downcast –opposite to </a:t>
            </a:r>
            <a:r>
              <a:rPr lang="en-US" dirty="0" err="1" smtClean="0"/>
              <a:t>upcast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 Employee{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 </a:t>
            </a:r>
            <a:r>
              <a:rPr lang="en-US" dirty="0" err="1" smtClean="0"/>
              <a:t>Manager:public</a:t>
            </a:r>
            <a:r>
              <a:rPr lang="en-US" dirty="0" smtClean="0"/>
              <a:t> Employee{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main(){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Employee *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Manager </a:t>
            </a:r>
            <a:r>
              <a:rPr lang="en-US" dirty="0" err="1" smtClean="0"/>
              <a:t>mgr</a:t>
            </a:r>
            <a:r>
              <a:rPr lang="en-US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emp</a:t>
            </a:r>
            <a:r>
              <a:rPr lang="en-US" dirty="0" smtClean="0"/>
              <a:t>=&amp;</a:t>
            </a:r>
            <a:r>
              <a:rPr lang="en-US" dirty="0" err="1" smtClean="0"/>
              <a:t>mgr</a:t>
            </a:r>
            <a:r>
              <a:rPr lang="en-US" dirty="0" smtClean="0"/>
              <a:t>;	//</a:t>
            </a:r>
            <a:r>
              <a:rPr lang="en-US" dirty="0" err="1" smtClean="0"/>
              <a:t>upcasting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Manager *</a:t>
            </a:r>
            <a:r>
              <a:rPr lang="en-US" dirty="0" err="1" smtClean="0"/>
              <a:t>new_mgr</a:t>
            </a:r>
            <a:r>
              <a:rPr lang="en-US" dirty="0" smtClean="0"/>
              <a:t>=(Manager*)(</a:t>
            </a:r>
            <a:r>
              <a:rPr lang="en-US" dirty="0" err="1" smtClean="0"/>
              <a:t>emp</a:t>
            </a:r>
            <a:r>
              <a:rPr lang="en-US" dirty="0" smtClean="0"/>
              <a:t>);	//downcast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dirty="0" smtClean="0"/>
              <a:t> /*This is sample program*/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//main() starts here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&lt;&lt;“Hello CPP”;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0;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programmer to deal with any type of data.</a:t>
            </a:r>
            <a:endParaRPr lang="en-US" dirty="0" smtClean="0"/>
          </a:p>
          <a:p>
            <a:pPr algn="just"/>
            <a:r>
              <a:rPr lang="en-US" dirty="0"/>
              <a:t>C++ adds two new keywords to support templates: ‘template’ and ‘</a:t>
            </a:r>
            <a:r>
              <a:rPr lang="en-US" dirty="0" err="1"/>
              <a:t>typename</a:t>
            </a:r>
            <a:r>
              <a:rPr lang="en-US" dirty="0"/>
              <a:t>’. </a:t>
            </a:r>
            <a:r>
              <a:rPr lang="en-US" dirty="0"/>
              <a:t>The second keyword can always be replaced by keyword ‘class</a:t>
            </a:r>
            <a:r>
              <a:rPr lang="en-US" dirty="0" smtClean="0"/>
              <a:t>’.</a:t>
            </a:r>
            <a:endParaRPr lang="en-US" dirty="0" smtClean="0"/>
          </a:p>
          <a:p>
            <a:pPr algn="just"/>
            <a:r>
              <a:rPr lang="en-US" dirty="0"/>
              <a:t>Templates are expanded at compiler </a:t>
            </a:r>
            <a:r>
              <a:rPr lang="en-US" dirty="0" smtClean="0"/>
              <a:t>time. </a:t>
            </a:r>
            <a:endParaRPr lang="en-US" dirty="0" smtClean="0"/>
          </a:p>
          <a:p>
            <a:pPr algn="just"/>
            <a:r>
              <a:rPr lang="en-US" dirty="0" smtClean="0"/>
              <a:t>Compiler </a:t>
            </a:r>
            <a:r>
              <a:rPr lang="en-US" dirty="0"/>
              <a:t>does type checking before template expansion. The idea is simple, source code contains only function/class, but compiled code may contain multiple copies of same </a:t>
            </a:r>
            <a:r>
              <a:rPr lang="en-US" dirty="0" smtClean="0"/>
              <a:t>function/class, something like macro expansion. </a:t>
            </a:r>
            <a:endParaRPr 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Generic function whose parameter is open for accepting any type of value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template&lt;</a:t>
            </a:r>
            <a:r>
              <a:rPr lang="en-US" dirty="0" err="1" smtClean="0"/>
              <a:t>typename</a:t>
            </a:r>
            <a:r>
              <a:rPr lang="en-US" dirty="0" smtClean="0"/>
              <a:t> T&gt;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show(T data){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&lt;&lt;data;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main(){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show&lt;</a:t>
            </a:r>
            <a:r>
              <a:rPr lang="en-US" dirty="0" err="1" smtClean="0"/>
              <a:t>int</a:t>
            </a:r>
            <a:r>
              <a:rPr lang="en-US" dirty="0" smtClean="0"/>
              <a:t>&gt;(100);		//calls show() with </a:t>
            </a:r>
            <a:r>
              <a:rPr lang="en-US" dirty="0" err="1" smtClean="0"/>
              <a:t>int</a:t>
            </a:r>
            <a:r>
              <a:rPr lang="en-US" dirty="0" smtClean="0"/>
              <a:t> type </a:t>
            </a:r>
            <a:r>
              <a:rPr lang="en-US" dirty="0" err="1" smtClean="0"/>
              <a:t>param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show&lt;double&gt;(123.45);	//calls show() with double </a:t>
            </a:r>
            <a:r>
              <a:rPr lang="en-US" dirty="0" err="1" smtClean="0"/>
              <a:t>param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	 show&lt;string&gt;("</a:t>
            </a:r>
            <a:r>
              <a:rPr lang="en-US" dirty="0" err="1"/>
              <a:t>abcd</a:t>
            </a:r>
            <a:r>
              <a:rPr lang="en-US" dirty="0" smtClean="0"/>
              <a:t>");	//call show() with string </a:t>
            </a:r>
            <a:r>
              <a:rPr lang="en-US" dirty="0" err="1" smtClean="0"/>
              <a:t>param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Template can define a class too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template&lt;</a:t>
            </a:r>
            <a:r>
              <a:rPr lang="en-US" dirty="0" err="1"/>
              <a:t>typename</a:t>
            </a:r>
            <a:r>
              <a:rPr lang="en-US" dirty="0"/>
              <a:t> T</a:t>
            </a:r>
            <a:r>
              <a:rPr lang="en-US" dirty="0" smtClean="0"/>
              <a:t>&gt;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 </a:t>
            </a:r>
            <a:r>
              <a:rPr lang="en-US" dirty="0" err="1" smtClean="0"/>
              <a:t>MyClass</a:t>
            </a:r>
            <a:r>
              <a:rPr lang="en-US" dirty="0" smtClean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public: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void show(T data){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&lt;&lt;data</a:t>
            </a:r>
            <a:r>
              <a:rPr lang="en-US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void main</a:t>
            </a:r>
            <a:r>
              <a:rPr lang="en-US" dirty="0" smtClean="0"/>
              <a:t>(){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MyClass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&gt;obj1;	obj1.show(100);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 smtClean="0"/>
              <a:t>MyClass</a:t>
            </a:r>
            <a:r>
              <a:rPr lang="en-US" dirty="0" smtClean="0"/>
              <a:t>&lt;string&gt;obj2; obj2. show ("</a:t>
            </a:r>
            <a:r>
              <a:rPr lang="en-US" dirty="0" err="1"/>
              <a:t>abcd</a:t>
            </a:r>
            <a:r>
              <a:rPr lang="en-US" dirty="0"/>
              <a:t>");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template library (STL)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Library containing C++ template classes that can be used as standard data structures like stack, queue, list etc.</a:t>
            </a:r>
            <a:endParaRPr lang="en-US" dirty="0" smtClean="0"/>
          </a:p>
          <a:p>
            <a:r>
              <a:rPr lang="en-US" dirty="0" smtClean="0"/>
              <a:t>Vector is dynamic array and stores element in contiguous block.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/>
              <a:t> #include&lt;</a:t>
            </a:r>
            <a:r>
              <a:rPr lang="en-US" dirty="0" err="1"/>
              <a:t>iostream</a:t>
            </a:r>
            <a:r>
              <a:rPr lang="en-US" dirty="0"/>
              <a:t>&gt;  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#</a:t>
            </a:r>
            <a:r>
              <a:rPr lang="en-US" dirty="0"/>
              <a:t>include&lt;vector&gt;  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	using</a:t>
            </a:r>
            <a:r>
              <a:rPr lang="en-US" dirty="0"/>
              <a:t> </a:t>
            </a:r>
            <a:r>
              <a:rPr lang="en-US" b="1" dirty="0"/>
              <a:t>namespace</a:t>
            </a:r>
            <a:r>
              <a:rPr lang="en-US" dirty="0"/>
              <a:t> </a:t>
            </a:r>
            <a:r>
              <a:rPr lang="en-US" dirty="0" err="1"/>
              <a:t>std</a:t>
            </a:r>
            <a:r>
              <a:rPr lang="en-US" dirty="0"/>
              <a:t>;  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	void</a:t>
            </a:r>
            <a:r>
              <a:rPr lang="en-US" dirty="0"/>
              <a:t> main()  </a:t>
            </a:r>
            <a:r>
              <a:rPr lang="en-US" dirty="0" smtClean="0"/>
              <a:t>{</a:t>
            </a:r>
            <a:r>
              <a:rPr lang="en-US" dirty="0"/>
              <a:t>  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vector&lt;string</a:t>
            </a:r>
            <a:r>
              <a:rPr lang="en-US" dirty="0"/>
              <a:t>&gt; </a:t>
            </a:r>
            <a:r>
              <a:rPr lang="en-US" dirty="0" err="1" smtClean="0"/>
              <a:t>name_list</a:t>
            </a:r>
            <a:r>
              <a:rPr lang="en-US" dirty="0" smtClean="0"/>
              <a:t>;</a:t>
            </a:r>
            <a:r>
              <a:rPr lang="en-US" dirty="0"/>
              <a:t>  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err="1"/>
              <a:t>name_list</a:t>
            </a:r>
            <a:r>
              <a:rPr lang="en-US" dirty="0" err="1" smtClean="0"/>
              <a:t>.push_back</a:t>
            </a:r>
            <a:r>
              <a:rPr lang="en-US" dirty="0" smtClean="0"/>
              <a:t>(“Tom");</a:t>
            </a:r>
            <a:r>
              <a:rPr lang="en-US" dirty="0"/>
              <a:t>  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name_list.push_back</a:t>
            </a:r>
            <a:r>
              <a:rPr lang="en-US" dirty="0" smtClean="0"/>
              <a:t>(“Jerry");</a:t>
            </a:r>
            <a:r>
              <a:rPr lang="en-US" dirty="0"/>
              <a:t>  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	for</a:t>
            </a:r>
            <a:r>
              <a:rPr lang="en-US" dirty="0" smtClean="0"/>
              <a:t>(vector&lt;string</a:t>
            </a:r>
            <a:r>
              <a:rPr lang="en-US" dirty="0"/>
              <a:t>&gt;::iterator </a:t>
            </a:r>
            <a:r>
              <a:rPr lang="en-US" dirty="0" err="1"/>
              <a:t>itr</a:t>
            </a:r>
            <a:r>
              <a:rPr lang="en-US" dirty="0"/>
              <a:t>=</a:t>
            </a:r>
            <a:r>
              <a:rPr lang="en-US" dirty="0" err="1"/>
              <a:t>name_list.begin</a:t>
            </a:r>
            <a:r>
              <a:rPr lang="en-US" dirty="0"/>
              <a:t>();</a:t>
            </a:r>
            <a:r>
              <a:rPr lang="en-US" dirty="0" err="1"/>
              <a:t>itr</a:t>
            </a:r>
            <a:r>
              <a:rPr lang="en-US" dirty="0"/>
              <a:t>!=</a:t>
            </a:r>
            <a:r>
              <a:rPr lang="en-US" dirty="0" err="1"/>
              <a:t>name_list.end</a:t>
            </a:r>
            <a:r>
              <a:rPr lang="en-US" dirty="0"/>
              <a:t>();++</a:t>
            </a:r>
            <a:r>
              <a:rPr lang="en-US" dirty="0" err="1"/>
              <a:t>itr</a:t>
            </a:r>
            <a:r>
              <a:rPr lang="en-US" dirty="0"/>
              <a:t>)  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/>
              <a:t>&lt;&lt;*</a:t>
            </a:r>
            <a:r>
              <a:rPr lang="en-US" dirty="0" err="1"/>
              <a:t>itr</a:t>
            </a:r>
            <a:r>
              <a:rPr lang="en-US" dirty="0"/>
              <a:t>;  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	}</a:t>
            </a:r>
            <a:r>
              <a:rPr lang="en-US" dirty="0"/>
              <a:t> 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Sets are the associative containers that stores sorted key, in which each key is unique and it can be inserted or deleted but cannot be altered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#</a:t>
            </a:r>
            <a:r>
              <a:rPr lang="en-US" dirty="0"/>
              <a:t>include &lt;</a:t>
            </a:r>
            <a:r>
              <a:rPr lang="en-US" dirty="0" err="1"/>
              <a:t>iostream</a:t>
            </a:r>
            <a:r>
              <a:rPr lang="en-US" dirty="0"/>
              <a:t>&gt;  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#</a:t>
            </a:r>
            <a:r>
              <a:rPr lang="en-US" dirty="0"/>
              <a:t>include &lt;set&gt;  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using</a:t>
            </a:r>
            <a:r>
              <a:rPr lang="en-US" dirty="0"/>
              <a:t> </a:t>
            </a:r>
            <a:r>
              <a:rPr lang="en-US" b="1" dirty="0"/>
              <a:t>namespace</a:t>
            </a:r>
            <a:r>
              <a:rPr lang="en-US" dirty="0"/>
              <a:t> </a:t>
            </a:r>
            <a:r>
              <a:rPr lang="en-US" dirty="0" err="1"/>
              <a:t>std</a:t>
            </a:r>
            <a:r>
              <a:rPr lang="en-US" dirty="0"/>
              <a:t>;  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void</a:t>
            </a:r>
            <a:r>
              <a:rPr lang="en-US" dirty="0"/>
              <a:t> main(</a:t>
            </a:r>
            <a:r>
              <a:rPr lang="en-US" b="1" dirty="0"/>
              <a:t>void</a:t>
            </a:r>
            <a:r>
              <a:rPr lang="en-US" dirty="0" smtClean="0"/>
              <a:t>){</a:t>
            </a:r>
            <a:r>
              <a:rPr lang="en-US" dirty="0"/>
              <a:t>  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std</a:t>
            </a:r>
            <a:r>
              <a:rPr lang="en-US" dirty="0"/>
              <a:t>::set&lt;</a:t>
            </a:r>
            <a:r>
              <a:rPr lang="en-US" b="1" dirty="0" err="1"/>
              <a:t>int</a:t>
            </a:r>
            <a:r>
              <a:rPr lang="en-US" dirty="0"/>
              <a:t>&gt; s1</a:t>
            </a:r>
            <a:r>
              <a:rPr lang="en-US" dirty="0" smtClean="0"/>
              <a:t>;</a:t>
            </a:r>
            <a:r>
              <a:rPr lang="en-US" dirty="0"/>
              <a:t> </a:t>
            </a:r>
            <a:r>
              <a:rPr lang="en-US" dirty="0" smtClean="0"/>
              <a:t>//s1 created using default constructor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s1.insert(5</a:t>
            </a:r>
            <a:r>
              <a:rPr lang="en-US" dirty="0"/>
              <a:t>);  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s1.insert(10</a:t>
            </a:r>
            <a:r>
              <a:rPr lang="en-US" dirty="0"/>
              <a:t>);  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/>
              <a:t> </a:t>
            </a:r>
            <a:r>
              <a:rPr lang="en-US" dirty="0" smtClean="0"/>
              <a:t>&lt;&lt;"</a:t>
            </a:r>
            <a:r>
              <a:rPr lang="en-US" dirty="0"/>
              <a:t>Size of set </a:t>
            </a:r>
            <a:r>
              <a:rPr lang="en-US" dirty="0" smtClean="0"/>
              <a:t>s1</a:t>
            </a:r>
            <a:r>
              <a:rPr lang="en-US" dirty="0"/>
              <a:t> </a:t>
            </a:r>
            <a:r>
              <a:rPr lang="en-US" dirty="0" smtClean="0"/>
              <a:t>is:"&lt;&lt;s1.size</a:t>
            </a:r>
            <a:r>
              <a:rPr lang="en-US" dirty="0"/>
              <a:t>();  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set&lt;</a:t>
            </a:r>
            <a:r>
              <a:rPr lang="en-US" b="1" dirty="0" err="1" smtClean="0"/>
              <a:t>int</a:t>
            </a:r>
            <a:r>
              <a:rPr lang="en-US" dirty="0" smtClean="0"/>
              <a:t>&gt;s2(s1</a:t>
            </a:r>
            <a:r>
              <a:rPr lang="en-US" dirty="0"/>
              <a:t>); </a:t>
            </a:r>
            <a:r>
              <a:rPr lang="en-US" dirty="0" smtClean="0"/>
              <a:t>//s2 created using copy constructor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/>
              <a:t> </a:t>
            </a:r>
            <a:r>
              <a:rPr lang="en-US" dirty="0" smtClean="0"/>
              <a:t>&lt;&lt;"\</a:t>
            </a:r>
            <a:r>
              <a:rPr lang="en-US" dirty="0" err="1"/>
              <a:t>nSize</a:t>
            </a:r>
            <a:r>
              <a:rPr lang="en-US" dirty="0"/>
              <a:t> of </a:t>
            </a:r>
            <a:r>
              <a:rPr lang="en-US" dirty="0" smtClean="0"/>
              <a:t>set</a:t>
            </a:r>
            <a:r>
              <a:rPr lang="en-US" dirty="0"/>
              <a:t> </a:t>
            </a:r>
            <a:r>
              <a:rPr lang="en-US" dirty="0" smtClean="0"/>
              <a:t>s2</a:t>
            </a:r>
            <a:r>
              <a:rPr lang="en-US" dirty="0"/>
              <a:t> is </a:t>
            </a:r>
            <a:r>
              <a:rPr lang="en-US" dirty="0" smtClean="0"/>
              <a:t>:"&lt;&lt;s2.size</a:t>
            </a:r>
            <a:r>
              <a:rPr lang="en-US" dirty="0"/>
              <a:t>();  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/>
              <a:t>  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26699</Words>
  <Application>WPS Presentation</Application>
  <PresentationFormat>Widescreen</PresentationFormat>
  <Paragraphs>1763</Paragraphs>
  <Slides>94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105" baseType="lpstr">
      <vt:lpstr>Arial</vt:lpstr>
      <vt:lpstr>SimSun</vt:lpstr>
      <vt:lpstr>Wingdings</vt:lpstr>
      <vt:lpstr>Verdana</vt:lpstr>
      <vt:lpstr>Calibri Light</vt:lpstr>
      <vt:lpstr>Microsoft YaHei</vt:lpstr>
      <vt:lpstr>Arial Unicode MS</vt:lpstr>
      <vt:lpstr>Calibri</vt:lpstr>
      <vt:lpstr>Calibri</vt:lpstr>
      <vt:lpstr>Consolas</vt:lpstr>
      <vt:lpstr>Office Theme</vt:lpstr>
      <vt:lpstr>C++ &amp; OOP </vt:lpstr>
      <vt:lpstr>Features</vt:lpstr>
      <vt:lpstr>History</vt:lpstr>
      <vt:lpstr>Language fundamentals- Character Set</vt:lpstr>
      <vt:lpstr>Language fundamentals- Keywords</vt:lpstr>
      <vt:lpstr>Language fundamentals- Identifiers</vt:lpstr>
      <vt:lpstr>Language fundamentals-Comments</vt:lpstr>
      <vt:lpstr>General program structure</vt:lpstr>
      <vt:lpstr>Sample program</vt:lpstr>
      <vt:lpstr>Data types</vt:lpstr>
      <vt:lpstr>Built-in data types</vt:lpstr>
      <vt:lpstr>Modifiers</vt:lpstr>
      <vt:lpstr>Variable/Constant declaration</vt:lpstr>
      <vt:lpstr>Control structures</vt:lpstr>
      <vt:lpstr>Branching statements- syntax</vt:lpstr>
      <vt:lpstr>Looping statements- syntax</vt:lpstr>
      <vt:lpstr> break &amp; continue</vt:lpstr>
      <vt:lpstr>Array</vt:lpstr>
      <vt:lpstr>Operators</vt:lpstr>
      <vt:lpstr>Arithmetic operators</vt:lpstr>
      <vt:lpstr>Relational operators</vt:lpstr>
      <vt:lpstr>Logical operators</vt:lpstr>
      <vt:lpstr>Assignment operators</vt:lpstr>
      <vt:lpstr>Conditional (ternary) operator</vt:lpstr>
      <vt:lpstr>Unary operators</vt:lpstr>
      <vt:lpstr>Special operators</vt:lpstr>
      <vt:lpstr>Function	</vt:lpstr>
      <vt:lpstr>Pointer</vt:lpstr>
      <vt:lpstr>Parameter passing</vt:lpstr>
      <vt:lpstr>Recursion</vt:lpstr>
      <vt:lpstr>Default argument</vt:lpstr>
      <vt:lpstr>More on pointers</vt:lpstr>
      <vt:lpstr>More on pointers</vt:lpstr>
      <vt:lpstr>Structure- definition</vt:lpstr>
      <vt:lpstr>Structure- instantiation and member access</vt:lpstr>
      <vt:lpstr>Union- definition</vt:lpstr>
      <vt:lpstr>Union- instantiation and member access</vt:lpstr>
      <vt:lpstr>Enumeration </vt:lpstr>
      <vt:lpstr>Strings	</vt:lpstr>
      <vt:lpstr>string class</vt:lpstr>
      <vt:lpstr>Commonly used functions on string object</vt:lpstr>
      <vt:lpstr>String- functions</vt:lpstr>
      <vt:lpstr>Console IO</vt:lpstr>
      <vt:lpstr>Unformatted Console IO</vt:lpstr>
      <vt:lpstr>Formatted Console IO</vt:lpstr>
      <vt:lpstr>File IO</vt:lpstr>
      <vt:lpstr>File IO Modes:</vt:lpstr>
      <vt:lpstr>Seeking file position</vt:lpstr>
      <vt:lpstr>Example- file write</vt:lpstr>
      <vt:lpstr>Example- file read</vt:lpstr>
      <vt:lpstr>Dynamic memory management</vt:lpstr>
      <vt:lpstr>Using new &amp; delete operators</vt:lpstr>
      <vt:lpstr>OOP</vt:lpstr>
      <vt:lpstr>Class &amp; Object</vt:lpstr>
      <vt:lpstr>Defining class </vt:lpstr>
      <vt:lpstr>Defining method members outside class </vt:lpstr>
      <vt:lpstr>Class members accessibility </vt:lpstr>
      <vt:lpstr>Creating object</vt:lpstr>
      <vt:lpstr>Constructor theory</vt:lpstr>
      <vt:lpstr>Constructor example</vt:lpstr>
      <vt:lpstr>Copy constructor</vt:lpstr>
      <vt:lpstr>Destructor</vt:lpstr>
      <vt:lpstr>Abstraction</vt:lpstr>
      <vt:lpstr>Encapsulation</vt:lpstr>
      <vt:lpstr>Inheritance </vt:lpstr>
      <vt:lpstr>Single inheritance</vt:lpstr>
      <vt:lpstr>Hierarchical inheritance</vt:lpstr>
      <vt:lpstr>Multilevel inheritance</vt:lpstr>
      <vt:lpstr>Multiple inheritance</vt:lpstr>
      <vt:lpstr>Hybrid inheritance</vt:lpstr>
      <vt:lpstr>Inheritance syntax</vt:lpstr>
      <vt:lpstr>Role of modifiers- public</vt:lpstr>
      <vt:lpstr>Role of modifiers- protected</vt:lpstr>
      <vt:lpstr>Role of modifiers- private</vt:lpstr>
      <vt:lpstr>Ambiguity in Hybrid inheritance </vt:lpstr>
      <vt:lpstr>Polymorphism </vt:lpstr>
      <vt:lpstr>Function overloading</vt:lpstr>
      <vt:lpstr>Function overriding </vt:lpstr>
      <vt:lpstr>Operator overloading </vt:lpstr>
      <vt:lpstr>Friend class</vt:lpstr>
      <vt:lpstr>Friend function</vt:lpstr>
      <vt:lpstr>Virtual function</vt:lpstr>
      <vt:lpstr>Pure virtual function</vt:lpstr>
      <vt:lpstr>Exception handling</vt:lpstr>
      <vt:lpstr>Exception handling -example</vt:lpstr>
      <vt:lpstr>Custom exception</vt:lpstr>
      <vt:lpstr>Namespaces</vt:lpstr>
      <vt:lpstr>Preprocessor </vt:lpstr>
      <vt:lpstr>Object casting-upcast &amp; downcast</vt:lpstr>
      <vt:lpstr>Templates </vt:lpstr>
      <vt:lpstr>Function template</vt:lpstr>
      <vt:lpstr>Class template</vt:lpstr>
      <vt:lpstr>Standard template library (STL)</vt:lpstr>
      <vt:lpstr>STL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Deshmukh, Prasad (Cognizant)</dc:creator>
  <cp:lastModifiedBy>acer</cp:lastModifiedBy>
  <cp:revision>389</cp:revision>
  <dcterms:created xsi:type="dcterms:W3CDTF">2020-01-13T06:52:00Z</dcterms:created>
  <dcterms:modified xsi:type="dcterms:W3CDTF">2020-05-18T07:24:04Z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</Properties>
</file>