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A232-5BE4-411D-9197-1F86DE11D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A85920-6751-4234-9115-FDF00B8BC6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FE238C-174C-43C0-81B6-6C35A03586B4}"/>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5" name="Footer Placeholder 4">
            <a:extLst>
              <a:ext uri="{FF2B5EF4-FFF2-40B4-BE49-F238E27FC236}">
                <a16:creationId xmlns:a16="http://schemas.microsoft.com/office/drawing/2014/main" id="{17E9E8C9-A4E8-4BD8-8FF2-E496FE40F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2FE24-0C02-4A98-938A-9C4C5C271A34}"/>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54935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9061-A3DB-4037-88E5-55682B6273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D5925-68EF-42AE-AA59-188E660FD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F152C-11E6-4D23-B1EB-7B44B724A90E}"/>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5" name="Footer Placeholder 4">
            <a:extLst>
              <a:ext uri="{FF2B5EF4-FFF2-40B4-BE49-F238E27FC236}">
                <a16:creationId xmlns:a16="http://schemas.microsoft.com/office/drawing/2014/main" id="{B8ECC3B5-6279-4D7E-B58A-CDF6C8809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ABB85-B263-40D2-AAAC-3731F44FB8D8}"/>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2902868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DE405-5C3D-4703-9A53-E7029AC076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0009D7-F96E-4489-8686-AED01C236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05F84-5C6A-4254-A8DD-B0020B390810}"/>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5" name="Footer Placeholder 4">
            <a:extLst>
              <a:ext uri="{FF2B5EF4-FFF2-40B4-BE49-F238E27FC236}">
                <a16:creationId xmlns:a16="http://schemas.microsoft.com/office/drawing/2014/main" id="{D333B26E-2F47-47BE-B0F6-C43C7B5CC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83053-30FC-4349-B78F-740AF14683A9}"/>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310770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C155-E32C-4EDE-9037-2829D1114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CF889-CD14-40E9-B7E0-32FD84633F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26AF0-4C79-4590-8070-7964D060F29F}"/>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5" name="Footer Placeholder 4">
            <a:extLst>
              <a:ext uri="{FF2B5EF4-FFF2-40B4-BE49-F238E27FC236}">
                <a16:creationId xmlns:a16="http://schemas.microsoft.com/office/drawing/2014/main" id="{EB065F04-A049-4D71-A3D2-C8A488DF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82912-0A76-4B22-90FC-236714E93F07}"/>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179630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4D8B-8EFB-430F-BE15-F34B217B8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27A54E-F48B-4B1B-B080-CB0C44DCD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9D477-FC0D-4ACC-9EE3-B33E96DBE5D4}"/>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5" name="Footer Placeholder 4">
            <a:extLst>
              <a:ext uri="{FF2B5EF4-FFF2-40B4-BE49-F238E27FC236}">
                <a16:creationId xmlns:a16="http://schemas.microsoft.com/office/drawing/2014/main" id="{1AA95CCF-215C-46EB-9A57-2E5BD7DC3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C3F5B-A115-4103-BEB6-48E5D7FBA5B7}"/>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4878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5000-0438-4179-95DA-E33D736ED6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A5F40-A969-4EB0-986E-E14DB9F525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4D06E1-C254-4F3E-947D-7E3886A29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BCF87-E473-4A2A-9AEB-4E931FC36471}"/>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6" name="Footer Placeholder 5">
            <a:extLst>
              <a:ext uri="{FF2B5EF4-FFF2-40B4-BE49-F238E27FC236}">
                <a16:creationId xmlns:a16="http://schemas.microsoft.com/office/drawing/2014/main" id="{4E7554CA-476D-40B1-8E9B-E393764B5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94D35-3E32-4B13-A3E5-C28D21AE5E9E}"/>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246340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6AC5-86A3-4B84-9F04-9555630D91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3210BD-77BA-400F-8624-CD787C684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5040-7F11-495F-B88E-CE94437D1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390C2-F7DE-4283-94D0-1C393C4AA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BE772-3F44-4282-B8A2-3A724CD0E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45EEE4-1FA0-49F0-9D53-F06C0033541F}"/>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8" name="Footer Placeholder 7">
            <a:extLst>
              <a:ext uri="{FF2B5EF4-FFF2-40B4-BE49-F238E27FC236}">
                <a16:creationId xmlns:a16="http://schemas.microsoft.com/office/drawing/2014/main" id="{41812A3D-F279-47B1-A9EA-24D0A1D55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4E3B1C-67A9-446F-83DA-BB6CF582EBFD}"/>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324952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A971-4318-47A1-B3B3-58154C83D0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F27ED0-7267-40F5-83C0-95DA374175BE}"/>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4" name="Footer Placeholder 3">
            <a:extLst>
              <a:ext uri="{FF2B5EF4-FFF2-40B4-BE49-F238E27FC236}">
                <a16:creationId xmlns:a16="http://schemas.microsoft.com/office/drawing/2014/main" id="{AB3F5B12-B18B-4C1A-B455-04BEDB3FAE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32CF2D-EE00-44B9-BF39-6D3EF95D42B0}"/>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291072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44532C-0BB1-4633-9E8A-0DC50921B9C9}"/>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3" name="Footer Placeholder 2">
            <a:extLst>
              <a:ext uri="{FF2B5EF4-FFF2-40B4-BE49-F238E27FC236}">
                <a16:creationId xmlns:a16="http://schemas.microsoft.com/office/drawing/2014/main" id="{66556F56-E738-450D-9F83-65BC1035E4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D1663E-54FC-44F1-9697-D29A58A4AF93}"/>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153698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F544-A24C-4B89-821A-EEFF0E295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E0EB81-3962-4106-ABF5-70357C2D5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285224-4212-4FB6-877E-966884650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F50E5-47E5-41FC-90DB-F2F2E83554EC}"/>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6" name="Footer Placeholder 5">
            <a:extLst>
              <a:ext uri="{FF2B5EF4-FFF2-40B4-BE49-F238E27FC236}">
                <a16:creationId xmlns:a16="http://schemas.microsoft.com/office/drawing/2014/main" id="{D417A97F-FF4F-4A9E-89FC-905A4BDA6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EB07E-A773-409C-98E9-CDF9C231DD5C}"/>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409308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D6CF-44B0-4488-A650-F74D548B6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F67A3-1B2A-4243-AD6A-5484C6005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2BF79-3228-4BAA-AB87-3D0AAB347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1DFD4-1E08-4873-A5FF-26243CA9B95B}"/>
              </a:ext>
            </a:extLst>
          </p:cNvPr>
          <p:cNvSpPr>
            <a:spLocks noGrp="1"/>
          </p:cNvSpPr>
          <p:nvPr>
            <p:ph type="dt" sz="half" idx="10"/>
          </p:nvPr>
        </p:nvSpPr>
        <p:spPr/>
        <p:txBody>
          <a:bodyPr/>
          <a:lstStyle/>
          <a:p>
            <a:fld id="{E3807F9D-A642-4344-AD01-623D78C01A35}" type="datetimeFigureOut">
              <a:rPr lang="en-US" smtClean="0"/>
              <a:t>5/29/2021</a:t>
            </a:fld>
            <a:endParaRPr lang="en-US"/>
          </a:p>
        </p:txBody>
      </p:sp>
      <p:sp>
        <p:nvSpPr>
          <p:cNvPr id="6" name="Footer Placeholder 5">
            <a:extLst>
              <a:ext uri="{FF2B5EF4-FFF2-40B4-BE49-F238E27FC236}">
                <a16:creationId xmlns:a16="http://schemas.microsoft.com/office/drawing/2014/main" id="{EA07FB94-D42C-4FC1-AE55-69A817751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584CB-D4EE-417D-8DD3-78CF8973DF40}"/>
              </a:ext>
            </a:extLst>
          </p:cNvPr>
          <p:cNvSpPr>
            <a:spLocks noGrp="1"/>
          </p:cNvSpPr>
          <p:nvPr>
            <p:ph type="sldNum" sz="quarter" idx="12"/>
          </p:nvPr>
        </p:nvSpPr>
        <p:spPr/>
        <p:txBody>
          <a:bodyPr/>
          <a:lstStyle/>
          <a:p>
            <a:fld id="{E0273E13-9C10-4A54-846B-19F9F473308E}" type="slidenum">
              <a:rPr lang="en-US" smtClean="0"/>
              <a:t>‹#›</a:t>
            </a:fld>
            <a:endParaRPr lang="en-US"/>
          </a:p>
        </p:txBody>
      </p:sp>
    </p:spTree>
    <p:extLst>
      <p:ext uri="{BB962C8B-B14F-4D97-AF65-F5344CB8AC3E}">
        <p14:creationId xmlns:p14="http://schemas.microsoft.com/office/powerpoint/2010/main" val="3819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75C33-DD72-480A-B423-E71AA4FF0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CB030F-E667-4ACA-A2C8-D632C767F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F9A6A-E063-4316-ACDA-539BEA1AF7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07F9D-A642-4344-AD01-623D78C01A35}" type="datetimeFigureOut">
              <a:rPr lang="en-US" smtClean="0"/>
              <a:t>5/29/2021</a:t>
            </a:fld>
            <a:endParaRPr lang="en-US"/>
          </a:p>
        </p:txBody>
      </p:sp>
      <p:sp>
        <p:nvSpPr>
          <p:cNvPr id="5" name="Footer Placeholder 4">
            <a:extLst>
              <a:ext uri="{FF2B5EF4-FFF2-40B4-BE49-F238E27FC236}">
                <a16:creationId xmlns:a16="http://schemas.microsoft.com/office/drawing/2014/main" id="{017EAE11-9CFA-4DAA-BA45-CB20AF2CE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A3F7C-64FC-4806-9C52-05F7FE364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73E13-9C10-4A54-846B-19F9F473308E}" type="slidenum">
              <a:rPr lang="en-US" smtClean="0"/>
              <a:t>‹#›</a:t>
            </a:fld>
            <a:endParaRPr lang="en-US"/>
          </a:p>
        </p:txBody>
      </p:sp>
    </p:spTree>
    <p:extLst>
      <p:ext uri="{BB962C8B-B14F-4D97-AF65-F5344CB8AC3E}">
        <p14:creationId xmlns:p14="http://schemas.microsoft.com/office/powerpoint/2010/main" val="2560913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2CAF24-FD71-4BB3-A132-63B16D6BC161}"/>
              </a:ext>
            </a:extLst>
          </p:cNvPr>
          <p:cNvSpPr txBox="1"/>
          <p:nvPr/>
        </p:nvSpPr>
        <p:spPr>
          <a:xfrm>
            <a:off x="619544" y="4145280"/>
            <a:ext cx="11379200" cy="2308324"/>
          </a:xfrm>
          <a:prstGeom prst="rect">
            <a:avLst/>
          </a:prstGeom>
          <a:noFill/>
        </p:spPr>
        <p:txBody>
          <a:bodyPr wrap="square" rtlCol="0">
            <a:spAutoFit/>
          </a:bodyPr>
          <a:lstStyle/>
          <a:p>
            <a:r>
              <a:rPr lang="en-US" dirty="0"/>
              <a:t>Why choose us?</a:t>
            </a:r>
          </a:p>
          <a:p>
            <a:endParaRPr lang="en-US" dirty="0"/>
          </a:p>
          <a:p>
            <a:r>
              <a:rPr lang="en-US" dirty="0"/>
              <a:t>At Strong Point, we understand people, process and technology, like no one else. We understand how technology is disrupting legacy businesses and is opening new frontiers that were unimaginable otherwise. Strong Points operates on a paradigm of bringing the brightest minds in emerging technologies to innovative projects.</a:t>
            </a:r>
          </a:p>
          <a:p>
            <a:endParaRPr lang="en-US" dirty="0"/>
          </a:p>
          <a:p>
            <a:r>
              <a:rPr lang="en-US" dirty="0"/>
              <a:t>Our team at Strong Point has years of technology, program/project management, agile transformation experience, this helps them understand </a:t>
            </a:r>
          </a:p>
        </p:txBody>
      </p:sp>
      <p:sp>
        <p:nvSpPr>
          <p:cNvPr id="5" name="TextBox 4">
            <a:extLst>
              <a:ext uri="{FF2B5EF4-FFF2-40B4-BE49-F238E27FC236}">
                <a16:creationId xmlns:a16="http://schemas.microsoft.com/office/drawing/2014/main" id="{F008C480-904E-4C02-9EC2-160759357019}"/>
              </a:ext>
            </a:extLst>
          </p:cNvPr>
          <p:cNvSpPr txBox="1"/>
          <p:nvPr/>
        </p:nvSpPr>
        <p:spPr>
          <a:xfrm>
            <a:off x="787940" y="894945"/>
            <a:ext cx="10787975" cy="2585323"/>
          </a:xfrm>
          <a:prstGeom prst="rect">
            <a:avLst/>
          </a:prstGeom>
          <a:noFill/>
        </p:spPr>
        <p:txBody>
          <a:bodyPr wrap="square" rtlCol="0">
            <a:spAutoFit/>
          </a:bodyPr>
          <a:lstStyle/>
          <a:p>
            <a:r>
              <a:rPr lang="en-US" dirty="0"/>
              <a:t>Dedicated Partnership</a:t>
            </a:r>
          </a:p>
          <a:p>
            <a:r>
              <a:rPr lang="en-US" dirty="0"/>
              <a:t>Better Outcome</a:t>
            </a:r>
          </a:p>
          <a:p>
            <a:endParaRPr lang="en-US" dirty="0"/>
          </a:p>
          <a:p>
            <a:r>
              <a:rPr lang="en-US" dirty="0"/>
              <a:t>Get a better outcome for your IT projects by engaging with us. Our statistical approach coupled with understanding of emerging technologies can change the way your currently staff project teams. Would you like to:</a:t>
            </a:r>
          </a:p>
          <a:p>
            <a:endParaRPr lang="en-US" dirty="0"/>
          </a:p>
          <a:p>
            <a:pPr marL="285750" indent="-285750">
              <a:buFont typeface="Wingdings" panose="05000000000000000000" pitchFamily="2" charset="2"/>
              <a:buChar char="ü"/>
            </a:pPr>
            <a:r>
              <a:rPr lang="en-US" dirty="0"/>
              <a:t>Improve your candidate selection success by 50%</a:t>
            </a:r>
          </a:p>
          <a:p>
            <a:pPr marL="285750" indent="-285750">
              <a:buFont typeface="Wingdings" panose="05000000000000000000" pitchFamily="2" charset="2"/>
              <a:buChar char="ü"/>
            </a:pPr>
            <a:r>
              <a:rPr lang="en-US" dirty="0"/>
              <a:t>Cut turnaround time by 50-75%</a:t>
            </a:r>
          </a:p>
          <a:p>
            <a:pPr marL="285750" indent="-285750">
              <a:buFont typeface="Wingdings" panose="05000000000000000000" pitchFamily="2" charset="2"/>
              <a:buChar char="ü"/>
            </a:pPr>
            <a:r>
              <a:rPr lang="en-US" dirty="0"/>
              <a:t>Partner with a team that has over 100 years of combined technology experience</a:t>
            </a:r>
          </a:p>
        </p:txBody>
      </p:sp>
    </p:spTree>
    <p:extLst>
      <p:ext uri="{BB962C8B-B14F-4D97-AF65-F5344CB8AC3E}">
        <p14:creationId xmlns:p14="http://schemas.microsoft.com/office/powerpoint/2010/main" val="420245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08C480-904E-4C02-9EC2-160759357019}"/>
              </a:ext>
            </a:extLst>
          </p:cNvPr>
          <p:cNvSpPr txBox="1"/>
          <p:nvPr/>
        </p:nvSpPr>
        <p:spPr>
          <a:xfrm>
            <a:off x="787940" y="894945"/>
            <a:ext cx="10787975" cy="923330"/>
          </a:xfrm>
          <a:prstGeom prst="rect">
            <a:avLst/>
          </a:prstGeom>
          <a:noFill/>
        </p:spPr>
        <p:txBody>
          <a:bodyPr wrap="square" rtlCol="0">
            <a:spAutoFit/>
          </a:bodyPr>
          <a:lstStyle/>
          <a:p>
            <a:r>
              <a:rPr lang="en-US" dirty="0"/>
              <a:t>Technology Leaders</a:t>
            </a:r>
          </a:p>
          <a:p>
            <a:r>
              <a:rPr lang="en-US" dirty="0"/>
              <a:t>Partner with us to bring the best minds in emerging technologies for your projects needs. Our talent pool can be pivotal for your organization’s transformation journey.</a:t>
            </a:r>
          </a:p>
        </p:txBody>
      </p:sp>
      <p:sp>
        <p:nvSpPr>
          <p:cNvPr id="6" name="TextBox 5">
            <a:extLst>
              <a:ext uri="{FF2B5EF4-FFF2-40B4-BE49-F238E27FC236}">
                <a16:creationId xmlns:a16="http://schemas.microsoft.com/office/drawing/2014/main" id="{7D3680B2-577E-48F0-9CF9-4A4E66027225}"/>
              </a:ext>
            </a:extLst>
          </p:cNvPr>
          <p:cNvSpPr txBox="1"/>
          <p:nvPr/>
        </p:nvSpPr>
        <p:spPr>
          <a:xfrm>
            <a:off x="787940" y="2058447"/>
            <a:ext cx="10787975" cy="923330"/>
          </a:xfrm>
          <a:prstGeom prst="rect">
            <a:avLst/>
          </a:prstGeom>
          <a:noFill/>
        </p:spPr>
        <p:txBody>
          <a:bodyPr wrap="square" rtlCol="0">
            <a:spAutoFit/>
          </a:bodyPr>
          <a:lstStyle/>
          <a:p>
            <a:r>
              <a:rPr lang="en-US" dirty="0"/>
              <a:t>Procurement Teams</a:t>
            </a:r>
          </a:p>
          <a:p>
            <a:r>
              <a:rPr lang="en-US" dirty="0"/>
              <a:t>Give us an opportunity to produce radically different results. We operate with an outcome-based mindset and statistically prove ourself. We can cut cycle time by 50-75%,  improve selection success by 50%.</a:t>
            </a:r>
          </a:p>
        </p:txBody>
      </p:sp>
      <p:sp>
        <p:nvSpPr>
          <p:cNvPr id="7" name="TextBox 6">
            <a:extLst>
              <a:ext uri="{FF2B5EF4-FFF2-40B4-BE49-F238E27FC236}">
                <a16:creationId xmlns:a16="http://schemas.microsoft.com/office/drawing/2014/main" id="{697B2CE6-F544-4A1F-B2F4-2C0C41C1DAB4}"/>
              </a:ext>
            </a:extLst>
          </p:cNvPr>
          <p:cNvSpPr txBox="1"/>
          <p:nvPr/>
        </p:nvSpPr>
        <p:spPr>
          <a:xfrm>
            <a:off x="784481" y="3310073"/>
            <a:ext cx="10787975" cy="646331"/>
          </a:xfrm>
          <a:prstGeom prst="rect">
            <a:avLst/>
          </a:prstGeom>
          <a:noFill/>
        </p:spPr>
        <p:txBody>
          <a:bodyPr wrap="square" rtlCol="0">
            <a:spAutoFit/>
          </a:bodyPr>
          <a:lstStyle/>
          <a:p>
            <a:r>
              <a:rPr lang="en-US" dirty="0"/>
              <a:t>Channel Partners</a:t>
            </a:r>
          </a:p>
          <a:p>
            <a:r>
              <a:rPr lang="en-US" dirty="0"/>
              <a:t>Solidify your position &amp; market share with your clients by tapping on our expertise and pipeline of candidates.</a:t>
            </a:r>
          </a:p>
        </p:txBody>
      </p:sp>
      <p:sp>
        <p:nvSpPr>
          <p:cNvPr id="8" name="TextBox 7">
            <a:extLst>
              <a:ext uri="{FF2B5EF4-FFF2-40B4-BE49-F238E27FC236}">
                <a16:creationId xmlns:a16="http://schemas.microsoft.com/office/drawing/2014/main" id="{9F3890A6-FD36-4AE0-A341-FC2E8205F3E1}"/>
              </a:ext>
            </a:extLst>
          </p:cNvPr>
          <p:cNvSpPr txBox="1"/>
          <p:nvPr/>
        </p:nvSpPr>
        <p:spPr>
          <a:xfrm>
            <a:off x="784481" y="4270109"/>
            <a:ext cx="10787975" cy="646331"/>
          </a:xfrm>
          <a:prstGeom prst="rect">
            <a:avLst/>
          </a:prstGeom>
          <a:noFill/>
        </p:spPr>
        <p:txBody>
          <a:bodyPr wrap="square" rtlCol="0">
            <a:spAutoFit/>
          </a:bodyPr>
          <a:lstStyle/>
          <a:p>
            <a:r>
              <a:rPr lang="en-US" dirty="0"/>
              <a:t>Want to join our team</a:t>
            </a:r>
          </a:p>
          <a:p>
            <a:r>
              <a:rPr lang="en-US" dirty="0"/>
              <a:t>Join our ever-growing team and set right direction for your career. Ideas are no one’s monopoly.</a:t>
            </a:r>
          </a:p>
        </p:txBody>
      </p:sp>
    </p:spTree>
    <p:extLst>
      <p:ext uri="{BB962C8B-B14F-4D97-AF65-F5344CB8AC3E}">
        <p14:creationId xmlns:p14="http://schemas.microsoft.com/office/powerpoint/2010/main" val="304162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259</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37609</dc:creator>
  <cp:lastModifiedBy>37609</cp:lastModifiedBy>
  <cp:revision>6</cp:revision>
  <dcterms:created xsi:type="dcterms:W3CDTF">2021-05-29T16:41:19Z</dcterms:created>
  <dcterms:modified xsi:type="dcterms:W3CDTF">2021-05-29T17:25:49Z</dcterms:modified>
</cp:coreProperties>
</file>