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D50F-FA15-4DD9-8508-0F9BE70A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F73B2-3B10-4A5F-B410-7E7584928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B0B0-69E9-4A74-B9D8-4D4FE517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5B3D-23DA-432C-A88E-63000D2A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7BE5-FCD3-4E58-8335-A0BA22A3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D8DC-1423-4C98-A084-F878569F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AC177-344A-42CB-96AE-A2F2EEC1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F0F8-6841-45B9-BA7D-1F9FA347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3202-77C6-4FFE-8E6B-E9BCAACA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73C9-5CCA-462C-B403-804511F7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0ECDE-784E-41B3-A343-29DEC5B2B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B7D98-763F-475A-BA71-CBDFB251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1F2E-D122-4C15-A6DF-E9550973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1D75-4944-4451-A65A-9C9E8885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71B8-AF0E-499F-8D81-19779E8C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917F-DC0A-47BE-8ED9-8E57AD5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B2FC-CFC4-4E0B-9531-910DF90F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0A9D-720F-4722-AF28-B623B47F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03C96-2300-459C-98A0-5AA82519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B8E8-301B-44F7-BB65-39A26496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A84B-9098-4033-AE42-9900D87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E8469-8496-46EA-83B2-AD7C88222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8694-263A-40DA-9637-46379E71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5231-E960-4574-AFD5-5D06019C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EAAE-47BA-4243-B15A-CE2CCB57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7D26-A2C9-4C9F-B62F-3198ED9E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3208-F229-4587-A1F6-45E712412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DAF13-8F3C-49DB-9D2C-76710709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478D1-9EDC-4FFB-A979-3FBEFA18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33504-6FBE-4884-A12B-DD0BDDA9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7B75-46D0-4AA6-B87E-C319434B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AA8C-5A0A-4B54-AFBD-26ED673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8A9CA-0898-49A0-937B-845FA7EB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ECD2D-2140-4276-A7B8-1005CFF15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54852-B12B-4C93-9F3A-CAF12E824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75518-DB28-4397-BFEA-46276AD94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AA095-4A6F-41A7-B5C4-1E3199E3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E7FD-8CE4-4839-9969-1670C161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04776-3095-4828-970D-254F44C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4573-EDF2-4E0C-993B-B89763A5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309DB-63D7-4951-89B6-2E06E9D6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179C1-E3C2-454E-A8AE-3F2D7C2E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A9514-B9EB-4BBD-AE7D-2A34C95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39B05-67DC-42D3-AC39-3046C1C3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11948-2555-4CCD-B9BA-48A12A30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41286-8E2C-46E0-BB81-757E4FB9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7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2A9F-1688-41FB-A8FA-D146CDB5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BA46-CF43-4959-9720-5D66334B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4607D-4460-425E-B5B3-0E23579FD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CFC97-7E55-4756-8E41-92CDE09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FA58D-4027-427E-8553-F89EBC37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C320-E289-415A-AA19-9AAA765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2C7C-F53F-4B6D-B12B-45B6EAE5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A111F-DEC9-4931-8C8D-0E94F9312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77E1-271B-4181-B942-3C30C156E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D05A-1DE1-4458-8F9A-2B3CD1C9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3550-66FF-4660-A93D-227747A5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38D1C-AA7C-498E-B978-D28B6816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B96C5-A421-4049-A620-3B122445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F260-A678-48CA-8D09-3F8CBD38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A353-CB08-44FD-99D1-B6C7E9695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950D-08BD-4637-8191-6874300A298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3BA7-069B-4F6F-A44D-A782CE5FF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20F15-1C27-4A09-A116-4DDCF905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C09C-E5B6-43E9-863E-51651641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info@strongpointconsulting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FB2EC-9C04-4624-82BA-AEF000189724}"/>
              </a:ext>
            </a:extLst>
          </p:cNvPr>
          <p:cNvSpPr txBox="1"/>
          <p:nvPr/>
        </p:nvSpPr>
        <p:spPr>
          <a:xfrm>
            <a:off x="1789889" y="1418925"/>
            <a:ext cx="32603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Us: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info@strongpointconsulting.com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Global Headquarters</a:t>
            </a:r>
            <a:endParaRPr lang="en-US" dirty="0"/>
          </a:p>
          <a:p>
            <a:r>
              <a:rPr lang="en-US" dirty="0"/>
              <a:t>3935 Highknob Circle,</a:t>
            </a:r>
          </a:p>
          <a:p>
            <a:r>
              <a:rPr lang="en-US" dirty="0"/>
              <a:t>Naperville IL, 60564</a:t>
            </a:r>
          </a:p>
          <a:p>
            <a:r>
              <a:rPr lang="en-US" dirty="0"/>
              <a:t>630-807-9565</a:t>
            </a:r>
          </a:p>
          <a:p>
            <a:endParaRPr lang="en-US" dirty="0"/>
          </a:p>
          <a:p>
            <a:r>
              <a:rPr lang="en-US" b="1" dirty="0"/>
              <a:t>India Headquarters</a:t>
            </a:r>
          </a:p>
          <a:p>
            <a:r>
              <a:rPr lang="en-US" dirty="0"/>
              <a:t>601 H1 Riddhi Gardens,</a:t>
            </a:r>
          </a:p>
          <a:p>
            <a:r>
              <a:rPr lang="en-US" dirty="0"/>
              <a:t>Filimcity Road</a:t>
            </a:r>
          </a:p>
          <a:p>
            <a:r>
              <a:rPr lang="en-US" dirty="0"/>
              <a:t>Malad East, Mumbai 400097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Us: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CF6B7-5452-45E1-8EDA-A37F08F42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9540"/>
            <a:ext cx="5548066" cy="335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D75273-C0A2-4CA4-A55F-EF6389779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93" y="5560874"/>
            <a:ext cx="366432" cy="3595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A0429F-AB82-43D6-958C-16807D831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665" y="5624104"/>
            <a:ext cx="353584" cy="2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2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37609</dc:creator>
  <cp:lastModifiedBy>37609</cp:lastModifiedBy>
  <cp:revision>3</cp:revision>
  <dcterms:created xsi:type="dcterms:W3CDTF">2021-05-29T17:22:41Z</dcterms:created>
  <dcterms:modified xsi:type="dcterms:W3CDTF">2021-05-29T17:37:54Z</dcterms:modified>
</cp:coreProperties>
</file>