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4" Type="http://schemas.openxmlformats.org/officeDocument/2006/relationships/extended-properties" Target="docProps/app.xml"></Relationship><Relationship Id="rId1" Type="http://schemas.openxmlformats.org/officeDocument/2006/relationships/officeDocument" Target="ppt/presentation.xml"></Relationship><Relationship Id="rId2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autoCompressPictures="false" saveSubsetFonts="true">
  <p:sldMasterIdLst>
    <p:sldMasterId r:id="rId1" id="2147483648"/>
  </p:sldMasterIdLst>
  <p:sldIdLst>
    <p:sldId r:id="rId2" id="256"/>
    <p:sldId r:id="rId7" id="289047291"/>
    <p:sldId r:id="rId8" id="1570766211"/>
    <p:sldId r:id="rId9" id="452356436"/>
    <p:sldId r:id="rId10" id="196397841"/>
    <p:sldId r:id="rId11" id="1748316092"/>
    <p:sldId r:id="rId12" id="425195935"/>
  </p:sldIdLst>
  <p:sldSz cy="6858000" cx="12192000"/>
  <p:notesSz cy="9144000" cx="6858000"/>
  <p:defaultTextStyle>
    <a:defPPr>
      <a:defRPr lang="en-US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></Relationship><Relationship Id="rId4" Type="http://schemas.openxmlformats.org/officeDocument/2006/relationships/viewProps" Target="viewProps.xml"></Relationship><Relationship Id="rId5" Type="http://schemas.openxmlformats.org/officeDocument/2006/relationships/theme" Target="theme/theme1.xml"></Relationship><Relationship Id="rId6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7" Type="http://schemas.openxmlformats.org/officeDocument/2006/relationships/slide" Target="slides/slide2.xml"></Relationship><Relationship Id="rId8" Type="http://schemas.openxmlformats.org/officeDocument/2006/relationships/slide" Target="slides/slide3.xml"></Relationship><Relationship Id="rId9" Type="http://schemas.openxmlformats.org/officeDocument/2006/relationships/slide" Target="slides/slide4.xml"></Relationship><Relationship Id="rId10" Type="http://schemas.openxmlformats.org/officeDocument/2006/relationships/slide" Target="slides/slide5.xml"></Relationship><Relationship Id="rId11" Type="http://schemas.openxmlformats.org/officeDocument/2006/relationships/slide" Target="slides/slide6.xml"></Relationship><Relationship Id="rId12" Type="http://schemas.openxmlformats.org/officeDocument/2006/relationships/slide" Target="slides/slide7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Subtitl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en-US"/>
              <a:t>Click to edit Master subtitle style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2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Text Placeholder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Content Placeholder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Date Placeholder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7" id="8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Date Placeholder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Date Placeholder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picTx">
  <p:cSld name="Picture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Picture Placeholder 2" id="3"/>
          <p:cNvSpPr>
            <a:spLocks noGrp="true"/>
          </p:cNvSpPr>
          <p:nvPr>
            <p:ph idx="1" type="pic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en-US"/>
              <a:t>Click to edit Master text styles</a:t>
            </a:r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476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Placeholder 1" id="2"/>
          <p:cNvSpPr>
            <a:spLocks noGrp="true"/>
          </p:cNvSpPr>
          <p:nvPr>
            <p:ph type="title"/>
          </p:nvPr>
        </p:nvSpPr>
        <p:spPr>
          <a:xfrm>
            <a:off y="365125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en-US"/>
              <a:t>Click to edit Master title style</a:t>
            </a:r>
            <a:endParaRPr lang="en-US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en-US"/>
              <a:t>Click to edit Master text styles</a:t>
            </a:r>
          </a:p>
          <a:p>
            <a:pPr lvl="1"/>
            <a:r>
              <a:rPr smtClean="false" lang="en-US"/>
              <a:t>Second level</a:t>
            </a:r>
          </a:p>
          <a:p>
            <a:pPr lvl="2"/>
            <a:r>
              <a:rPr smtClean="false" lang="en-US"/>
              <a:t>Third level</a:t>
            </a:r>
          </a:p>
          <a:p>
            <a:pPr lvl="3"/>
            <a:r>
              <a:rPr smtClean="false" lang="en-US"/>
              <a:t>Fourth level</a:t>
            </a:r>
          </a:p>
          <a:p>
            <a:pPr lvl="4"/>
            <a:r>
              <a:rPr smtClean="false" lang="en-US"/>
              <a:t>Fifth level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A2DE5B6B-60FA-6941-9C6D-FA1EFE00C660}">
              <a:rPr smtClean="false" lang="en-US"/>
              <a:t>8/26/19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3EFCFF7C-6B08-084B-8424-A42887DEA7FC}">
              <a:rPr smtClean="false"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6101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7"/>
    <p:sldLayoutId r:id="rId10" id="2147483658"/>
    <p:sldLayoutId r:id="rId11" id="2147483659"/>
  </p:sldLayoutIdLst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UpSet</a:t>
            </a:r>
            <a:r>
              <a:rPr lang="en-US" dirty="0" smtClean="0"/>
              <a:t>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4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1452880"/>
              <a:ext cy="3944350" cx="3944350"/>
            </a:xfrm>
            <a:custGeom>
              <a:avLst/>
              <a:pathLst>
                <a:path h="3944350" w="3944350">
                  <a:moveTo>
                    <a:pt y="3944350" x="0"/>
                  </a:moveTo>
                  <a:lnTo>
                    <a:pt y="3944350" x="3944350"/>
                  </a:lnTo>
                  <a:lnTo>
                    <a:pt y="0" x="3944350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5064623" x="2281790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510425" x="3537286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561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198412" x="2887064"/>
              <a:ext cy="100886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1638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3715575" x="4499707"/>
              <a:ext cy="100545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139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4299339" x="2315133"/>
              <a:ext cy="100682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2023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5081356" x="3157436"/>
              <a:ext cy="9604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4990022" x="348087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820028" x="3403178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403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4110091" x="2408009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3633426" x="4428113"/>
              <a:ext cy="9972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4240174" x="2503866"/>
              <a:ext cy="100545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975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287552" x="2826110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3025212" x="3268474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3269625" x="3107948"/>
              <a:ext cy="100886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3678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3849683" x="4084954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3912622" x="3320943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3498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2156335" x="2191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2021259" x="3843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2848192" x="5029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5134319" x="5063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5869211" x="3669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5415733" x="1830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3203122" x="1440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grpSp>
        <p:nvGrpSpPr>
          <p:cNvPr name="grp3" id="3"/>
          <p:cNvGrpSpPr/>
          <p:nvPr/>
        </p:nvGrpSpPr>
        <p:grpSpPr>
          <a:xfrm>
            <a:off y="1825625" x="6172200"/>
            <a:ext cy="4351338" cx="5181600"/>
            <a:chOff y="1825625" x="6172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6786880"/>
              <a:ext cy="3944350" cx="3944349"/>
            </a:xfrm>
            <a:custGeom>
              <a:avLst/>
              <a:pathLst>
                <a:path h="3944350" w="3944349">
                  <a:moveTo>
                    <a:pt y="3944350" x="0"/>
                  </a:moveTo>
                  <a:lnTo>
                    <a:pt y="3944350" x="3944349"/>
                  </a:lnTo>
                  <a:lnTo>
                    <a:pt y="0" x="3944349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2125934" x="6828112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594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060769" x="7576943"/>
              <a:ext cy="10034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510084" x="8832438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1798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5198651" x="8221064"/>
              <a:ext cy="100545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1913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4241470" x="7607901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3716258" x="9833707"/>
              <a:ext cy="9972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155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4300021" x="7649133"/>
              <a:ext cy="99727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1571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5265751" x="8704431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5076376" x="8452588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986952" x="8814872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4819823" x="8737178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581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111046" x="7742009"/>
              <a:ext cy="9604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3632744" x="9762113"/>
              <a:ext cy="100545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39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4240003" x="7837866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871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4283732" x="8121263"/>
              <a:ext cy="10034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2867961" x="8617655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3281799" x="8148277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3025144" x="8602474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3269727" x="8441948"/>
              <a:ext cy="100818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3069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3849717" x="9418954"/>
              <a:ext cy="100614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3912554" x="8654943"/>
              <a:ext cy="100886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2168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2156335" x="7525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2021259" x="9177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2848192" x="10363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5134319" x="10397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5869211" x="9003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5415733" x="7164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3203122" x="6774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sp>
        <p:nvSpPr>
          <p:cNvPr name="Title 3" id="3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rat lung / raw.pvalue &lt; 0.05 / then / raw.pvalue &lt; 0.01 / tot genes = 13013 / p.adj.method = none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1452880"/>
              <a:ext cy="3944350" cx="3944350"/>
            </a:xfrm>
            <a:custGeom>
              <a:avLst/>
              <a:pathLst>
                <a:path h="3944350" w="3944350">
                  <a:moveTo>
                    <a:pt y="3944350" x="0"/>
                  </a:moveTo>
                  <a:lnTo>
                    <a:pt y="3944350" x="3944350"/>
                  </a:lnTo>
                  <a:lnTo>
                    <a:pt y="0" x="3944350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5060906" x="2204095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254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510016" x="3537286"/>
              <a:ext cy="100886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286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4039058" x="207273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5198651" x="2925911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102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4244164" x="2273901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3341283" x="4932393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5198822" x="3847697"/>
              <a:ext cy="100614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3715405" x="4577402"/>
              <a:ext cy="100750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5029146" x="3788532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303364" x="2431675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2398163" x="3875904"/>
              <a:ext cy="100545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95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2721531" x="4025789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49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5261931" x="3331583"/>
              <a:ext cy="100614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5084686" x="3370431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5076547" x="3079741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165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4934426" x="328759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5112297" x="3595258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4989681" x="3480872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4946293" x="3623465"/>
              <a:ext cy="97953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4819993" x="3442025"/>
              <a:ext cy="100545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2564132" x="2472311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254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3230250" x="2277846"/>
              <a:ext cy="100750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2931946" x="2451993"/>
              <a:ext cy="98499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55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3226522" x="2463230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2662332" x="2831247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219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4027225" x="2184374"/>
              <a:ext cy="9802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112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2926876" x="2681362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166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4110432" x="2330315"/>
              <a:ext cy="9727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111</a:t>
              </a:r>
            </a:p>
          </p:txBody>
        </p:sp>
        <p:sp>
          <p:nvSpPr>
            <p:cNvPr name="tx47" id="47"/>
            <p:cNvSpPr/>
            <p:nvPr/>
          </p:nvSpPr>
          <p:spPr>
            <a:xfrm>
              <a:off y="3632744" x="4428113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</a:t>
              </a:r>
            </a:p>
          </p:txBody>
        </p:sp>
        <p:sp>
          <p:nvSpPr>
            <p:cNvPr name="tx48" id="48"/>
            <p:cNvSpPr/>
            <p:nvPr/>
          </p:nvSpPr>
          <p:spPr>
            <a:xfrm>
              <a:off y="4244199" x="2542713"/>
              <a:ext cy="97953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44</a:t>
              </a:r>
            </a:p>
          </p:txBody>
        </p:sp>
        <p:sp>
          <p:nvSpPr>
            <p:cNvPr name="tx49" id="49"/>
            <p:cNvSpPr/>
            <p:nvPr/>
          </p:nvSpPr>
          <p:spPr>
            <a:xfrm>
              <a:off y="4287552" x="2826110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50" id="50"/>
            <p:cNvSpPr/>
            <p:nvPr/>
          </p:nvSpPr>
          <p:spPr>
            <a:xfrm>
              <a:off y="2571884" x="3205364"/>
              <a:ext cy="10034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name="tx51" id="51"/>
            <p:cNvSpPr/>
            <p:nvPr/>
          </p:nvSpPr>
          <p:spPr>
            <a:xfrm>
              <a:off y="2733478" x="3374375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52" id="52"/>
            <p:cNvSpPr/>
            <p:nvPr/>
          </p:nvSpPr>
          <p:spPr>
            <a:xfrm>
              <a:off y="3084582" x="2566379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37</a:t>
              </a:r>
            </a:p>
          </p:txBody>
        </p:sp>
        <p:sp>
          <p:nvSpPr>
            <p:cNvPr name="tx53" id="53"/>
            <p:cNvSpPr/>
            <p:nvPr/>
          </p:nvSpPr>
          <p:spPr>
            <a:xfrm>
              <a:off y="3243549" x="2636781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54" id="54"/>
            <p:cNvSpPr/>
            <p:nvPr/>
          </p:nvSpPr>
          <p:spPr>
            <a:xfrm>
              <a:off y="2753836" x="3083685"/>
              <a:ext cy="9972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115</a:t>
              </a:r>
            </a:p>
          </p:txBody>
        </p:sp>
        <p:sp>
          <p:nvSpPr>
            <p:cNvPr name="tx55" id="55"/>
            <p:cNvSpPr/>
            <p:nvPr/>
          </p:nvSpPr>
          <p:spPr>
            <a:xfrm>
              <a:off y="2863766" x="3205960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146</a:t>
              </a:r>
            </a:p>
          </p:txBody>
        </p:sp>
        <p:sp>
          <p:nvSpPr>
            <p:cNvPr name="tx56" id="56"/>
            <p:cNvSpPr/>
            <p:nvPr/>
          </p:nvSpPr>
          <p:spPr>
            <a:xfrm>
              <a:off y="3119808" x="2697139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358</a:t>
              </a:r>
            </a:p>
          </p:txBody>
        </p:sp>
        <p:sp>
          <p:nvSpPr>
            <p:cNvPr name="tx57" id="57"/>
            <p:cNvSpPr/>
            <p:nvPr/>
          </p:nvSpPr>
          <p:spPr>
            <a:xfrm>
              <a:off y="3281867" x="2697735"/>
              <a:ext cy="100614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1176</a:t>
              </a:r>
            </a:p>
          </p:txBody>
        </p:sp>
        <p:sp>
          <p:nvSpPr>
            <p:cNvPr name="tx58" id="58"/>
            <p:cNvSpPr/>
            <p:nvPr/>
          </p:nvSpPr>
          <p:spPr>
            <a:xfrm>
              <a:off y="3676553" x="278272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59" id="59"/>
            <p:cNvSpPr/>
            <p:nvPr/>
          </p:nvSpPr>
          <p:spPr>
            <a:xfrm>
              <a:off y="3025144" x="3229626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108</a:t>
              </a:r>
            </a:p>
          </p:txBody>
        </p:sp>
        <p:sp>
          <p:nvSpPr>
            <p:cNvPr name="tx60" id="60"/>
            <p:cNvSpPr/>
            <p:nvPr/>
          </p:nvSpPr>
          <p:spPr>
            <a:xfrm>
              <a:off y="3132233" x="299966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61" id="61"/>
            <p:cNvSpPr/>
            <p:nvPr/>
          </p:nvSpPr>
          <p:spPr>
            <a:xfrm>
              <a:off y="3269864" x="3107948"/>
              <a:ext cy="100545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1709</a:t>
              </a:r>
            </a:p>
          </p:txBody>
        </p:sp>
        <p:sp>
          <p:nvSpPr>
            <p:cNvPr name="tx62" id="62"/>
            <p:cNvSpPr/>
            <p:nvPr/>
          </p:nvSpPr>
          <p:spPr>
            <a:xfrm>
              <a:off y="3853708" x="4046107"/>
              <a:ext cy="97953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144</a:t>
              </a:r>
            </a:p>
          </p:txBody>
        </p:sp>
        <p:sp>
          <p:nvSpPr>
            <p:cNvPr name="tx63" id="63"/>
            <p:cNvSpPr/>
            <p:nvPr/>
          </p:nvSpPr>
          <p:spPr>
            <a:xfrm>
              <a:off y="3912895" x="3320943"/>
              <a:ext cy="100477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3373</a:t>
              </a:r>
            </a:p>
          </p:txBody>
        </p:sp>
        <p:sp>
          <p:nvSpPr>
            <p:cNvPr name="tx64" id="64"/>
            <p:cNvSpPr/>
            <p:nvPr/>
          </p:nvSpPr>
          <p:spPr>
            <a:xfrm>
              <a:off y="2156335" x="2191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65" id="65"/>
            <p:cNvSpPr/>
            <p:nvPr/>
          </p:nvSpPr>
          <p:spPr>
            <a:xfrm>
              <a:off y="2021259" x="3843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66" id="66"/>
            <p:cNvSpPr/>
            <p:nvPr/>
          </p:nvSpPr>
          <p:spPr>
            <a:xfrm>
              <a:off y="2848192" x="5029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67" id="67"/>
            <p:cNvSpPr/>
            <p:nvPr/>
          </p:nvSpPr>
          <p:spPr>
            <a:xfrm>
              <a:off y="5134319" x="5063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68" id="68"/>
            <p:cNvSpPr/>
            <p:nvPr/>
          </p:nvSpPr>
          <p:spPr>
            <a:xfrm>
              <a:off y="5869211" x="3669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69" id="69"/>
            <p:cNvSpPr/>
            <p:nvPr/>
          </p:nvSpPr>
          <p:spPr>
            <a:xfrm>
              <a:off y="5415733" x="1830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70" id="70"/>
            <p:cNvSpPr/>
            <p:nvPr/>
          </p:nvSpPr>
          <p:spPr>
            <a:xfrm>
              <a:off y="3203122" x="1440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grpSp>
        <p:nvGrpSpPr>
          <p:cNvPr name="grp3" id="3"/>
          <p:cNvGrpSpPr/>
          <p:nvPr/>
        </p:nvGrpSpPr>
        <p:grpSpPr>
          <a:xfrm>
            <a:off y="1825625" x="6172200"/>
            <a:ext cy="4351338" cx="5181600"/>
            <a:chOff y="1825625" x="6172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6786880"/>
              <a:ext cy="3944350" cx="3944349"/>
            </a:xfrm>
            <a:custGeom>
              <a:avLst/>
              <a:pathLst>
                <a:path h="3944350" w="3944349">
                  <a:moveTo>
                    <a:pt y="3944350" x="0"/>
                  </a:moveTo>
                  <a:lnTo>
                    <a:pt y="3944350" x="3944349"/>
                  </a:lnTo>
                  <a:lnTo>
                    <a:pt y="0" x="3944349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2126173" x="6789265"/>
              <a:ext cy="100614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1646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3786620" x="7166134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061281" x="7538095"/>
              <a:ext cy="9972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175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4401938" x="749745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5510357" x="8871286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373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4039433" x="7367892"/>
              <a:ext cy="9727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5202641" x="8259911"/>
              <a:ext cy="9802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142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240174" x="7569054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3715405" x="9911402"/>
              <a:ext cy="100750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303364" x="7765675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2397992" x="9171056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178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2584843" x="8952925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2721702" x="9359789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2781186" x="9130420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5261863" x="8626736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131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5081003" x="8665583"/>
              <a:ext cy="9972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5080367" x="8413741"/>
              <a:ext cy="9802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142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4930401" x="8582752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63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4986952" x="8814872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4942098" x="8996312"/>
              <a:ext cy="100750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4820096" x="8776025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37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2567850" x="7806311"/>
              <a:ext cy="97953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114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3234411" x="7572998"/>
              <a:ext cy="9802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42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2930820" x="7785993"/>
              <a:ext cy="100614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3222634" x="7797230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2662263" x="8204094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83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4023235" x="7518374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231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2926808" x="8054209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53</a:t>
              </a:r>
            </a:p>
          </p:txBody>
        </p:sp>
        <p:sp>
          <p:nvSpPr>
            <p:cNvPr name="tx47" id="47"/>
            <p:cNvSpPr/>
            <p:nvPr/>
          </p:nvSpPr>
          <p:spPr>
            <a:xfrm>
              <a:off y="4105964" x="7664315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259</a:t>
              </a:r>
            </a:p>
          </p:txBody>
        </p:sp>
        <p:sp>
          <p:nvSpPr>
            <p:cNvPr name="tx48" id="48"/>
            <p:cNvSpPr/>
            <p:nvPr/>
          </p:nvSpPr>
          <p:spPr>
            <a:xfrm>
              <a:off y="3632846" x="9762113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name="tx49" id="49"/>
            <p:cNvSpPr/>
            <p:nvPr/>
          </p:nvSpPr>
          <p:spPr>
            <a:xfrm>
              <a:off y="4240003" x="7876713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83</a:t>
              </a:r>
            </a:p>
          </p:txBody>
        </p:sp>
        <p:sp>
          <p:nvSpPr>
            <p:cNvPr name="tx50" id="50"/>
            <p:cNvSpPr/>
            <p:nvPr/>
          </p:nvSpPr>
          <p:spPr>
            <a:xfrm>
              <a:off y="3676553" x="9631353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51" id="51"/>
            <p:cNvSpPr/>
            <p:nvPr/>
          </p:nvSpPr>
          <p:spPr>
            <a:xfrm>
              <a:off y="4283562" x="8160110"/>
              <a:ext cy="100545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name="tx52" id="52"/>
            <p:cNvSpPr/>
            <p:nvPr/>
          </p:nvSpPr>
          <p:spPr>
            <a:xfrm>
              <a:off y="2571816" x="8539364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name="tx53" id="53"/>
            <p:cNvSpPr/>
            <p:nvPr/>
          </p:nvSpPr>
          <p:spPr>
            <a:xfrm>
              <a:off y="2729488" x="8669528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name="tx54" id="54"/>
            <p:cNvSpPr/>
            <p:nvPr/>
          </p:nvSpPr>
          <p:spPr>
            <a:xfrm>
              <a:off y="3085775" x="7939227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55" id="55"/>
            <p:cNvSpPr/>
            <p:nvPr/>
          </p:nvSpPr>
          <p:spPr>
            <a:xfrm>
              <a:off y="3242083" x="7931934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</a:t>
              </a:r>
            </a:p>
          </p:txBody>
        </p:sp>
        <p:sp>
          <p:nvSpPr>
            <p:cNvPr name="tx56" id="56"/>
            <p:cNvSpPr/>
            <p:nvPr/>
          </p:nvSpPr>
          <p:spPr>
            <a:xfrm>
              <a:off y="2753495" x="8456533"/>
              <a:ext cy="100409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45</a:t>
              </a:r>
            </a:p>
          </p:txBody>
        </p:sp>
        <p:sp>
          <p:nvSpPr>
            <p:cNvPr name="tx57" id="57"/>
            <p:cNvSpPr/>
            <p:nvPr/>
          </p:nvSpPr>
          <p:spPr>
            <a:xfrm>
              <a:off y="2863903" x="8539960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245</a:t>
              </a:r>
            </a:p>
          </p:txBody>
        </p:sp>
        <p:sp>
          <p:nvSpPr>
            <p:cNvPr name="tx58" id="58"/>
            <p:cNvSpPr/>
            <p:nvPr/>
          </p:nvSpPr>
          <p:spPr>
            <a:xfrm>
              <a:off y="3120149" x="8069986"/>
              <a:ext cy="10034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name="tx59" id="59"/>
            <p:cNvSpPr/>
            <p:nvPr/>
          </p:nvSpPr>
          <p:spPr>
            <a:xfrm>
              <a:off y="3281629" x="8070583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974</a:t>
              </a:r>
            </a:p>
          </p:txBody>
        </p:sp>
        <p:sp>
          <p:nvSpPr>
            <p:cNvPr name="tx60" id="60"/>
            <p:cNvSpPr/>
            <p:nvPr/>
          </p:nvSpPr>
          <p:spPr>
            <a:xfrm>
              <a:off y="3676553" x="811672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61" id="61"/>
            <p:cNvSpPr/>
            <p:nvPr/>
          </p:nvSpPr>
          <p:spPr>
            <a:xfrm>
              <a:off y="3025314" x="8563626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123</a:t>
              </a:r>
            </a:p>
          </p:txBody>
        </p:sp>
        <p:sp>
          <p:nvSpPr>
            <p:cNvPr name="tx62" id="62"/>
            <p:cNvSpPr/>
            <p:nvPr/>
          </p:nvSpPr>
          <p:spPr>
            <a:xfrm>
              <a:off y="3269830" x="8441948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1640</a:t>
              </a:r>
            </a:p>
          </p:txBody>
        </p:sp>
        <p:sp>
          <p:nvSpPr>
            <p:cNvPr name="tx63" id="63"/>
            <p:cNvSpPr/>
            <p:nvPr/>
          </p:nvSpPr>
          <p:spPr>
            <a:xfrm>
              <a:off y="3853674" x="9380107"/>
              <a:ext cy="9802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122</a:t>
              </a:r>
            </a:p>
          </p:txBody>
        </p:sp>
        <p:sp>
          <p:nvSpPr>
            <p:cNvPr name="tx64" id="64"/>
            <p:cNvSpPr/>
            <p:nvPr/>
          </p:nvSpPr>
          <p:spPr>
            <a:xfrm>
              <a:off y="3912588" x="8654943"/>
              <a:ext cy="100818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2088</a:t>
              </a:r>
            </a:p>
          </p:txBody>
        </p:sp>
        <p:sp>
          <p:nvSpPr>
            <p:cNvPr name="tx65" id="65"/>
            <p:cNvSpPr/>
            <p:nvPr/>
          </p:nvSpPr>
          <p:spPr>
            <a:xfrm>
              <a:off y="2156335" x="7525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66" id="66"/>
            <p:cNvSpPr/>
            <p:nvPr/>
          </p:nvSpPr>
          <p:spPr>
            <a:xfrm>
              <a:off y="2021259" x="9177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67" id="67"/>
            <p:cNvSpPr/>
            <p:nvPr/>
          </p:nvSpPr>
          <p:spPr>
            <a:xfrm>
              <a:off y="2848192" x="10363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68" id="68"/>
            <p:cNvSpPr/>
            <p:nvPr/>
          </p:nvSpPr>
          <p:spPr>
            <a:xfrm>
              <a:off y="5134319" x="10397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69" id="69"/>
            <p:cNvSpPr/>
            <p:nvPr/>
          </p:nvSpPr>
          <p:spPr>
            <a:xfrm>
              <a:off y="5869211" x="9003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70" id="70"/>
            <p:cNvSpPr/>
            <p:nvPr/>
          </p:nvSpPr>
          <p:spPr>
            <a:xfrm>
              <a:off y="5415733" x="7164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71" id="71"/>
            <p:cNvSpPr/>
            <p:nvPr/>
          </p:nvSpPr>
          <p:spPr>
            <a:xfrm>
              <a:off y="3203122" x="6774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sp>
        <p:nvSpPr>
          <p:cNvPr name="Title 3" id="3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rat lung / default.pvalue &lt; 0.05 / then / default.pvalue &lt; 0.01 / tot genes = 13013 / p.adj.method = none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1452880"/>
              <a:ext cy="3944350" cx="3944350"/>
            </a:xfrm>
            <a:custGeom>
              <a:avLst/>
              <a:pathLst>
                <a:path h="3944350" w="3944350">
                  <a:moveTo>
                    <a:pt y="3944350" x="0"/>
                  </a:moveTo>
                  <a:lnTo>
                    <a:pt y="3944350" x="3944350"/>
                  </a:lnTo>
                  <a:lnTo>
                    <a:pt y="0" x="3944350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5064623" x="2281790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510016" x="3537286"/>
              <a:ext cy="100886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658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198549" x="2887064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1929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4241470" x="2273901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3719941" x="4499707"/>
              <a:ext cy="9727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111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4299339" x="2315133"/>
              <a:ext cy="100682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2433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5080401" x="3157436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990022" x="348087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4820028" x="3403178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440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110057" x="240800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3632574" x="4428113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240140" x="2465019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1062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4287927" x="2826110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3025417" x="3268474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3273888" x="3107948"/>
              <a:ext cy="97953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4417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3849786" x="4084954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3912554" x="3320943"/>
              <a:ext cy="100886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1866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2156335" x="2191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2021259" x="3843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2848192" x="5029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5134319" x="5063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5869211" x="3669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5415733" x="1830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3203122" x="1440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grpSp>
        <p:nvGrpSpPr>
          <p:cNvPr name="grp3" id="3"/>
          <p:cNvGrpSpPr/>
          <p:nvPr/>
        </p:nvGrpSpPr>
        <p:grpSpPr>
          <a:xfrm>
            <a:off y="1825625" x="6172200"/>
            <a:ext cy="4351338" cx="5181600"/>
            <a:chOff y="1825625" x="6172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6786880"/>
              <a:ext cy="3944350" cx="3944349"/>
            </a:xfrm>
            <a:custGeom>
              <a:avLst/>
              <a:pathLst>
                <a:path h="3944350" w="3944349">
                  <a:moveTo>
                    <a:pt y="3944350" x="0"/>
                  </a:moveTo>
                  <a:lnTo>
                    <a:pt y="3944350" x="3944349"/>
                  </a:lnTo>
                  <a:lnTo>
                    <a:pt y="0" x="3944349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2125968" x="6828112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660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060599" x="7576943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510562" x="8832438"/>
              <a:ext cy="100477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2252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4039058" x="740673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5198549" x="8221064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2119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4240276" x="7569054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3715541" x="9833707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136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299442" x="7649133"/>
              <a:ext cy="100477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1573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5261863" x="8704431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5084686" x="8704431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5076342" x="8452588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930538" x="8621599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4985656" x="8776025"/>
              <a:ext cy="100545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4819755" x="8737178"/>
              <a:ext cy="100886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866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4107362" x="7742009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3632846" x="9762113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4240515" x="7837866"/>
              <a:ext cy="100409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547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3286063" x="8148277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3025485" x="8563626"/>
              <a:ext cy="10034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110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3269693" x="8441948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3885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3849683" x="9457801"/>
              <a:ext cy="100545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3912554" x="8693790"/>
              <a:ext cy="100886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688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2156335" x="7525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2021259" x="9177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2848192" x="10363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5134319" x="10397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5869211" x="9003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5415733" x="7164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47" id="47"/>
            <p:cNvSpPr/>
            <p:nvPr/>
          </p:nvSpPr>
          <p:spPr>
            <a:xfrm>
              <a:off y="3203122" x="6774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sp>
        <p:nvSpPr>
          <p:cNvPr name="Title 3" id="3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rat lung / BH.Q &lt; 0.05 / then / BH.Q &lt; 0.01 / tot genes = 13013 / p.adj.method = none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1452880"/>
              <a:ext cy="3944350" cx="3944350"/>
            </a:xfrm>
            <a:custGeom>
              <a:avLst/>
              <a:pathLst>
                <a:path h="3944350" w="3944350">
                  <a:moveTo>
                    <a:pt y="3944350" x="0"/>
                  </a:moveTo>
                  <a:lnTo>
                    <a:pt y="3944350" x="3944350"/>
                  </a:lnTo>
                  <a:lnTo>
                    <a:pt y="0" x="3944350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5064623" x="2281790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510425" x="3537286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561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198412" x="2887064"/>
              <a:ext cy="100886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1638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3715575" x="4499707"/>
              <a:ext cy="100545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139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4299339" x="2315133"/>
              <a:ext cy="100682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2023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5081356" x="3157436"/>
              <a:ext cy="9604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4990022" x="348087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820028" x="3403178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403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4110091" x="2408009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3633426" x="4428113"/>
              <a:ext cy="9972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4240174" x="2503866"/>
              <a:ext cy="100545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975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287552" x="2826110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3025212" x="3268474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3269625" x="3107948"/>
              <a:ext cy="100886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3678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3849683" x="4084954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3912622" x="3320943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3498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2156335" x="2191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2021259" x="3843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2848192" x="5029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5134319" x="5063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5869211" x="3669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5415733" x="1830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3203122" x="1440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grpSp>
        <p:nvGrpSpPr>
          <p:cNvPr name="grp3" id="3"/>
          <p:cNvGrpSpPr/>
          <p:nvPr/>
        </p:nvGrpSpPr>
        <p:grpSpPr>
          <a:xfrm>
            <a:off y="1825625" x="6172200"/>
            <a:ext cy="4351338" cx="5181600"/>
            <a:chOff y="1825625" x="6172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6786880"/>
              <a:ext cy="3944350" cx="3944349"/>
            </a:xfrm>
            <a:custGeom>
              <a:avLst/>
              <a:pathLst>
                <a:path h="3944350" w="3944349">
                  <a:moveTo>
                    <a:pt y="3944350" x="0"/>
                  </a:moveTo>
                  <a:lnTo>
                    <a:pt y="3944350" x="3944349"/>
                  </a:lnTo>
                  <a:lnTo>
                    <a:pt y="0" x="3944349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2125934" x="6828112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594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060769" x="7576943"/>
              <a:ext cy="10034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510084" x="8832438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1798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5198651" x="8221064"/>
              <a:ext cy="100545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1913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4241470" x="7607901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3716258" x="9833707"/>
              <a:ext cy="9972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155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4300021" x="7649133"/>
              <a:ext cy="99727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1571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5265751" x="8704431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5076376" x="8452588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986952" x="8814872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4819823" x="8737178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581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111046" x="7742009"/>
              <a:ext cy="9604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3632744" x="9762113"/>
              <a:ext cy="100545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39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4240003" x="7837866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871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4283732" x="8121263"/>
              <a:ext cy="10034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2867961" x="8617655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3281799" x="8148277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3025144" x="8602474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3269727" x="8441948"/>
              <a:ext cy="100818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3069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3849717" x="9418954"/>
              <a:ext cy="100614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3912554" x="8654943"/>
              <a:ext cy="100886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2168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2156335" x="7525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2021259" x="9177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2848192" x="10363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5134319" x="10397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5869211" x="9003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5415733" x="7164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3203122" x="6774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sp>
        <p:nvSpPr>
          <p:cNvPr name="Title 3" id="3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rat lung / raw.pvalue &lt; 0.05 / then / raw.pvalue &lt; 0.01 / tot genes = 13013 / p.adj.method = none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1452880"/>
              <a:ext cy="3944350" cx="3944350"/>
            </a:xfrm>
            <a:custGeom>
              <a:avLst/>
              <a:pathLst>
                <a:path h="3944350" w="3944350">
                  <a:moveTo>
                    <a:pt y="3944350" x="0"/>
                  </a:moveTo>
                  <a:lnTo>
                    <a:pt y="3944350" x="3944350"/>
                  </a:lnTo>
                  <a:lnTo>
                    <a:pt y="0" x="3944350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5060906" x="2204095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254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510016" x="3537286"/>
              <a:ext cy="100886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286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4039058" x="207273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5198651" x="2925911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102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4244164" x="2273901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3341283" x="4932393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5198822" x="3847697"/>
              <a:ext cy="100614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3715405" x="4577402"/>
              <a:ext cy="100750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5029146" x="3788532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303364" x="2431675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2398163" x="3875904"/>
              <a:ext cy="100545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95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2721531" x="4025789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49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5261931" x="3331583"/>
              <a:ext cy="100614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5084686" x="3370431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5076547" x="3079741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165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4934426" x="328759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5112297" x="3595258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4989681" x="3480872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4946293" x="3623465"/>
              <a:ext cy="97953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4819993" x="3442025"/>
              <a:ext cy="100545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2564132" x="2472311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254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3230250" x="2277846"/>
              <a:ext cy="100750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2931946" x="2451993"/>
              <a:ext cy="98499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55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3226522" x="2463230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2662332" x="2831247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219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4027225" x="2184374"/>
              <a:ext cy="9802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112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2926876" x="2681362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166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4110432" x="2330315"/>
              <a:ext cy="9727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111</a:t>
              </a:r>
            </a:p>
          </p:txBody>
        </p:sp>
        <p:sp>
          <p:nvSpPr>
            <p:cNvPr name="tx47" id="47"/>
            <p:cNvSpPr/>
            <p:nvPr/>
          </p:nvSpPr>
          <p:spPr>
            <a:xfrm>
              <a:off y="3632744" x="4428113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</a:t>
              </a:r>
            </a:p>
          </p:txBody>
        </p:sp>
        <p:sp>
          <p:nvSpPr>
            <p:cNvPr name="tx48" id="48"/>
            <p:cNvSpPr/>
            <p:nvPr/>
          </p:nvSpPr>
          <p:spPr>
            <a:xfrm>
              <a:off y="4244199" x="2542713"/>
              <a:ext cy="97953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44</a:t>
              </a:r>
            </a:p>
          </p:txBody>
        </p:sp>
        <p:sp>
          <p:nvSpPr>
            <p:cNvPr name="tx49" id="49"/>
            <p:cNvSpPr/>
            <p:nvPr/>
          </p:nvSpPr>
          <p:spPr>
            <a:xfrm>
              <a:off y="4287552" x="2826110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50" id="50"/>
            <p:cNvSpPr/>
            <p:nvPr/>
          </p:nvSpPr>
          <p:spPr>
            <a:xfrm>
              <a:off y="2571884" x="3205364"/>
              <a:ext cy="10034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name="tx51" id="51"/>
            <p:cNvSpPr/>
            <p:nvPr/>
          </p:nvSpPr>
          <p:spPr>
            <a:xfrm>
              <a:off y="2733478" x="3374375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52" id="52"/>
            <p:cNvSpPr/>
            <p:nvPr/>
          </p:nvSpPr>
          <p:spPr>
            <a:xfrm>
              <a:off y="3084582" x="2566379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37</a:t>
              </a:r>
            </a:p>
          </p:txBody>
        </p:sp>
        <p:sp>
          <p:nvSpPr>
            <p:cNvPr name="tx53" id="53"/>
            <p:cNvSpPr/>
            <p:nvPr/>
          </p:nvSpPr>
          <p:spPr>
            <a:xfrm>
              <a:off y="3243549" x="2636781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54" id="54"/>
            <p:cNvSpPr/>
            <p:nvPr/>
          </p:nvSpPr>
          <p:spPr>
            <a:xfrm>
              <a:off y="2753836" x="3083685"/>
              <a:ext cy="9972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115</a:t>
              </a:r>
            </a:p>
          </p:txBody>
        </p:sp>
        <p:sp>
          <p:nvSpPr>
            <p:cNvPr name="tx55" id="55"/>
            <p:cNvSpPr/>
            <p:nvPr/>
          </p:nvSpPr>
          <p:spPr>
            <a:xfrm>
              <a:off y="2863766" x="3205960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146</a:t>
              </a:r>
            </a:p>
          </p:txBody>
        </p:sp>
        <p:sp>
          <p:nvSpPr>
            <p:cNvPr name="tx56" id="56"/>
            <p:cNvSpPr/>
            <p:nvPr/>
          </p:nvSpPr>
          <p:spPr>
            <a:xfrm>
              <a:off y="3119808" x="2697139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358</a:t>
              </a:r>
            </a:p>
          </p:txBody>
        </p:sp>
        <p:sp>
          <p:nvSpPr>
            <p:cNvPr name="tx57" id="57"/>
            <p:cNvSpPr/>
            <p:nvPr/>
          </p:nvSpPr>
          <p:spPr>
            <a:xfrm>
              <a:off y="3281867" x="2697735"/>
              <a:ext cy="100614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1176</a:t>
              </a:r>
            </a:p>
          </p:txBody>
        </p:sp>
        <p:sp>
          <p:nvSpPr>
            <p:cNvPr name="tx58" id="58"/>
            <p:cNvSpPr/>
            <p:nvPr/>
          </p:nvSpPr>
          <p:spPr>
            <a:xfrm>
              <a:off y="3676553" x="278272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59" id="59"/>
            <p:cNvSpPr/>
            <p:nvPr/>
          </p:nvSpPr>
          <p:spPr>
            <a:xfrm>
              <a:off y="3025144" x="3229626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108</a:t>
              </a:r>
            </a:p>
          </p:txBody>
        </p:sp>
        <p:sp>
          <p:nvSpPr>
            <p:cNvPr name="tx60" id="60"/>
            <p:cNvSpPr/>
            <p:nvPr/>
          </p:nvSpPr>
          <p:spPr>
            <a:xfrm>
              <a:off y="3132233" x="299966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61" id="61"/>
            <p:cNvSpPr/>
            <p:nvPr/>
          </p:nvSpPr>
          <p:spPr>
            <a:xfrm>
              <a:off y="3269864" x="3107948"/>
              <a:ext cy="100545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1709</a:t>
              </a:r>
            </a:p>
          </p:txBody>
        </p:sp>
        <p:sp>
          <p:nvSpPr>
            <p:cNvPr name="tx62" id="62"/>
            <p:cNvSpPr/>
            <p:nvPr/>
          </p:nvSpPr>
          <p:spPr>
            <a:xfrm>
              <a:off y="3853708" x="4046107"/>
              <a:ext cy="97953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144</a:t>
              </a:r>
            </a:p>
          </p:txBody>
        </p:sp>
        <p:sp>
          <p:nvSpPr>
            <p:cNvPr name="tx63" id="63"/>
            <p:cNvSpPr/>
            <p:nvPr/>
          </p:nvSpPr>
          <p:spPr>
            <a:xfrm>
              <a:off y="3912895" x="3320943"/>
              <a:ext cy="100477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3373</a:t>
              </a:r>
            </a:p>
          </p:txBody>
        </p:sp>
        <p:sp>
          <p:nvSpPr>
            <p:cNvPr name="tx64" id="64"/>
            <p:cNvSpPr/>
            <p:nvPr/>
          </p:nvSpPr>
          <p:spPr>
            <a:xfrm>
              <a:off y="2156335" x="2191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65" id="65"/>
            <p:cNvSpPr/>
            <p:nvPr/>
          </p:nvSpPr>
          <p:spPr>
            <a:xfrm>
              <a:off y="2021259" x="3843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66" id="66"/>
            <p:cNvSpPr/>
            <p:nvPr/>
          </p:nvSpPr>
          <p:spPr>
            <a:xfrm>
              <a:off y="2848192" x="5029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67" id="67"/>
            <p:cNvSpPr/>
            <p:nvPr/>
          </p:nvSpPr>
          <p:spPr>
            <a:xfrm>
              <a:off y="5134319" x="5063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68" id="68"/>
            <p:cNvSpPr/>
            <p:nvPr/>
          </p:nvSpPr>
          <p:spPr>
            <a:xfrm>
              <a:off y="5869211" x="3669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69" id="69"/>
            <p:cNvSpPr/>
            <p:nvPr/>
          </p:nvSpPr>
          <p:spPr>
            <a:xfrm>
              <a:off y="5415733" x="1830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70" id="70"/>
            <p:cNvSpPr/>
            <p:nvPr/>
          </p:nvSpPr>
          <p:spPr>
            <a:xfrm>
              <a:off y="3203122" x="1440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grpSp>
        <p:nvGrpSpPr>
          <p:cNvPr name="grp3" id="3"/>
          <p:cNvGrpSpPr/>
          <p:nvPr/>
        </p:nvGrpSpPr>
        <p:grpSpPr>
          <a:xfrm>
            <a:off y="1825625" x="6172200"/>
            <a:ext cy="4351338" cx="5181600"/>
            <a:chOff y="1825625" x="6172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6786880"/>
              <a:ext cy="3944350" cx="3944349"/>
            </a:xfrm>
            <a:custGeom>
              <a:avLst/>
              <a:pathLst>
                <a:path h="3944350" w="3944349">
                  <a:moveTo>
                    <a:pt y="3944350" x="0"/>
                  </a:moveTo>
                  <a:lnTo>
                    <a:pt y="3944350" x="3944349"/>
                  </a:lnTo>
                  <a:lnTo>
                    <a:pt y="0" x="3944349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2126173" x="6789265"/>
              <a:ext cy="100614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1646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3786620" x="7166134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061281" x="7538095"/>
              <a:ext cy="9972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175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4401938" x="749745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5510357" x="8871286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373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4039433" x="7367892"/>
              <a:ext cy="9727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5202641" x="8259911"/>
              <a:ext cy="9802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142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240174" x="7569054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3715405" x="9911402"/>
              <a:ext cy="100750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303364" x="7765675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2397992" x="9171056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178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2584843" x="8952925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2721702" x="9359789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2781186" x="9130420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5261863" x="8626736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131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5081003" x="8665583"/>
              <a:ext cy="9972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5080367" x="8413741"/>
              <a:ext cy="9802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142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4930401" x="8582752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63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4986952" x="8814872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4942098" x="8996312"/>
              <a:ext cy="100750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4820096" x="8776025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37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2567850" x="7806311"/>
              <a:ext cy="97953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114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3234411" x="7572998"/>
              <a:ext cy="9802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42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2930820" x="7785993"/>
              <a:ext cy="100614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3222634" x="7797230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2662263" x="8204094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83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4023235" x="7518374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231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2926808" x="8054209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53</a:t>
              </a:r>
            </a:p>
          </p:txBody>
        </p:sp>
        <p:sp>
          <p:nvSpPr>
            <p:cNvPr name="tx47" id="47"/>
            <p:cNvSpPr/>
            <p:nvPr/>
          </p:nvSpPr>
          <p:spPr>
            <a:xfrm>
              <a:off y="4105964" x="7664315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259</a:t>
              </a:r>
            </a:p>
          </p:txBody>
        </p:sp>
        <p:sp>
          <p:nvSpPr>
            <p:cNvPr name="tx48" id="48"/>
            <p:cNvSpPr/>
            <p:nvPr/>
          </p:nvSpPr>
          <p:spPr>
            <a:xfrm>
              <a:off y="3632846" x="9762113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name="tx49" id="49"/>
            <p:cNvSpPr/>
            <p:nvPr/>
          </p:nvSpPr>
          <p:spPr>
            <a:xfrm>
              <a:off y="4240003" x="7876713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83</a:t>
              </a:r>
            </a:p>
          </p:txBody>
        </p:sp>
        <p:sp>
          <p:nvSpPr>
            <p:cNvPr name="tx50" id="50"/>
            <p:cNvSpPr/>
            <p:nvPr/>
          </p:nvSpPr>
          <p:spPr>
            <a:xfrm>
              <a:off y="3676553" x="9631353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51" id="51"/>
            <p:cNvSpPr/>
            <p:nvPr/>
          </p:nvSpPr>
          <p:spPr>
            <a:xfrm>
              <a:off y="4283562" x="8160110"/>
              <a:ext cy="100545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name="tx52" id="52"/>
            <p:cNvSpPr/>
            <p:nvPr/>
          </p:nvSpPr>
          <p:spPr>
            <a:xfrm>
              <a:off y="2571816" x="8539364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name="tx53" id="53"/>
            <p:cNvSpPr/>
            <p:nvPr/>
          </p:nvSpPr>
          <p:spPr>
            <a:xfrm>
              <a:off y="2729488" x="8669528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name="tx54" id="54"/>
            <p:cNvSpPr/>
            <p:nvPr/>
          </p:nvSpPr>
          <p:spPr>
            <a:xfrm>
              <a:off y="3085775" x="7939227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55" id="55"/>
            <p:cNvSpPr/>
            <p:nvPr/>
          </p:nvSpPr>
          <p:spPr>
            <a:xfrm>
              <a:off y="3242083" x="7931934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</a:t>
              </a:r>
            </a:p>
          </p:txBody>
        </p:sp>
        <p:sp>
          <p:nvSpPr>
            <p:cNvPr name="tx56" id="56"/>
            <p:cNvSpPr/>
            <p:nvPr/>
          </p:nvSpPr>
          <p:spPr>
            <a:xfrm>
              <a:off y="2753495" x="8456533"/>
              <a:ext cy="100409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45</a:t>
              </a:r>
            </a:p>
          </p:txBody>
        </p:sp>
        <p:sp>
          <p:nvSpPr>
            <p:cNvPr name="tx57" id="57"/>
            <p:cNvSpPr/>
            <p:nvPr/>
          </p:nvSpPr>
          <p:spPr>
            <a:xfrm>
              <a:off y="2863903" x="8539960"/>
              <a:ext cy="100477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245</a:t>
              </a:r>
            </a:p>
          </p:txBody>
        </p:sp>
        <p:sp>
          <p:nvSpPr>
            <p:cNvPr name="tx58" id="58"/>
            <p:cNvSpPr/>
            <p:nvPr/>
          </p:nvSpPr>
          <p:spPr>
            <a:xfrm>
              <a:off y="3120149" x="8069986"/>
              <a:ext cy="100341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name="tx59" id="59"/>
            <p:cNvSpPr/>
            <p:nvPr/>
          </p:nvSpPr>
          <p:spPr>
            <a:xfrm>
              <a:off y="3281629" x="8070583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974</a:t>
              </a:r>
            </a:p>
          </p:txBody>
        </p:sp>
        <p:sp>
          <p:nvSpPr>
            <p:cNvPr name="tx60" id="60"/>
            <p:cNvSpPr/>
            <p:nvPr/>
          </p:nvSpPr>
          <p:spPr>
            <a:xfrm>
              <a:off y="3676553" x="811672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61" id="61"/>
            <p:cNvSpPr/>
            <p:nvPr/>
          </p:nvSpPr>
          <p:spPr>
            <a:xfrm>
              <a:off y="3025314" x="8563626"/>
              <a:ext cy="100682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123</a:t>
              </a:r>
            </a:p>
          </p:txBody>
        </p:sp>
        <p:sp>
          <p:nvSpPr>
            <p:cNvPr name="tx62" id="62"/>
            <p:cNvSpPr/>
            <p:nvPr/>
          </p:nvSpPr>
          <p:spPr>
            <a:xfrm>
              <a:off y="3269830" x="8441948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1640</a:t>
              </a:r>
            </a:p>
          </p:txBody>
        </p:sp>
        <p:sp>
          <p:nvSpPr>
            <p:cNvPr name="tx63" id="63"/>
            <p:cNvSpPr/>
            <p:nvPr/>
          </p:nvSpPr>
          <p:spPr>
            <a:xfrm>
              <a:off y="3853674" x="9380107"/>
              <a:ext cy="9802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122</a:t>
              </a:r>
            </a:p>
          </p:txBody>
        </p:sp>
        <p:sp>
          <p:nvSpPr>
            <p:cNvPr name="tx64" id="64"/>
            <p:cNvSpPr/>
            <p:nvPr/>
          </p:nvSpPr>
          <p:spPr>
            <a:xfrm>
              <a:off y="3912588" x="8654943"/>
              <a:ext cy="100818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2088</a:t>
              </a:r>
            </a:p>
          </p:txBody>
        </p:sp>
        <p:sp>
          <p:nvSpPr>
            <p:cNvPr name="tx65" id="65"/>
            <p:cNvSpPr/>
            <p:nvPr/>
          </p:nvSpPr>
          <p:spPr>
            <a:xfrm>
              <a:off y="2156335" x="7525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66" id="66"/>
            <p:cNvSpPr/>
            <p:nvPr/>
          </p:nvSpPr>
          <p:spPr>
            <a:xfrm>
              <a:off y="2021259" x="9177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67" id="67"/>
            <p:cNvSpPr/>
            <p:nvPr/>
          </p:nvSpPr>
          <p:spPr>
            <a:xfrm>
              <a:off y="2848192" x="10363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68" id="68"/>
            <p:cNvSpPr/>
            <p:nvPr/>
          </p:nvSpPr>
          <p:spPr>
            <a:xfrm>
              <a:off y="5134319" x="10397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69" id="69"/>
            <p:cNvSpPr/>
            <p:nvPr/>
          </p:nvSpPr>
          <p:spPr>
            <a:xfrm>
              <a:off y="5869211" x="9003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70" id="70"/>
            <p:cNvSpPr/>
            <p:nvPr/>
          </p:nvSpPr>
          <p:spPr>
            <a:xfrm>
              <a:off y="5415733" x="7164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71" id="71"/>
            <p:cNvSpPr/>
            <p:nvPr/>
          </p:nvSpPr>
          <p:spPr>
            <a:xfrm>
              <a:off y="3203122" x="6774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sp>
        <p:nvSpPr>
          <p:cNvPr name="Title 3" id="3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rat lung / default.pvalue &lt; 0.05 / then / default.pvalue &lt; 0.01 / tot genes = 13013 / p.adj.method = none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1452880"/>
              <a:ext cy="3944350" cx="3944350"/>
            </a:xfrm>
            <a:custGeom>
              <a:avLst/>
              <a:pathLst>
                <a:path h="3944350" w="3944350">
                  <a:moveTo>
                    <a:pt y="3944350" x="0"/>
                  </a:moveTo>
                  <a:lnTo>
                    <a:pt y="3944350" x="3944350"/>
                  </a:lnTo>
                  <a:lnTo>
                    <a:pt y="0" x="3944350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2135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2229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2219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2006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1969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1924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1579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5064623" x="2281790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510016" x="3537286"/>
              <a:ext cy="100886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658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198549" x="2887064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1929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4241470" x="2273901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3719941" x="4499707"/>
              <a:ext cy="9727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111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4299339" x="2315133"/>
              <a:ext cy="100682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2433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5080401" x="3157436"/>
              <a:ext cy="97953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990022" x="3480872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4820028" x="3403178"/>
              <a:ext cy="100614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440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4110057" x="240800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3632574" x="4428113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240140" x="2465019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1062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4287927" x="2826110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3025417" x="3268474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3273888" x="3107948"/>
              <a:ext cy="97953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4417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3849786" x="4084954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3912554" x="3320943"/>
              <a:ext cy="100886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1866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2156335" x="2191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2021259" x="3843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2848192" x="5029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5134319" x="5063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5869211" x="3669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5415733" x="1830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3203122" x="1440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grpSp>
        <p:nvGrpSpPr>
          <p:cNvPr name="grp3" id="3"/>
          <p:cNvGrpSpPr/>
          <p:nvPr/>
        </p:nvGrpSpPr>
        <p:grpSpPr>
          <a:xfrm>
            <a:off y="1825625" x="6172200"/>
            <a:ext cy="4351338" cx="5181600"/>
            <a:chOff y="1825625" x="6172200"/>
            <a:chExt cy="4351338" cx="5181600"/>
          </a:xfrm>
        </p:grpSpPr>
        <p:sp>
          <p:nvSpPr>
            <p:cNvPr name="pl4" id="4"/>
            <p:cNvSpPr/>
            <p:nvPr/>
          </p:nvSpPr>
          <p:spPr>
            <a:xfrm>
              <a:off y="2029119" x="6786880"/>
              <a:ext cy="3944350" cx="3944349"/>
            </a:xfrm>
            <a:custGeom>
              <a:avLst/>
              <a:pathLst>
                <a:path h="3944350" w="3944349">
                  <a:moveTo>
                    <a:pt y="3944350" x="0"/>
                  </a:moveTo>
                  <a:lnTo>
                    <a:pt y="3944350" x="3944349"/>
                  </a:lnTo>
                  <a:lnTo>
                    <a:pt y="0" x="3944349"/>
                  </a:lnTo>
                  <a:lnTo>
                    <a:pt y="0" x="0"/>
                  </a:lnTo>
                  <a:lnTo>
                    <a:pt y="394435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close/>
                </a:path>
              </a:pathLst>
            </a:custGeom>
            <a:solidFill>
              <a:srgbClr val="F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7" id="7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8" id="8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close/>
                </a:path>
              </a:pathLst>
            </a:custGeom>
            <a:solidFill>
              <a:srgbClr val="E6A0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9" id="9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close/>
                </a:path>
              </a:pathLst>
            </a:custGeom>
            <a:solidFill>
              <a:srgbClr val="5BBCD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0" id="10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close/>
                </a:path>
              </a:pathLst>
            </a:custGeom>
            <a:solidFill>
              <a:srgbClr val="C6CDF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g11" id="11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close/>
                </a:path>
              </a:pathLst>
            </a:custGeom>
            <a:solidFill>
              <a:srgbClr val="00A0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267215" x="7469817"/>
              <a:ext cy="2766657" cx="2664818"/>
            </a:xfrm>
            <a:custGeom>
              <a:avLst/>
              <a:pathLst>
                <a:path h="2766657" w="2664818">
                  <a:moveTo>
                    <a:pt y="195781" x="1115687"/>
                  </a:moveTo>
                  <a:lnTo>
                    <a:pt y="174261" x="1092336"/>
                  </a:lnTo>
                  <a:lnTo>
                    <a:pt y="154058" x="1068524"/>
                  </a:lnTo>
                  <a:lnTo>
                    <a:pt y="135168" x="1044290"/>
                  </a:lnTo>
                  <a:lnTo>
                    <a:pt y="117573" x="1019657"/>
                  </a:lnTo>
                  <a:lnTo>
                    <a:pt y="101259" x="994666"/>
                  </a:lnTo>
                  <a:lnTo>
                    <a:pt y="86215" x="969343"/>
                  </a:lnTo>
                  <a:lnTo>
                    <a:pt y="72430" x="943729"/>
                  </a:lnTo>
                  <a:lnTo>
                    <a:pt y="59887" x="917846"/>
                  </a:lnTo>
                  <a:lnTo>
                    <a:pt y="48574" x="891730"/>
                  </a:lnTo>
                  <a:lnTo>
                    <a:pt y="38481" x="865418"/>
                  </a:lnTo>
                  <a:lnTo>
                    <a:pt y="29590" x="838939"/>
                  </a:lnTo>
                  <a:lnTo>
                    <a:pt y="21891" x="812323"/>
                  </a:lnTo>
                  <a:lnTo>
                    <a:pt y="15371" x="785608"/>
                  </a:lnTo>
                  <a:lnTo>
                    <a:pt y="10018" x="758817"/>
                  </a:lnTo>
                  <a:lnTo>
                    <a:pt y="5817" x="731996"/>
                  </a:lnTo>
                  <a:lnTo>
                    <a:pt y="2753" x="705166"/>
                  </a:lnTo>
                  <a:lnTo>
                    <a:pt y="820" x="678365"/>
                  </a:lnTo>
                  <a:lnTo>
                    <a:pt y="0" x="651622"/>
                  </a:lnTo>
                  <a:lnTo>
                    <a:pt y="280" x="624974"/>
                  </a:lnTo>
                  <a:lnTo>
                    <a:pt y="1644" x="598448"/>
                  </a:lnTo>
                  <a:lnTo>
                    <a:pt y="4086" x="572080"/>
                  </a:lnTo>
                  <a:lnTo>
                    <a:pt y="7592" x="545901"/>
                  </a:lnTo>
                  <a:lnTo>
                    <a:pt y="12144" x="519944"/>
                  </a:lnTo>
                  <a:lnTo>
                    <a:pt y="17729" x="494242"/>
                  </a:lnTo>
                  <a:lnTo>
                    <a:pt y="24340" x="468829"/>
                  </a:lnTo>
                  <a:lnTo>
                    <a:pt y="31961" x="443731"/>
                  </a:lnTo>
                  <a:lnTo>
                    <a:pt y="40579" x="418988"/>
                  </a:lnTo>
                  <a:lnTo>
                    <a:pt y="50180" x="394628"/>
                  </a:lnTo>
                  <a:lnTo>
                    <a:pt y="60750" x="370682"/>
                  </a:lnTo>
                  <a:lnTo>
                    <a:pt y="72280" x="347185"/>
                  </a:lnTo>
                  <a:lnTo>
                    <a:pt y="84752" x="324174"/>
                  </a:lnTo>
                  <a:lnTo>
                    <a:pt y="98159" x="301671"/>
                  </a:lnTo>
                  <a:lnTo>
                    <a:pt y="112484" x="279717"/>
                  </a:lnTo>
                  <a:lnTo>
                    <a:pt y="127714" x="258339"/>
                  </a:lnTo>
                  <a:lnTo>
                    <a:pt y="143834" x="237576"/>
                  </a:lnTo>
                  <a:lnTo>
                    <a:pt y="160838" x="217452"/>
                  </a:lnTo>
                  <a:lnTo>
                    <a:pt y="178706" x="198006"/>
                  </a:lnTo>
                  <a:lnTo>
                    <a:pt y="197426" x="179266"/>
                  </a:lnTo>
                  <a:lnTo>
                    <a:pt y="216990" x="161268"/>
                  </a:lnTo>
                  <a:lnTo>
                    <a:pt y="237382" x="144043"/>
                  </a:lnTo>
                  <a:lnTo>
                    <a:pt y="258587" x="127623"/>
                  </a:lnTo>
                  <a:lnTo>
                    <a:pt y="280593" x="112043"/>
                  </a:lnTo>
                  <a:lnTo>
                    <a:pt y="303391" x="97330"/>
                  </a:lnTo>
                  <a:lnTo>
                    <a:pt y="326962" x="83521"/>
                  </a:lnTo>
                  <a:lnTo>
                    <a:pt y="351295" x="70647"/>
                  </a:lnTo>
                  <a:lnTo>
                    <a:pt y="376381" x="58739"/>
                  </a:lnTo>
                  <a:lnTo>
                    <a:pt y="402201" x="47829"/>
                  </a:lnTo>
                  <a:lnTo>
                    <a:pt y="428742" x="37956"/>
                  </a:lnTo>
                  <a:lnTo>
                    <a:pt y="455998" x="29144"/>
                  </a:lnTo>
                  <a:lnTo>
                    <a:pt y="483952" x="21429"/>
                  </a:lnTo>
                  <a:lnTo>
                    <a:pt y="512588" x="14846"/>
                  </a:lnTo>
                  <a:lnTo>
                    <a:pt y="541898" x="9423"/>
                  </a:lnTo>
                  <a:lnTo>
                    <a:pt y="571867" x="5194"/>
                  </a:lnTo>
                  <a:lnTo>
                    <a:pt y="602479" x="2193"/>
                  </a:lnTo>
                  <a:lnTo>
                    <a:pt y="633726" x="449"/>
                  </a:lnTo>
                  <a:lnTo>
                    <a:pt y="665589" x="0"/>
                  </a:lnTo>
                  <a:lnTo>
                    <a:pt y="698063" x="871"/>
                  </a:lnTo>
                  <a:lnTo>
                    <a:pt y="731128" x="3100"/>
                  </a:lnTo>
                  <a:lnTo>
                    <a:pt y="764773" x="6717"/>
                  </a:lnTo>
                  <a:lnTo>
                    <a:pt y="798991" x="11754"/>
                  </a:lnTo>
                  <a:lnTo>
                    <a:pt y="833760" x="18246"/>
                  </a:lnTo>
                  <a:lnTo>
                    <a:pt y="869070" x="26225"/>
                  </a:lnTo>
                  <a:lnTo>
                    <a:pt y="904908" x="35720"/>
                  </a:lnTo>
                  <a:lnTo>
                    <a:pt y="941263" x="46768"/>
                  </a:lnTo>
                  <a:lnTo>
                    <a:pt y="941263" x="46768"/>
                  </a:lnTo>
                  <a:lnTo>
                    <a:pt y="986746" x="62301"/>
                  </a:lnTo>
                  <a:lnTo>
                    <a:pt y="1032970" x="79309"/>
                  </a:lnTo>
                  <a:lnTo>
                    <a:pt y="1055665" x="88369"/>
                  </a:lnTo>
                  <a:lnTo>
                    <a:pt y="1077714" x="97800"/>
                  </a:lnTo>
                  <a:lnTo>
                    <a:pt y="1098836" x="107597"/>
                  </a:lnTo>
                  <a:lnTo>
                    <a:pt y="1118759" x="117766"/>
                  </a:lnTo>
                  <a:lnTo>
                    <a:pt y="1118759" x="117766"/>
                  </a:lnTo>
                  <a:lnTo>
                    <a:pt y="1165413" x="143341"/>
                  </a:lnTo>
                  <a:lnTo>
                    <a:pt y="1208000" x="168549"/>
                  </a:lnTo>
                  <a:lnTo>
                    <a:pt y="1251325" x="195975"/>
                  </a:lnTo>
                  <a:lnTo>
                    <a:pt y="1300199" x="228208"/>
                  </a:lnTo>
                  <a:lnTo>
                    <a:pt y="1300199" x="228208"/>
                  </a:lnTo>
                  <a:lnTo>
                    <a:pt y="1335083" x="252552"/>
                  </a:lnTo>
                  <a:lnTo>
                    <a:pt y="1369225" x="278005"/>
                  </a:lnTo>
                  <a:lnTo>
                    <a:pt y="1438252" x="330761"/>
                  </a:lnTo>
                  <a:lnTo>
                    <a:pt y="1438252" x="330761"/>
                  </a:lnTo>
                  <a:lnTo>
                    <a:pt y="1453378" x="340973"/>
                  </a:lnTo>
                  <a:lnTo>
                    <a:pt y="1467736" x="349418"/>
                  </a:lnTo>
                  <a:lnTo>
                    <a:pt y="1481387" x="356084"/>
                  </a:lnTo>
                  <a:lnTo>
                    <a:pt y="1494395" x="360959"/>
                  </a:lnTo>
                  <a:lnTo>
                    <a:pt y="1506828" x="364031"/>
                  </a:lnTo>
                  <a:lnTo>
                    <a:pt y="1518748" x="365290"/>
                  </a:lnTo>
                  <a:lnTo>
                    <a:pt y="1530218" x="364722"/>
                  </a:lnTo>
                  <a:lnTo>
                    <a:pt y="1541298" x="362316"/>
                  </a:lnTo>
                  <a:lnTo>
                    <a:pt y="1552054" x="358060"/>
                  </a:lnTo>
                  <a:lnTo>
                    <a:pt y="1562554" x="351946"/>
                  </a:lnTo>
                  <a:lnTo>
                    <a:pt y="1572852" x="343959"/>
                  </a:lnTo>
                  <a:lnTo>
                    <a:pt y="1583021" x="334090"/>
                  </a:lnTo>
                  <a:lnTo>
                    <a:pt y="1593119" x="322324"/>
                  </a:lnTo>
                  <a:lnTo>
                    <a:pt y="1603212" x="308653"/>
                  </a:lnTo>
                  <a:lnTo>
                    <a:pt y="1613365" x="293061"/>
                  </a:lnTo>
                  <a:lnTo>
                    <a:pt y="1623636" x="275540"/>
                  </a:lnTo>
                  <a:lnTo>
                    <a:pt y="1623636" x="275540"/>
                  </a:lnTo>
                  <a:lnTo>
                    <a:pt y="1663573" x="207007"/>
                  </a:lnTo>
                  <a:lnTo>
                    <a:pt y="1684095" x="174036"/>
                  </a:lnTo>
                  <a:lnTo>
                    <a:pt y="1706467" x="141432"/>
                  </a:lnTo>
                  <a:lnTo>
                    <a:pt y="1706467" x="141432"/>
                  </a:lnTo>
                  <a:lnTo>
                    <a:pt y="1719172" x="124795"/>
                  </a:lnTo>
                  <a:lnTo>
                    <a:pt y="1732113" x="110402"/>
                  </a:lnTo>
                  <a:lnTo>
                    <a:pt y="1745252" x="98273"/>
                  </a:lnTo>
                  <a:lnTo>
                    <a:pt y="1758545" x="88428"/>
                  </a:lnTo>
                  <a:lnTo>
                    <a:pt y="1771955" x="80898"/>
                  </a:lnTo>
                  <a:lnTo>
                    <a:pt y="1785437" x="75703"/>
                  </a:lnTo>
                  <a:lnTo>
                    <a:pt y="1798958" x="72863"/>
                  </a:lnTo>
                  <a:lnTo>
                    <a:pt y="1805719" x="72335"/>
                  </a:lnTo>
                  <a:lnTo>
                    <a:pt y="1812472" x="72406"/>
                  </a:lnTo>
                  <a:lnTo>
                    <a:pt y="1819213" x="73076"/>
                  </a:lnTo>
                  <a:lnTo>
                    <a:pt y="1825938" x="74350"/>
                  </a:lnTo>
                  <a:lnTo>
                    <a:pt y="1839321" x="78725"/>
                  </a:lnTo>
                  <a:lnTo>
                    <a:pt y="1852574" x="85545"/>
                  </a:lnTo>
                  <a:lnTo>
                    <a:pt y="1865657" x="94841"/>
                  </a:lnTo>
                  <a:lnTo>
                    <a:pt y="1878536" x="106631"/>
                  </a:lnTo>
                  <a:lnTo>
                    <a:pt y="1891165" x="120941"/>
                  </a:lnTo>
                  <a:lnTo>
                    <a:pt y="1903507" x="137791"/>
                  </a:lnTo>
                  <a:lnTo>
                    <a:pt y="1915518" x="157209"/>
                  </a:lnTo>
                  <a:lnTo>
                    <a:pt y="1915518" x="157209"/>
                  </a:lnTo>
                  <a:lnTo>
                    <a:pt y="1927797" x="181337"/>
                  </a:lnTo>
                  <a:lnTo>
                    <a:pt y="1938320" x="203800"/>
                  </a:lnTo>
                  <a:lnTo>
                    <a:pt y="1947550" x="225159"/>
                  </a:lnTo>
                  <a:lnTo>
                    <a:pt y="1955947" x="245957"/>
                  </a:lnTo>
                  <a:lnTo>
                    <a:pt y="1972096" x="288115"/>
                  </a:lnTo>
                  <a:lnTo>
                    <a:pt y="1990461" x="334705"/>
                  </a:lnTo>
                  <a:lnTo>
                    <a:pt y="1990461" x="334705"/>
                  </a:lnTo>
                  <a:lnTo>
                    <a:pt y="1997911" x="351358"/>
                  </a:lnTo>
                  <a:lnTo>
                    <a:pt y="2005504" x="365873"/>
                  </a:lnTo>
                  <a:lnTo>
                    <a:pt y="2013298" x="378334"/>
                  </a:lnTo>
                  <a:lnTo>
                    <a:pt y="2021337" x="388818"/>
                  </a:lnTo>
                  <a:lnTo>
                    <a:pt y="2029679" x="397405"/>
                  </a:lnTo>
                  <a:lnTo>
                    <a:pt y="2038369" x="404177"/>
                  </a:lnTo>
                  <a:lnTo>
                    <a:pt y="2047468" x="409218"/>
                  </a:lnTo>
                  <a:lnTo>
                    <a:pt y="2057021" x="412606"/>
                  </a:lnTo>
                  <a:lnTo>
                    <a:pt y="2067083" x="414421"/>
                  </a:lnTo>
                  <a:lnTo>
                    <a:pt y="2077706" x="414748"/>
                  </a:lnTo>
                  <a:lnTo>
                    <a:pt y="2088943" x="413663"/>
                  </a:lnTo>
                  <a:lnTo>
                    <a:pt y="2100839" x="411249"/>
                  </a:lnTo>
                  <a:lnTo>
                    <a:pt y="2113457" x="407589"/>
                  </a:lnTo>
                  <a:lnTo>
                    <a:pt y="2126840" x="402761"/>
                  </a:lnTo>
                  <a:lnTo>
                    <a:pt y="2141044" x="396844"/>
                  </a:lnTo>
                  <a:lnTo>
                    <a:pt y="2156123" x="389926"/>
                  </a:lnTo>
                  <a:lnTo>
                    <a:pt y="2156123" x="389926"/>
                  </a:lnTo>
                  <a:lnTo>
                    <a:pt y="2199203" x="367002"/>
                  </a:lnTo>
                  <a:lnTo>
                    <a:pt y="2240434" x="345552"/>
                  </a:lnTo>
                  <a:lnTo>
                    <a:pt y="2280926" x="325586"/>
                  </a:lnTo>
                  <a:lnTo>
                    <a:pt y="2321786" x="307095"/>
                  </a:lnTo>
                  <a:lnTo>
                    <a:pt y="2321786" x="307095"/>
                  </a:lnTo>
                  <a:lnTo>
                    <a:pt y="2340502" x="300622"/>
                  </a:lnTo>
                  <a:lnTo>
                    <a:pt y="2358180" x="296003"/>
                  </a:lnTo>
                  <a:lnTo>
                    <a:pt y="2374790" x="293226"/>
                  </a:lnTo>
                  <a:lnTo>
                    <a:pt y="2390319" x="292303"/>
                  </a:lnTo>
                  <a:lnTo>
                    <a:pt y="2404736" x="293226"/>
                  </a:lnTo>
                  <a:lnTo>
                    <a:pt y="2418020" x="296003"/>
                  </a:lnTo>
                  <a:lnTo>
                    <a:pt y="2430153" x="300622"/>
                  </a:lnTo>
                  <a:lnTo>
                    <a:pt y="2441102" x="307095"/>
                  </a:lnTo>
                  <a:lnTo>
                    <a:pt y="2450853" x="315413"/>
                  </a:lnTo>
                  <a:lnTo>
                    <a:pt y="2459377" x="325586"/>
                  </a:lnTo>
                  <a:lnTo>
                    <a:pt y="2466654" x="337600"/>
                  </a:lnTo>
                  <a:lnTo>
                    <a:pt y="2472657" x="351469"/>
                  </a:lnTo>
                  <a:lnTo>
                    <a:pt y="2477367" x="367183"/>
                  </a:lnTo>
                  <a:lnTo>
                    <a:pt y="2480763" x="384751"/>
                  </a:lnTo>
                  <a:lnTo>
                    <a:pt y="2482814" x="404161"/>
                  </a:lnTo>
                  <a:lnTo>
                    <a:pt y="2483504" x="425425"/>
                  </a:lnTo>
                  <a:lnTo>
                    <a:pt y="2483504" x="425425"/>
                  </a:lnTo>
                  <a:lnTo>
                    <a:pt y="2482802" x="448267"/>
                  </a:lnTo>
                  <a:lnTo>
                    <a:pt y="2480854" x="472079"/>
                  </a:lnTo>
                  <a:lnTo>
                    <a:pt y="2477888" x="496353"/>
                  </a:lnTo>
                  <a:lnTo>
                    <a:pt y="2474136" x="520583"/>
                  </a:lnTo>
                  <a:lnTo>
                    <a:pt y="2465199" x="566866"/>
                  </a:lnTo>
                  <a:lnTo>
                    <a:pt y="2455894" x="606865"/>
                  </a:lnTo>
                  <a:lnTo>
                    <a:pt y="2455894" x="606865"/>
                  </a:lnTo>
                  <a:lnTo>
                    <a:pt y="2443319" x="648218"/>
                  </a:lnTo>
                  <a:lnTo>
                    <a:pt y="2429269" x="689204"/>
                  </a:lnTo>
                  <a:lnTo>
                    <a:pt y="2413737" x="729448"/>
                  </a:lnTo>
                  <a:lnTo>
                    <a:pt y="2396729" x="768584"/>
                  </a:lnTo>
                  <a:lnTo>
                    <a:pt y="2396729" x="768584"/>
                  </a:lnTo>
                  <a:lnTo>
                    <a:pt y="2387676" x="784748"/>
                  </a:lnTo>
                  <a:lnTo>
                    <a:pt y="2378301" x="803219"/>
                  </a:lnTo>
                  <a:lnTo>
                    <a:pt y="2358764" x="844512"/>
                  </a:lnTo>
                  <a:lnTo>
                    <a:pt y="2338486" x="887285"/>
                  </a:lnTo>
                  <a:lnTo>
                    <a:pt y="2328188" x="907606"/>
                  </a:lnTo>
                  <a:lnTo>
                    <a:pt y="2317842" x="926358"/>
                  </a:lnTo>
                  <a:lnTo>
                    <a:pt y="2317842" x="926358"/>
                  </a:lnTo>
                  <a:lnTo>
                    <a:pt y="2307870" x="947468"/>
                  </a:lnTo>
                  <a:lnTo>
                    <a:pt y="2298664" x="968633"/>
                  </a:lnTo>
                  <a:lnTo>
                    <a:pt y="2290223" x="989838"/>
                  </a:lnTo>
                  <a:lnTo>
                    <a:pt y="2282559" x="1011071"/>
                  </a:lnTo>
                  <a:lnTo>
                    <a:pt y="2275665" x="1032311"/>
                  </a:lnTo>
                  <a:lnTo>
                    <a:pt y="2269551" x="1053551"/>
                  </a:lnTo>
                  <a:lnTo>
                    <a:pt y="2264214" x="1074776"/>
                  </a:lnTo>
                  <a:lnTo>
                    <a:pt y="2259662" x="1095965"/>
                  </a:lnTo>
                  <a:lnTo>
                    <a:pt y="2255896" x="1117110"/>
                  </a:lnTo>
                  <a:lnTo>
                    <a:pt y="2252918" x="1138193"/>
                  </a:lnTo>
                  <a:lnTo>
                    <a:pt y="2250732" x="1159201"/>
                  </a:lnTo>
                  <a:lnTo>
                    <a:pt y="2249340" x="1180121"/>
                  </a:lnTo>
                  <a:lnTo>
                    <a:pt y="2248744" x="1200936"/>
                  </a:lnTo>
                  <a:lnTo>
                    <a:pt y="2248950" x="1221632"/>
                  </a:lnTo>
                  <a:lnTo>
                    <a:pt y="2249959" x="1242198"/>
                  </a:lnTo>
                  <a:lnTo>
                    <a:pt y="2251774" x="1262614"/>
                  </a:lnTo>
                  <a:lnTo>
                    <a:pt y="2254397" x="1282868"/>
                  </a:lnTo>
                  <a:lnTo>
                    <a:pt y="2257832" x="1302948"/>
                  </a:lnTo>
                  <a:lnTo>
                    <a:pt y="2262084" x="1322836"/>
                  </a:lnTo>
                  <a:lnTo>
                    <a:pt y="2267149" x="1342518"/>
                  </a:lnTo>
                  <a:lnTo>
                    <a:pt y="2273038" x="1361980"/>
                  </a:lnTo>
                  <a:lnTo>
                    <a:pt y="2279751" x="1381208"/>
                  </a:lnTo>
                  <a:lnTo>
                    <a:pt y="2287289" x="1400192"/>
                  </a:lnTo>
                  <a:lnTo>
                    <a:pt y="2295655" x="1418908"/>
                  </a:lnTo>
                  <a:lnTo>
                    <a:pt y="2304853" x="1437348"/>
                  </a:lnTo>
                  <a:lnTo>
                    <a:pt y="2314887" x="1455496"/>
                  </a:lnTo>
                  <a:lnTo>
                    <a:pt y="2325758" x="1473340"/>
                  </a:lnTo>
                  <a:lnTo>
                    <a:pt y="2337473" x="1490861"/>
                  </a:lnTo>
                  <a:lnTo>
                    <a:pt y="2350027" x="1508047"/>
                  </a:lnTo>
                  <a:lnTo>
                    <a:pt y="2363430" x="1524885"/>
                  </a:lnTo>
                  <a:lnTo>
                    <a:pt y="2377681" x="1541361"/>
                  </a:lnTo>
                  <a:lnTo>
                    <a:pt y="2392784" x="1557454"/>
                  </a:lnTo>
                  <a:lnTo>
                    <a:pt y="2392784" x="1557454"/>
                  </a:lnTo>
                  <a:lnTo>
                    <a:pt y="2425696" x="1591044"/>
                  </a:lnTo>
                  <a:lnTo>
                    <a:pt y="2454908" x="1622042"/>
                  </a:lnTo>
                  <a:lnTo>
                    <a:pt y="2511115" x="1683673"/>
                  </a:lnTo>
                  <a:lnTo>
                    <a:pt y="2511115" x="1683673"/>
                  </a:lnTo>
                  <a:lnTo>
                    <a:pt y="2562391" x="1745303"/>
                  </a:lnTo>
                  <a:lnTo>
                    <a:pt y="2587659" x="1776302"/>
                  </a:lnTo>
                  <a:lnTo>
                    <a:pt y="2613668" x="1809892"/>
                  </a:lnTo>
                  <a:lnTo>
                    <a:pt y="2613668" x="1809892"/>
                  </a:lnTo>
                  <a:lnTo>
                    <a:pt y="2628258" x="1832410"/>
                  </a:lnTo>
                  <a:lnTo>
                    <a:pt y="2642387" x="1855438"/>
                  </a:lnTo>
                  <a:lnTo>
                    <a:pt y="2655963" x="1878741"/>
                  </a:lnTo>
                  <a:lnTo>
                    <a:pt y="2668889" x="1902091"/>
                  </a:lnTo>
                  <a:lnTo>
                    <a:pt y="2692433" x="1948007"/>
                  </a:lnTo>
                  <a:lnTo>
                    <a:pt y="2712277" x="1991332"/>
                  </a:lnTo>
                  <a:lnTo>
                    <a:pt y="2712277" x="1991332"/>
                  </a:lnTo>
                  <a:lnTo>
                    <a:pt y="2726326" x="2032811"/>
                  </a:lnTo>
                  <a:lnTo>
                    <a:pt y="2738901" x="2074657"/>
                  </a:lnTo>
                  <a:lnTo>
                    <a:pt y="2749992" x="2117244"/>
                  </a:lnTo>
                  <a:lnTo>
                    <a:pt y="2759609" x="2160939"/>
                  </a:lnTo>
                  <a:lnTo>
                    <a:pt y="2759609" x="2160939"/>
                  </a:lnTo>
                  <a:lnTo>
                    <a:pt y="2763092" x="2183260"/>
                  </a:lnTo>
                  <a:lnTo>
                    <a:pt y="2765411" x="2205088"/>
                  </a:lnTo>
                  <a:lnTo>
                    <a:pt y="2766594" x="2226392"/>
                  </a:lnTo>
                  <a:lnTo>
                    <a:pt y="2766657" x="2247143"/>
                  </a:lnTo>
                  <a:lnTo>
                    <a:pt y="2765620" x="2267314"/>
                  </a:lnTo>
                  <a:lnTo>
                    <a:pt y="2763502" x="2286867"/>
                  </a:lnTo>
                  <a:lnTo>
                    <a:pt y="2760319" x="2305780"/>
                  </a:lnTo>
                  <a:lnTo>
                    <a:pt y="2756094" x="2324014"/>
                  </a:lnTo>
                  <a:lnTo>
                    <a:pt y="2750848" x="2341543"/>
                  </a:lnTo>
                  <a:lnTo>
                    <a:pt y="2744601" x="2358338"/>
                  </a:lnTo>
                  <a:lnTo>
                    <a:pt y="2737367" x="2374368"/>
                  </a:lnTo>
                  <a:lnTo>
                    <a:pt y="2729170" x="2389605"/>
                  </a:lnTo>
                  <a:lnTo>
                    <a:pt y="2720031" x="2404010"/>
                  </a:lnTo>
                  <a:lnTo>
                    <a:pt y="2709961" x="2417563"/>
                  </a:lnTo>
                  <a:lnTo>
                    <a:pt y="2698992" x="2430228"/>
                  </a:lnTo>
                  <a:lnTo>
                    <a:pt y="2687131" x="2441974"/>
                  </a:lnTo>
                  <a:lnTo>
                    <a:pt y="2674407" x="2452774"/>
                  </a:lnTo>
                  <a:lnTo>
                    <a:pt y="2660834" x="2462595"/>
                  </a:lnTo>
                  <a:lnTo>
                    <a:pt y="2646434" x="2471407"/>
                  </a:lnTo>
                  <a:lnTo>
                    <a:pt y="2631224" x="2479185"/>
                  </a:lnTo>
                  <a:lnTo>
                    <a:pt y="2615226" x="2485891"/>
                  </a:lnTo>
                  <a:lnTo>
                    <a:pt y="2598462" x="2491496"/>
                  </a:lnTo>
                  <a:lnTo>
                    <a:pt y="2580945" x="2495972"/>
                  </a:lnTo>
                  <a:lnTo>
                    <a:pt y="2562699" x="2499290"/>
                  </a:lnTo>
                  <a:lnTo>
                    <a:pt y="2543742" x="2501416"/>
                  </a:lnTo>
                  <a:lnTo>
                    <a:pt y="2524096" x="2502323"/>
                  </a:lnTo>
                  <a:lnTo>
                    <a:pt y="2503774" x="2501980"/>
                  </a:lnTo>
                  <a:lnTo>
                    <a:pt y="2482802" x="2500355"/>
                  </a:lnTo>
                  <a:lnTo>
                    <a:pt y="2461199" x="2497416"/>
                  </a:lnTo>
                  <a:lnTo>
                    <a:pt y="2438980" x="2493136"/>
                  </a:lnTo>
                  <a:lnTo>
                    <a:pt y="2416170" x="2487484"/>
                  </a:lnTo>
                  <a:lnTo>
                    <a:pt y="2392784" x="2480432"/>
                  </a:lnTo>
                  <a:lnTo>
                    <a:pt y="2392784" x="2480432"/>
                  </a:lnTo>
                  <a:lnTo>
                    <a:pt y="2365750" x="2471210"/>
                  </a:lnTo>
                  <a:lnTo>
                    <a:pt y="2340707" x="2461388"/>
                  </a:lnTo>
                  <a:lnTo>
                    <a:pt y="2317420" x="2451101"/>
                  </a:lnTo>
                  <a:lnTo>
                    <a:pt y="2295655" x="2440495"/>
                  </a:lnTo>
                  <a:lnTo>
                    <a:pt y="2275187" x="2429703"/>
                  </a:lnTo>
                  <a:lnTo>
                    <a:pt y="2255781" x="2418864"/>
                  </a:lnTo>
                  <a:lnTo>
                    <a:pt y="2219233" x="2397600"/>
                  </a:lnTo>
                  <a:lnTo>
                    <a:pt y="2219233" x="2397600"/>
                  </a:lnTo>
                  <a:lnTo>
                    <a:pt y="2193516" x="2381531"/>
                  </a:lnTo>
                  <a:lnTo>
                    <a:pt y="2169558" x="2365923"/>
                  </a:lnTo>
                  <a:lnTo>
                    <a:pt y="2126541" x="2336463"/>
                  </a:lnTo>
                  <a:lnTo>
                    <a:pt y="2057514" x="2287158"/>
                  </a:lnTo>
                  <a:lnTo>
                    <a:pt y="2057514" x="2287158"/>
                  </a:lnTo>
                  <a:lnTo>
                    <a:pt y="2026204" x="2266328"/>
                  </a:lnTo>
                  <a:lnTo>
                    <a:pt y="1996377" x="2244757"/>
                  </a:lnTo>
                  <a:lnTo>
                    <a:pt y="1966550" x="2221706"/>
                  </a:lnTo>
                  <a:lnTo>
                    <a:pt y="1935240" x="2196438"/>
                  </a:lnTo>
                  <a:lnTo>
                    <a:pt y="1935240" x="2196438"/>
                  </a:lnTo>
                  <a:lnTo>
                    <a:pt y="1913195" x="2179107"/>
                  </a:lnTo>
                  <a:lnTo>
                    <a:pt y="1891442" x="2164114"/>
                  </a:lnTo>
                  <a:lnTo>
                    <a:pt y="1870004" x="2151477"/>
                  </a:lnTo>
                  <a:lnTo>
                    <a:pt y="1848894" x="2141218"/>
                  </a:lnTo>
                  <a:lnTo>
                    <a:pt y="1828131" x="2133364"/>
                  </a:lnTo>
                  <a:lnTo>
                    <a:pt y="1807735" x="2127937"/>
                  </a:lnTo>
                  <a:lnTo>
                    <a:pt y="1797676" x="2126138"/>
                  </a:lnTo>
                  <a:lnTo>
                    <a:pt y="1787717" x="2124959"/>
                  </a:lnTo>
                  <a:lnTo>
                    <a:pt y="1777856" x="2124395"/>
                  </a:lnTo>
                  <a:lnTo>
                    <a:pt y="1768098" x="2124454"/>
                  </a:lnTo>
                  <a:lnTo>
                    <a:pt y="1758442" x="2125136"/>
                  </a:lnTo>
                  <a:lnTo>
                    <a:pt y="1748897" x="2126446"/>
                  </a:lnTo>
                  <a:lnTo>
                    <a:pt y="1739454" x="2128383"/>
                  </a:lnTo>
                  <a:lnTo>
                    <a:pt y="1730126" x="2130954"/>
                  </a:lnTo>
                  <a:lnTo>
                    <a:pt y="1720908" x="2134165"/>
                  </a:lnTo>
                  <a:lnTo>
                    <a:pt y="1711808" x="2138011"/>
                  </a:lnTo>
                  <a:lnTo>
                    <a:pt y="1702823" x="2142495"/>
                  </a:lnTo>
                  <a:lnTo>
                    <a:pt y="1693956" x="2147627"/>
                  </a:lnTo>
                  <a:lnTo>
                    <a:pt y="1685211" x="2153406"/>
                  </a:lnTo>
                  <a:lnTo>
                    <a:pt y="1676593" x="2159835"/>
                  </a:lnTo>
                  <a:lnTo>
                    <a:pt y="1659727" x="2174654"/>
                  </a:lnTo>
                  <a:lnTo>
                    <a:pt y="1643385" x="2192104"/>
                  </a:lnTo>
                  <a:lnTo>
                    <a:pt y="1627580" x="2212216"/>
                  </a:lnTo>
                  <a:lnTo>
                    <a:pt y="1627580" x="2212216"/>
                  </a:lnTo>
                  <a:lnTo>
                    <a:pt y="1579262" x="2283214"/>
                  </a:lnTo>
                  <a:lnTo>
                    <a:pt y="1554365" x="2317605"/>
                  </a:lnTo>
                  <a:lnTo>
                    <a:pt y="1540434" x="2335493"/>
                  </a:lnTo>
                  <a:lnTo>
                    <a:pt y="1525027" x="2354212"/>
                  </a:lnTo>
                  <a:lnTo>
                    <a:pt y="1525027" x="2354212"/>
                  </a:lnTo>
                  <a:lnTo>
                    <a:pt y="1489650" x="2394027"/>
                  </a:lnTo>
                  <a:lnTo>
                    <a:pt y="1457973" x="2427183"/>
                  </a:lnTo>
                  <a:lnTo>
                    <a:pt y="1426296" x="2457381"/>
                  </a:lnTo>
                  <a:lnTo>
                    <a:pt y="1390919" x="2488320"/>
                  </a:lnTo>
                  <a:lnTo>
                    <a:pt y="1390919" x="2488320"/>
                  </a:lnTo>
                  <a:lnTo>
                    <a:pt y="1372353" x="2505036"/>
                  </a:lnTo>
                  <a:lnTo>
                    <a:pt y="1354805" x="2519997"/>
                  </a:lnTo>
                  <a:lnTo>
                    <a:pt y="1337809" x="2533665"/>
                  </a:lnTo>
                  <a:lnTo>
                    <a:pt y="1320907" x="2546499"/>
                  </a:lnTo>
                  <a:lnTo>
                    <a:pt y="1285530" x="2571522"/>
                  </a:lnTo>
                  <a:lnTo>
                    <a:pt y="1244978" x="2598762"/>
                  </a:lnTo>
                  <a:lnTo>
                    <a:pt y="1244978" x="2598762"/>
                  </a:lnTo>
                  <a:lnTo>
                    <a:pt y="1224290" x="2612055"/>
                  </a:lnTo>
                  <a:lnTo>
                    <a:pt y="1203665" x="2623828"/>
                  </a:lnTo>
                  <a:lnTo>
                    <a:pt y="1183155" x="2634103"/>
                  </a:lnTo>
                  <a:lnTo>
                    <a:pt y="1162794" x="2642884"/>
                  </a:lnTo>
                  <a:lnTo>
                    <a:pt y="1142630" x="2650181"/>
                  </a:lnTo>
                  <a:lnTo>
                    <a:pt y="1122707" x="2656006"/>
                  </a:lnTo>
                  <a:lnTo>
                    <a:pt y="1103069" x="2660373"/>
                  </a:lnTo>
                  <a:lnTo>
                    <a:pt y="1083753" x="2663288"/>
                  </a:lnTo>
                  <a:lnTo>
                    <a:pt y="1064808" x="2664767"/>
                  </a:lnTo>
                  <a:lnTo>
                    <a:pt y="1046278" x="2664818"/>
                  </a:lnTo>
                  <a:lnTo>
                    <a:pt y="1028205" x="2663449"/>
                  </a:lnTo>
                  <a:lnTo>
                    <a:pt y="1010629" x="2660677"/>
                  </a:lnTo>
                  <a:lnTo>
                    <a:pt y="993597" x="2656507"/>
                  </a:lnTo>
                  <a:lnTo>
                    <a:pt y="977153" x="2650958"/>
                  </a:lnTo>
                  <a:lnTo>
                    <a:pt y="961336" x="2644031"/>
                  </a:lnTo>
                  <a:lnTo>
                    <a:pt y="946194" x="2635740"/>
                  </a:lnTo>
                  <a:lnTo>
                    <a:pt y="931769" x="2626100"/>
                  </a:lnTo>
                  <a:lnTo>
                    <a:pt y="918102" x="2615115"/>
                  </a:lnTo>
                  <a:lnTo>
                    <a:pt y="905240" x="2602805"/>
                  </a:lnTo>
                  <a:lnTo>
                    <a:pt y="893221" x="2589169"/>
                  </a:lnTo>
                  <a:lnTo>
                    <a:pt y="882094" x="2574228"/>
                  </a:lnTo>
                  <a:lnTo>
                    <a:pt y="871902" x="2557989"/>
                  </a:lnTo>
                  <a:lnTo>
                    <a:pt y="862684" x="2540465"/>
                  </a:lnTo>
                  <a:lnTo>
                    <a:pt y="854488" x="2521662"/>
                  </a:lnTo>
                  <a:lnTo>
                    <a:pt y="847352" x="2501593"/>
                  </a:lnTo>
                  <a:lnTo>
                    <a:pt y="841325" x="2480274"/>
                  </a:lnTo>
                  <a:lnTo>
                    <a:pt y="836446" x="2457708"/>
                  </a:lnTo>
                  <a:lnTo>
                    <a:pt y="832762" x="2433908"/>
                  </a:lnTo>
                  <a:lnTo>
                    <a:pt y="830313" x="2408889"/>
                  </a:lnTo>
                  <a:lnTo>
                    <a:pt y="829145" x="2382655"/>
                  </a:lnTo>
                  <a:lnTo>
                    <a:pt y="829299" x="2355222"/>
                  </a:lnTo>
                  <a:lnTo>
                    <a:pt y="830822" x="2326602"/>
                  </a:lnTo>
                  <a:lnTo>
                    <a:pt y="830822" x="2326602"/>
                  </a:lnTo>
                  <a:lnTo>
                    <a:pt y="835689" x="2285001"/>
                  </a:lnTo>
                  <a:lnTo>
                    <a:pt y="840189" x="2245250"/>
                  </a:lnTo>
                  <a:lnTo>
                    <a:pt y="843108" x="2224333"/>
                  </a:lnTo>
                  <a:lnTo>
                    <a:pt y="846907" x="2201799"/>
                  </a:lnTo>
                  <a:lnTo>
                    <a:pt y="851908" x="2176957"/>
                  </a:lnTo>
                  <a:lnTo>
                    <a:pt y="858432" x="2149106"/>
                  </a:lnTo>
                  <a:lnTo>
                    <a:pt y="858432" x="2149106"/>
                  </a:lnTo>
                  <a:lnTo>
                    <a:pt y="863224" x="2127097"/>
                  </a:lnTo>
                  <a:lnTo>
                    <a:pt y="868664" x="2105411"/>
                  </a:lnTo>
                  <a:lnTo>
                    <a:pt y="881112" x="2062824"/>
                  </a:lnTo>
                  <a:lnTo>
                    <a:pt y="895040" x="2020978"/>
                  </a:lnTo>
                  <a:lnTo>
                    <a:pt y="909709" x="1979499"/>
                  </a:lnTo>
                  <a:lnTo>
                    <a:pt y="909709" x="1979499"/>
                  </a:lnTo>
                  <a:lnTo>
                    <a:pt y="939784" x="1895189"/>
                  </a:lnTo>
                  <a:lnTo>
                    <a:pt y="955747" x="1853588"/>
                  </a:lnTo>
                  <a:lnTo>
                    <a:pt y="972818" x="1813836"/>
                  </a:lnTo>
                  <a:lnTo>
                    <a:pt y="972818" x="1813836"/>
                  </a:lnTo>
                  <a:lnTo>
                    <a:pt y="982277" x="1790151"/>
                  </a:lnTo>
                  <a:lnTo>
                    <a:pt y="989874" x="1767837"/>
                  </a:lnTo>
                  <a:lnTo>
                    <a:pt y="995506" x="1746783"/>
                  </a:lnTo>
                  <a:lnTo>
                    <a:pt y="999072" x="1726875"/>
                  </a:lnTo>
                  <a:lnTo>
                    <a:pt y="1000464" x="1708010"/>
                  </a:lnTo>
                  <a:lnTo>
                    <a:pt y="1000314" x="1698934"/>
                  </a:lnTo>
                  <a:lnTo>
                    <a:pt y="999581" x="1690075"/>
                  </a:lnTo>
                  <a:lnTo>
                    <a:pt y="998251" x="1681421"/>
                  </a:lnTo>
                  <a:lnTo>
                    <a:pt y="996319" x="1672960"/>
                  </a:lnTo>
                  <a:lnTo>
                    <a:pt y="993759" x="1664677"/>
                  </a:lnTo>
                  <a:lnTo>
                    <a:pt y="990568" x="1656556"/>
                  </a:lnTo>
                  <a:lnTo>
                    <a:pt y="986730" x="1648584"/>
                  </a:lnTo>
                  <a:lnTo>
                    <a:pt y="982229" x="1640750"/>
                  </a:lnTo>
                  <a:lnTo>
                    <a:pt y="977058" x="1633043"/>
                  </a:lnTo>
                  <a:lnTo>
                    <a:pt y="971201" x="1625439"/>
                  </a:lnTo>
                  <a:lnTo>
                    <a:pt y="957372" x="1610509"/>
                  </a:lnTo>
                  <a:lnTo>
                    <a:pt y="940648" x="1595848"/>
                  </a:lnTo>
                  <a:lnTo>
                    <a:pt y="920915" x="1581353"/>
                  </a:lnTo>
                  <a:lnTo>
                    <a:pt y="898077" x="1566904"/>
                  </a:lnTo>
                  <a:lnTo>
                    <a:pt y="872024" x="1552401"/>
                  </a:lnTo>
                  <a:lnTo>
                    <a:pt y="842655" x="1537732"/>
                  </a:lnTo>
                  <a:lnTo>
                    <a:pt y="842655" x="1537732"/>
                  </a:lnTo>
                  <a:lnTo>
                    <a:pt y="782381" x="1511664"/>
                  </a:lnTo>
                  <a:lnTo>
                    <a:pt y="742074" x="1494837"/>
                  </a:lnTo>
                  <a:lnTo>
                    <a:pt y="710641" x="1481710"/>
                  </a:lnTo>
                  <a:lnTo>
                    <a:pt y="676992" x="1466734"/>
                  </a:lnTo>
                  <a:lnTo>
                    <a:pt y="676992" x="1466734"/>
                  </a:lnTo>
                  <a:lnTo>
                    <a:pt y="630031" x="1442575"/>
                  </a:lnTo>
                  <a:lnTo>
                    <a:pt y="585286" x="1418415"/>
                  </a:lnTo>
                  <a:lnTo>
                    <a:pt y="544979" x="1395735"/>
                  </a:lnTo>
                  <a:lnTo>
                    <a:pt y="511329" x="1376014"/>
                  </a:lnTo>
                  <a:lnTo>
                    <a:pt y="511329" x="1376014"/>
                  </a:lnTo>
                  <a:lnTo>
                    <a:pt y="459130" x="1341130"/>
                  </a:lnTo>
                  <a:lnTo>
                    <a:pt y="422088" x="1315862"/>
                  </a:lnTo>
                  <a:lnTo>
                    <a:pt y="393184" x="1295032"/>
                  </a:lnTo>
                  <a:lnTo>
                    <a:pt y="365388" x="1273461"/>
                  </a:lnTo>
                  <a:lnTo>
                    <a:pt y="365388" x="1273461"/>
                  </a:lnTo>
                  <a:lnTo>
                    <a:pt y="305052" x="1220519"/>
                  </a:lnTo>
                  <a:lnTo>
                    <a:pt y="261356" x="1181261"/>
                  </a:lnTo>
                  <a:lnTo>
                    <a:pt y="227273" x="1148657"/>
                  </a:lnTo>
                  <a:lnTo>
                    <a:pt y="195781" x="111568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49050" x="7563830"/>
              <a:ext cy="3305554" cx="2656630"/>
            </a:xfrm>
            <a:custGeom>
              <a:avLst/>
              <a:pathLst>
                <a:path h="3305554" w="2656630">
                  <a:moveTo>
                    <a:pt y="724158" x="2264143"/>
                  </a:moveTo>
                  <a:lnTo>
                    <a:pt y="690304" x="2267078"/>
                  </a:lnTo>
                  <a:lnTo>
                    <a:pt y="657156" x="2268517"/>
                  </a:lnTo>
                  <a:lnTo>
                    <a:pt y="624725" x="2268494"/>
                  </a:lnTo>
                  <a:lnTo>
                    <a:pt y="593017" x="2267046"/>
                  </a:lnTo>
                  <a:lnTo>
                    <a:pt y="562038" x="2264218"/>
                  </a:lnTo>
                  <a:lnTo>
                    <a:pt y="531800" x="2260041"/>
                  </a:lnTo>
                  <a:lnTo>
                    <a:pt y="502309" x="2254558"/>
                  </a:lnTo>
                  <a:lnTo>
                    <a:pt y="473570" x="2247802"/>
                  </a:lnTo>
                  <a:lnTo>
                    <a:pt y="445593" x="2239818"/>
                  </a:lnTo>
                  <a:lnTo>
                    <a:pt y="418389" x="2230640"/>
                  </a:lnTo>
                  <a:lnTo>
                    <a:pt y="391965" x="2220306"/>
                  </a:lnTo>
                  <a:lnTo>
                    <a:pt y="366323" x="2208859"/>
                  </a:lnTo>
                  <a:lnTo>
                    <a:pt y="341478" x="2196328"/>
                  </a:lnTo>
                  <a:lnTo>
                    <a:pt y="317437" x="2182759"/>
                  </a:lnTo>
                  <a:lnTo>
                    <a:pt y="294205" x="2168189"/>
                  </a:lnTo>
                  <a:lnTo>
                    <a:pt y="271789" x="2152652"/>
                  </a:lnTo>
                  <a:lnTo>
                    <a:pt y="250201" x="2136192"/>
                  </a:lnTo>
                  <a:lnTo>
                    <a:pt y="229450" x="2118845"/>
                  </a:lnTo>
                  <a:lnTo>
                    <a:pt y="209539" x="2100646"/>
                  </a:lnTo>
                  <a:lnTo>
                    <a:pt y="190476" x="2081634"/>
                  </a:lnTo>
                  <a:lnTo>
                    <a:pt y="172273" x="2061853"/>
                  </a:lnTo>
                  <a:lnTo>
                    <a:pt y="154938" x="2041335"/>
                  </a:lnTo>
                  <a:lnTo>
                    <a:pt y="138474" x="2020118"/>
                  </a:lnTo>
                  <a:lnTo>
                    <a:pt y="122890" x="1998247"/>
                  </a:lnTo>
                  <a:lnTo>
                    <a:pt y="108201" x="1975752"/>
                  </a:lnTo>
                  <a:lnTo>
                    <a:pt y="94408" x="1952678"/>
                  </a:lnTo>
                  <a:lnTo>
                    <a:pt y="81517" x="1929055"/>
                  </a:lnTo>
                  <a:lnTo>
                    <a:pt y="69542" x="1904931"/>
                  </a:lnTo>
                  <a:lnTo>
                    <a:pt y="58490" x="1880338"/>
                  </a:lnTo>
                  <a:lnTo>
                    <a:pt y="48365" x="1855315"/>
                  </a:lnTo>
                  <a:lnTo>
                    <a:pt y="39179" x="1829902"/>
                  </a:lnTo>
                  <a:lnTo>
                    <a:pt y="30939" x="1804133"/>
                  </a:lnTo>
                  <a:lnTo>
                    <a:pt y="23650" x="1778049"/>
                  </a:lnTo>
                  <a:lnTo>
                    <a:pt y="17327" x="1751693"/>
                  </a:lnTo>
                  <a:lnTo>
                    <a:pt y="11967" x="1725096"/>
                  </a:lnTo>
                  <a:lnTo>
                    <a:pt y="7588" x="1698299"/>
                  </a:lnTo>
                  <a:lnTo>
                    <a:pt y="4192" x="1671339"/>
                  </a:lnTo>
                  <a:lnTo>
                    <a:pt y="1794" x="1644253"/>
                  </a:lnTo>
                  <a:lnTo>
                    <a:pt y="394" x="1617084"/>
                  </a:lnTo>
                  <a:lnTo>
                    <a:pt y="0" x="1589868"/>
                  </a:lnTo>
                  <a:lnTo>
                    <a:pt y="627" x="1562641"/>
                  </a:lnTo>
                  <a:lnTo>
                    <a:pt y="2275" x="1535444"/>
                  </a:lnTo>
                  <a:lnTo>
                    <a:pt y="4958" x="1508311"/>
                  </a:lnTo>
                  <a:lnTo>
                    <a:pt y="8681" x="1481288"/>
                  </a:lnTo>
                  <a:lnTo>
                    <a:pt y="13454" x="1454404"/>
                  </a:lnTo>
                  <a:lnTo>
                    <a:pt y="19283" x="1427704"/>
                  </a:lnTo>
                  <a:lnTo>
                    <a:pt y="26178" x="1401222"/>
                  </a:lnTo>
                  <a:lnTo>
                    <a:pt y="34142" x="1375000"/>
                  </a:lnTo>
                  <a:lnTo>
                    <a:pt y="43190" x="1349074"/>
                  </a:lnTo>
                  <a:lnTo>
                    <a:pt y="53327" x="1323483"/>
                  </a:lnTo>
                  <a:lnTo>
                    <a:pt y="64557" x="1298263"/>
                  </a:lnTo>
                  <a:lnTo>
                    <a:pt y="76891" x="1273453"/>
                  </a:lnTo>
                  <a:lnTo>
                    <a:pt y="90341" x="1249092"/>
                  </a:lnTo>
                  <a:lnTo>
                    <a:pt y="104907" x="1225217"/>
                  </a:lnTo>
                  <a:lnTo>
                    <a:pt y="120606" x="1201871"/>
                  </a:lnTo>
                  <a:lnTo>
                    <a:pt y="137436" x="1179084"/>
                  </a:lnTo>
                  <a:lnTo>
                    <a:pt y="155411" x="1156901"/>
                  </a:lnTo>
                  <a:lnTo>
                    <a:pt y="174541" x="1135357"/>
                  </a:lnTo>
                  <a:lnTo>
                    <a:pt y="194831" x="1114491"/>
                  </a:lnTo>
                  <a:lnTo>
                    <a:pt y="216284" x="1094344"/>
                  </a:lnTo>
                  <a:lnTo>
                    <a:pt y="238917" x="1074949"/>
                  </a:lnTo>
                  <a:lnTo>
                    <a:pt y="262733" x="1056348"/>
                  </a:lnTo>
                  <a:lnTo>
                    <a:pt y="287740" x="1038574"/>
                  </a:lnTo>
                  <a:lnTo>
                    <a:pt y="313946" x="1021673"/>
                  </a:lnTo>
                  <a:lnTo>
                    <a:pt y="313946" x="1021673"/>
                  </a:lnTo>
                  <a:lnTo>
                    <a:pt y="351110" x="998563"/>
                  </a:lnTo>
                  <a:lnTo>
                    <a:pt y="389382" x="975820"/>
                  </a:lnTo>
                  <a:lnTo>
                    <a:pt y="410666" x="964239"/>
                  </a:lnTo>
                  <a:lnTo>
                    <a:pt y="434312" x="952339"/>
                  </a:lnTo>
                  <a:lnTo>
                    <a:pt y="461003" x="939974"/>
                  </a:lnTo>
                  <a:lnTo>
                    <a:pt y="491442" x="927009"/>
                  </a:lnTo>
                  <a:lnTo>
                    <a:pt y="491442" x="927009"/>
                  </a:lnTo>
                  <a:lnTo>
                    <a:pt y="537295" x="909322"/>
                  </a:lnTo>
                  <a:lnTo>
                    <a:pt y="586106" x="892002"/>
                  </a:lnTo>
                  <a:lnTo>
                    <a:pt y="637876" x="875424"/>
                  </a:lnTo>
                  <a:lnTo>
                    <a:pt y="692604" x="859955"/>
                  </a:lnTo>
                  <a:lnTo>
                    <a:pt y="692604" x="859955"/>
                  </a:lnTo>
                  <a:lnTo>
                    <a:pt y="736855" x="849415"/>
                  </a:lnTo>
                  <a:lnTo>
                    <a:pt y="777407" x="840726"/>
                  </a:lnTo>
                  <a:lnTo>
                    <a:pt y="862211" x="824455"/>
                  </a:lnTo>
                  <a:lnTo>
                    <a:pt y="862211" x="824455"/>
                  </a:lnTo>
                  <a:lnTo>
                    <a:pt y="882646" x="819994"/>
                  </a:lnTo>
                  <a:lnTo>
                    <a:pt y="901082" x="815395"/>
                  </a:lnTo>
                  <a:lnTo>
                    <a:pt y="917558" x="810520"/>
                  </a:lnTo>
                  <a:lnTo>
                    <a:pt y="932101" x="805227"/>
                  </a:lnTo>
                  <a:lnTo>
                    <a:pt y="944746" x="799381"/>
                  </a:lnTo>
                  <a:lnTo>
                    <a:pt y="955534" x="792838"/>
                  </a:lnTo>
                  <a:lnTo>
                    <a:pt y="964496" x="785466"/>
                  </a:lnTo>
                  <a:lnTo>
                    <a:pt y="971666" x="777123"/>
                  </a:lnTo>
                  <a:lnTo>
                    <a:pt y="977082" x="767673"/>
                  </a:lnTo>
                  <a:lnTo>
                    <a:pt y="980774" x="756972"/>
                  </a:lnTo>
                  <a:lnTo>
                    <a:pt y="982778" x="744882"/>
                  </a:lnTo>
                  <a:lnTo>
                    <a:pt y="983129" x="731270"/>
                  </a:lnTo>
                  <a:lnTo>
                    <a:pt y="981863" x="715994"/>
                  </a:lnTo>
                  <a:lnTo>
                    <a:pt y="979015" x="698915"/>
                  </a:lnTo>
                  <a:lnTo>
                    <a:pt y="974621" x="679895"/>
                  </a:lnTo>
                  <a:lnTo>
                    <a:pt y="968708" x="658793"/>
                  </a:lnTo>
                  <a:lnTo>
                    <a:pt y="968708" x="658793"/>
                  </a:lnTo>
                  <a:lnTo>
                    <a:pt y="961320" x="633387"/>
                  </a:lnTo>
                  <a:lnTo>
                    <a:pt y="953980" x="610104"/>
                  </a:lnTo>
                  <a:lnTo>
                    <a:pt y="939619" x="568073"/>
                  </a:lnTo>
                  <a:lnTo>
                    <a:pt y="925999" x="529000"/>
                  </a:lnTo>
                  <a:lnTo>
                    <a:pt y="913487" x="489186"/>
                  </a:lnTo>
                  <a:lnTo>
                    <a:pt y="913487" x="489186"/>
                  </a:lnTo>
                  <a:lnTo>
                    <a:pt y="906458" x="464924"/>
                  </a:lnTo>
                  <a:lnTo>
                    <a:pt y="901623" x="442437"/>
                  </a:lnTo>
                  <a:lnTo>
                    <a:pt y="898960" x="421757"/>
                  </a:lnTo>
                  <a:lnTo>
                    <a:pt y="898451" x="402903"/>
                  </a:lnTo>
                  <a:lnTo>
                    <a:pt y="900065" x="385895"/>
                  </a:lnTo>
                  <a:lnTo>
                    <a:pt y="901662" x="378093"/>
                  </a:lnTo>
                  <a:lnTo>
                    <a:pt y="903780" x="370764"/>
                  </a:lnTo>
                  <a:lnTo>
                    <a:pt y="906419" x="363905"/>
                  </a:lnTo>
                  <a:lnTo>
                    <a:pt y="909578" x="357523"/>
                  </a:lnTo>
                  <a:lnTo>
                    <a:pt y="913251" x="351623"/>
                  </a:lnTo>
                  <a:lnTo>
                    <a:pt y="917432" x="346203"/>
                  </a:lnTo>
                  <a:lnTo>
                    <a:pt y="922121" x="341269"/>
                  </a:lnTo>
                  <a:lnTo>
                    <a:pt y="927320" x="336823"/>
                  </a:lnTo>
                  <a:lnTo>
                    <a:pt y="933020" x="332871"/>
                  </a:lnTo>
                  <a:lnTo>
                    <a:pt y="939216" x="329408"/>
                  </a:lnTo>
                  <a:lnTo>
                    <a:pt y="945914" x="326446"/>
                  </a:lnTo>
                  <a:lnTo>
                    <a:pt y="953104" x="323981"/>
                  </a:lnTo>
                  <a:lnTo>
                    <a:pt y="960784" x="322020"/>
                  </a:lnTo>
                  <a:lnTo>
                    <a:pt y="968953" x="320565"/>
                  </a:lnTo>
                  <a:lnTo>
                    <a:pt y="986746" x="319180"/>
                  </a:lnTo>
                  <a:lnTo>
                    <a:pt y="1006456" x="319855"/>
                  </a:lnTo>
                  <a:lnTo>
                    <a:pt y="1028063" x="322612"/>
                  </a:lnTo>
                  <a:lnTo>
                    <a:pt y="1051540" x="327467"/>
                  </a:lnTo>
                  <a:lnTo>
                    <a:pt y="1051540" x="327467"/>
                  </a:lnTo>
                  <a:lnTo>
                    <a:pt y="1091847" x="340657"/>
                  </a:lnTo>
                  <a:lnTo>
                    <a:pt y="1125496" x="353106"/>
                  </a:lnTo>
                  <a:lnTo>
                    <a:pt y="1217202" x="390577"/>
                  </a:lnTo>
                  <a:lnTo>
                    <a:pt y="1217202" x="390577"/>
                  </a:lnTo>
                  <a:lnTo>
                    <a:pt y="1235614" x="397882"/>
                  </a:lnTo>
                  <a:lnTo>
                    <a:pt y="1252461" x="403534"/>
                  </a:lnTo>
                  <a:lnTo>
                    <a:pt y="1267844" x="407546"/>
                  </a:lnTo>
                  <a:lnTo>
                    <a:pt y="1281854" x="409928"/>
                  </a:lnTo>
                  <a:lnTo>
                    <a:pt y="1294590" x="410693"/>
                  </a:lnTo>
                  <a:lnTo>
                    <a:pt y="1306159" x="409853"/>
                  </a:lnTo>
                  <a:lnTo>
                    <a:pt y="1316651" x="407415"/>
                  </a:lnTo>
                  <a:lnTo>
                    <a:pt y="1326165" x="403396"/>
                  </a:lnTo>
                  <a:lnTo>
                    <a:pt y="1334803" x="397807"/>
                  </a:lnTo>
                  <a:lnTo>
                    <a:pt y="1342660" x="390656"/>
                  </a:lnTo>
                  <a:lnTo>
                    <a:pt y="1349835" x="381955"/>
                  </a:lnTo>
                  <a:lnTo>
                    <a:pt y="1356426" x="371719"/>
                  </a:lnTo>
                  <a:lnTo>
                    <a:pt y="1362532" x="359957"/>
                  </a:lnTo>
                  <a:lnTo>
                    <a:pt y="1368251" x="346680"/>
                  </a:lnTo>
                  <a:lnTo>
                    <a:pt y="1373682" x="331905"/>
                  </a:lnTo>
                  <a:lnTo>
                    <a:pt y="1378921" x="315634"/>
                  </a:lnTo>
                  <a:lnTo>
                    <a:pt y="1378921" x="315634"/>
                  </a:lnTo>
                  <a:lnTo>
                    <a:pt y="1391740" x="264543"/>
                  </a:lnTo>
                  <a:lnTo>
                    <a:pt y="1401601" x="220477"/>
                  </a:lnTo>
                  <a:lnTo>
                    <a:pt y="1409982" x="178631"/>
                  </a:lnTo>
                  <a:lnTo>
                    <a:pt y="1418364" x="134194"/>
                  </a:lnTo>
                  <a:lnTo>
                    <a:pt y="1418364" x="134194"/>
                  </a:lnTo>
                  <a:lnTo>
                    <a:pt y="1423354" x="109558"/>
                  </a:lnTo>
                  <a:lnTo>
                    <a:pt y="1429436" x="87418"/>
                  </a:lnTo>
                  <a:lnTo>
                    <a:pt y="1436591" x="67771"/>
                  </a:lnTo>
                  <a:lnTo>
                    <a:pt y="1444803" x="50621"/>
                  </a:lnTo>
                  <a:lnTo>
                    <a:pt y="1454057" x="35972"/>
                  </a:lnTo>
                  <a:lnTo>
                    <a:pt y="1459070" x="29582"/>
                  </a:lnTo>
                  <a:lnTo>
                    <a:pt y="1464332" x="23815"/>
                  </a:lnTo>
                  <a:lnTo>
                    <a:pt y="1469850" x="18672"/>
                  </a:lnTo>
                  <a:lnTo>
                    <a:pt y="1475612" x="14152"/>
                  </a:lnTo>
                  <a:lnTo>
                    <a:pt y="1481628" x="10259"/>
                  </a:lnTo>
                  <a:lnTo>
                    <a:pt y="1487883" x="6989"/>
                  </a:lnTo>
                  <a:lnTo>
                    <a:pt y="1494384" x="4342"/>
                  </a:lnTo>
                  <a:lnTo>
                    <a:pt y="1501124" x="2319"/>
                  </a:lnTo>
                  <a:lnTo>
                    <a:pt y="1508102" x="922"/>
                  </a:lnTo>
                  <a:lnTo>
                    <a:pt y="1515316" x="149"/>
                  </a:lnTo>
                  <a:lnTo>
                    <a:pt y="1522767" x="0"/>
                  </a:lnTo>
                  <a:lnTo>
                    <a:pt y="1530447" x="473"/>
                  </a:lnTo>
                  <a:lnTo>
                    <a:pt y="1546492" x="3289"/>
                  </a:lnTo>
                  <a:lnTo>
                    <a:pt y="1563441" x="8606"/>
                  </a:lnTo>
                  <a:lnTo>
                    <a:pt y="1581278" x="16420"/>
                  </a:lnTo>
                  <a:lnTo>
                    <a:pt y="1599978" x="26726"/>
                  </a:lnTo>
                  <a:lnTo>
                    <a:pt y="1619526" x="39530"/>
                  </a:lnTo>
                  <a:lnTo>
                    <a:pt y="1619526" x="39530"/>
                  </a:lnTo>
                  <a:lnTo>
                    <a:pt y="1634487" x="51130"/>
                  </a:lnTo>
                  <a:lnTo>
                    <a:pt y="1649724" x="65046"/>
                  </a:lnTo>
                  <a:lnTo>
                    <a:pt y="1665146" x="80993"/>
                  </a:lnTo>
                  <a:lnTo>
                    <a:pt y="1680663" x="98695"/>
                  </a:lnTo>
                  <a:lnTo>
                    <a:pt y="1696180" x="117876"/>
                  </a:lnTo>
                  <a:lnTo>
                    <a:pt y="1711603" x="138261"/>
                  </a:lnTo>
                  <a:lnTo>
                    <a:pt y="1726840" x="159572"/>
                  </a:lnTo>
                  <a:lnTo>
                    <a:pt y="1741801" x="181526"/>
                  </a:lnTo>
                  <a:lnTo>
                    <a:pt y="1741801" x="181526"/>
                  </a:lnTo>
                  <a:lnTo>
                    <a:pt y="1754411" x="200578"/>
                  </a:lnTo>
                  <a:lnTo>
                    <a:pt y="1765775" x="219305"/>
                  </a:lnTo>
                  <a:lnTo>
                    <a:pt y="1776121" x="237757"/>
                  </a:lnTo>
                  <a:lnTo>
                    <a:pt y="1785682" x="255976"/>
                  </a:lnTo>
                  <a:lnTo>
                    <a:pt y="1803368" x="291905"/>
                  </a:lnTo>
                  <a:lnTo>
                    <a:pt y="1820688" x="327467"/>
                  </a:lnTo>
                  <a:lnTo>
                    <a:pt y="1820688" x="327467"/>
                  </a:lnTo>
                  <a:lnTo>
                    <a:pt y="1841952" x="371656"/>
                  </a:lnTo>
                  <a:lnTo>
                    <a:pt y="1863583" x="414736"/>
                  </a:lnTo>
                  <a:lnTo>
                    <a:pt y="1903519" x="493130"/>
                  </a:lnTo>
                  <a:lnTo>
                    <a:pt y="1903519" x="493130"/>
                  </a:lnTo>
                  <a:lnTo>
                    <a:pt y="1924404" x="531564"/>
                  </a:lnTo>
                  <a:lnTo>
                    <a:pt y="1945814" x="568372"/>
                  </a:lnTo>
                  <a:lnTo>
                    <a:pt y="1967982" x="603414"/>
                  </a:lnTo>
                  <a:lnTo>
                    <a:pt y="1991159" x="636543"/>
                  </a:lnTo>
                  <a:lnTo>
                    <a:pt y="2003197" x="652348"/>
                  </a:lnTo>
                  <a:lnTo>
                    <a:pt y="2015582" x="667616"/>
                  </a:lnTo>
                  <a:lnTo>
                    <a:pt y="2028334" x="682337"/>
                  </a:lnTo>
                  <a:lnTo>
                    <a:pt y="2041493" x="696489"/>
                  </a:lnTo>
                  <a:lnTo>
                    <a:pt y="2055085" x="710053"/>
                  </a:lnTo>
                  <a:lnTo>
                    <a:pt y="2069142" x="723011"/>
                  </a:lnTo>
                  <a:lnTo>
                    <a:pt y="2083689" x="735349"/>
                  </a:lnTo>
                  <a:lnTo>
                    <a:pt y="2098764" x="747048"/>
                  </a:lnTo>
                  <a:lnTo>
                    <a:pt y="2114392" x="758088"/>
                  </a:lnTo>
                  <a:lnTo>
                    <a:pt y="2130607" x="768450"/>
                  </a:lnTo>
                  <a:lnTo>
                    <a:pt y="2147434" x="778113"/>
                  </a:lnTo>
                  <a:lnTo>
                    <a:pt y="2164911" x="787067"/>
                  </a:lnTo>
                  <a:lnTo>
                    <a:pt y="2183059" x="795291"/>
                  </a:lnTo>
                  <a:lnTo>
                    <a:pt y="2201917" x="802765"/>
                  </a:lnTo>
                  <a:lnTo>
                    <a:pt y="2221509" x="809475"/>
                  </a:lnTo>
                  <a:lnTo>
                    <a:pt y="2241869" x="815395"/>
                  </a:lnTo>
                  <a:lnTo>
                    <a:pt y="2263027" x="820515"/>
                  </a:lnTo>
                  <a:lnTo>
                    <a:pt y="2285013" x="824814"/>
                  </a:lnTo>
                  <a:lnTo>
                    <a:pt y="2307858" x="828270"/>
                  </a:lnTo>
                  <a:lnTo>
                    <a:pt y="2331588" x="830873"/>
                  </a:lnTo>
                  <a:lnTo>
                    <a:pt y="2356240" x="832601"/>
                  </a:lnTo>
                  <a:lnTo>
                    <a:pt y="2381839" x="833433"/>
                  </a:lnTo>
                  <a:lnTo>
                    <a:pt y="2408420" x="833354"/>
                  </a:lnTo>
                  <a:lnTo>
                    <a:pt y="2436006" x="832344"/>
                  </a:lnTo>
                  <a:lnTo>
                    <a:pt y="2436006" x="832344"/>
                  </a:lnTo>
                  <a:lnTo>
                    <a:pt y="2515386" x="826428"/>
                  </a:lnTo>
                  <a:lnTo>
                    <a:pt y="2609558" x="820511"/>
                  </a:lnTo>
                  <a:lnTo>
                    <a:pt y="2609558" x="820511"/>
                  </a:lnTo>
                  <a:lnTo>
                    <a:pt y="2644994" x="820140"/>
                  </a:lnTo>
                  <a:lnTo>
                    <a:pt y="2680063" x="820511"/>
                  </a:lnTo>
                  <a:lnTo>
                    <a:pt y="2700116" x="821667"/>
                  </a:lnTo>
                  <a:lnTo>
                    <a:pt y="2723266" x="823840"/>
                  </a:lnTo>
                  <a:lnTo>
                    <a:pt y="2750576" x="827307"/>
                  </a:lnTo>
                  <a:lnTo>
                    <a:pt y="2783109" x="832344"/>
                  </a:lnTo>
                  <a:lnTo>
                    <a:pt y="2783109" x="832344"/>
                  </a:lnTo>
                  <a:lnTo>
                    <a:pt y="2827420" x="839002"/>
                  </a:lnTo>
                  <a:lnTo>
                    <a:pt y="2871364" x="847135"/>
                  </a:lnTo>
                  <a:lnTo>
                    <a:pt y="2914566" x="856752"/>
                  </a:lnTo>
                  <a:lnTo>
                    <a:pt y="2956661" x="867843"/>
                  </a:lnTo>
                  <a:lnTo>
                    <a:pt y="2956661" x="867843"/>
                  </a:lnTo>
                  <a:lnTo>
                    <a:pt y="3000849" x="882142"/>
                  </a:lnTo>
                  <a:lnTo>
                    <a:pt y="3040971" x="896440"/>
                  </a:lnTo>
                  <a:lnTo>
                    <a:pt y="3080351" x="912217"/>
                  </a:lnTo>
                  <a:lnTo>
                    <a:pt y="3122323" x="930953"/>
                  </a:lnTo>
                  <a:lnTo>
                    <a:pt y="3122323" x="930953"/>
                  </a:lnTo>
                  <a:lnTo>
                    <a:pt y="3141804" x="941066"/>
                  </a:lnTo>
                  <a:lnTo>
                    <a:pt y="3160292" x="952138"/>
                  </a:lnTo>
                  <a:lnTo>
                    <a:pt y="3177773" x="964105"/>
                  </a:lnTo>
                  <a:lnTo>
                    <a:pt y="3194225" x="976912"/>
                  </a:lnTo>
                  <a:lnTo>
                    <a:pt y="3209624" x="990501"/>
                  </a:lnTo>
                  <a:lnTo>
                    <a:pt y="3223957" x="1004811"/>
                  </a:lnTo>
                  <a:lnTo>
                    <a:pt y="3237206" x="1019784"/>
                  </a:lnTo>
                  <a:lnTo>
                    <a:pt y="3249343" x="1035356"/>
                  </a:lnTo>
                  <a:lnTo>
                    <a:pt y="3260356" x="1051472"/>
                  </a:lnTo>
                  <a:lnTo>
                    <a:pt y="3270221" x="1068070"/>
                  </a:lnTo>
                  <a:lnTo>
                    <a:pt y="3278922" x="1085094"/>
                  </a:lnTo>
                  <a:lnTo>
                    <a:pt y="3286436" x="1102485"/>
                  </a:lnTo>
                  <a:lnTo>
                    <a:pt y="3292747" x="1120183"/>
                  </a:lnTo>
                  <a:lnTo>
                    <a:pt y="3297835" x="1138126"/>
                  </a:lnTo>
                  <a:lnTo>
                    <a:pt y="3301677" x="1156258"/>
                  </a:lnTo>
                  <a:lnTo>
                    <a:pt y="3304256" x="1174516"/>
                  </a:lnTo>
                  <a:lnTo>
                    <a:pt y="3305554" x="1192846"/>
                  </a:lnTo>
                  <a:lnTo>
                    <a:pt y="3305546" x="1211183"/>
                  </a:lnTo>
                  <a:lnTo>
                    <a:pt y="3304221" x="1229473"/>
                  </a:lnTo>
                  <a:lnTo>
                    <a:pt y="3301551" x="1247657"/>
                  </a:lnTo>
                  <a:lnTo>
                    <a:pt y="3297523" x="1265670"/>
                  </a:lnTo>
                  <a:lnTo>
                    <a:pt y="3292116" x="1283459"/>
                  </a:lnTo>
                  <a:lnTo>
                    <a:pt y="3285304" x="1300961"/>
                  </a:lnTo>
                  <a:lnTo>
                    <a:pt y="3277076" x="1318114"/>
                  </a:lnTo>
                  <a:lnTo>
                    <a:pt y="3267412" x="1334866"/>
                  </a:lnTo>
                  <a:lnTo>
                    <a:pt y="3256285" x="1351156"/>
                  </a:lnTo>
                  <a:lnTo>
                    <a:pt y="3243683" x="1366922"/>
                  </a:lnTo>
                  <a:lnTo>
                    <a:pt y="3229582" x="1382104"/>
                  </a:lnTo>
                  <a:lnTo>
                    <a:pt y="3213966" x="1396647"/>
                  </a:lnTo>
                  <a:lnTo>
                    <a:pt y="3196812" x="1410487"/>
                  </a:lnTo>
                  <a:lnTo>
                    <a:pt y="3178104" x="1423567"/>
                  </a:lnTo>
                  <a:lnTo>
                    <a:pt y="3157822" x="1435830"/>
                  </a:lnTo>
                  <a:lnTo>
                    <a:pt y="3157822" x="1435830"/>
                  </a:lnTo>
                  <a:lnTo>
                    <a:pt y="3135813" x="1448432"/>
                  </a:lnTo>
                  <a:lnTo>
                    <a:pt y="3114127" x="1459740"/>
                  </a:lnTo>
                  <a:lnTo>
                    <a:pt y="3092717" x="1469940"/>
                  </a:lnTo>
                  <a:lnTo>
                    <a:pt y="3071540" x="1479218"/>
                  </a:lnTo>
                  <a:lnTo>
                    <a:pt y="3029694" x="1495736"/>
                  </a:lnTo>
                  <a:lnTo>
                    <a:pt y="2988215" x="1510772"/>
                  </a:lnTo>
                  <a:lnTo>
                    <a:pt y="2988215" x="1510772"/>
                  </a:lnTo>
                  <a:lnTo>
                    <a:pt y="2938911" x="1527599"/>
                  </a:lnTo>
                  <a:lnTo>
                    <a:pt y="2901440" x="1538876"/>
                  </a:lnTo>
                  <a:lnTo>
                    <a:pt y="2863968" x="1547936"/>
                  </a:lnTo>
                  <a:lnTo>
                    <a:pt y="2814664" x="1558105"/>
                  </a:lnTo>
                  <a:lnTo>
                    <a:pt y="2814664" x="1558105"/>
                  </a:lnTo>
                  <a:lnTo>
                    <a:pt y="2708660" x="1578319"/>
                  </a:lnTo>
                  <a:lnTo>
                    <a:pt y="2666565" x="1585285"/>
                  </a:lnTo>
                  <a:lnTo>
                    <a:pt y="2647439" x="1587817"/>
                  </a:lnTo>
                  <a:lnTo>
                    <a:pt y="2629280" x="1589659"/>
                  </a:lnTo>
                  <a:lnTo>
                    <a:pt y="2629280" x="1589659"/>
                  </a:lnTo>
                  <a:lnTo>
                    <a:pt y="2614476" x="1591773"/>
                  </a:lnTo>
                  <a:lnTo>
                    <a:pt y="2600379" x="1594404"/>
                  </a:lnTo>
                  <a:lnTo>
                    <a:pt y="2586980" x="1597544"/>
                  </a:lnTo>
                  <a:lnTo>
                    <a:pt y="2574276" x="1601177"/>
                  </a:lnTo>
                  <a:lnTo>
                    <a:pt y="2562249" x="1605291"/>
                  </a:lnTo>
                  <a:lnTo>
                    <a:pt y="2550897" x="1609878"/>
                  </a:lnTo>
                  <a:lnTo>
                    <a:pt y="2540208" x="1614923"/>
                  </a:lnTo>
                  <a:lnTo>
                    <a:pt y="2530178" x="1620413"/>
                  </a:lnTo>
                  <a:lnTo>
                    <a:pt y="2520794" x="1626338"/>
                  </a:lnTo>
                  <a:lnTo>
                    <a:pt y="2512046" x="1632680"/>
                  </a:lnTo>
                  <a:lnTo>
                    <a:pt y="2503932" x="1639433"/>
                  </a:lnTo>
                  <a:lnTo>
                    <a:pt y="2496434" x="1646584"/>
                  </a:lnTo>
                  <a:lnTo>
                    <a:pt y="2489551" x="1654118"/>
                  </a:lnTo>
                  <a:lnTo>
                    <a:pt y="2483272" x="1662022"/>
                  </a:lnTo>
                  <a:lnTo>
                    <a:pt y="2477588" x="1670286"/>
                  </a:lnTo>
                  <a:lnTo>
                    <a:pt y="2472492" x="1678900"/>
                  </a:lnTo>
                  <a:lnTo>
                    <a:pt y="2467971" x="1687850"/>
                  </a:lnTo>
                  <a:lnTo>
                    <a:pt y="2464023" x="1697119"/>
                  </a:lnTo>
                  <a:lnTo>
                    <a:pt y="2460631" x="1706700"/>
                  </a:lnTo>
                  <a:lnTo>
                    <a:pt y="2457791" x="1716581"/>
                  </a:lnTo>
                  <a:lnTo>
                    <a:pt y="2453736" x="1737186"/>
                  </a:lnTo>
                  <a:lnTo>
                    <a:pt y="2451784" x="1758836"/>
                  </a:lnTo>
                  <a:lnTo>
                    <a:pt y="2451867" x="1781434"/>
                  </a:lnTo>
                  <a:lnTo>
                    <a:pt y="2453910" x="1804879"/>
                  </a:lnTo>
                  <a:lnTo>
                    <a:pt y="2457850" x="1829077"/>
                  </a:lnTo>
                  <a:lnTo>
                    <a:pt y="2463617" x="1853931"/>
                  </a:lnTo>
                  <a:lnTo>
                    <a:pt y="2463617" x="1853931"/>
                  </a:lnTo>
                  <a:lnTo>
                    <a:pt y="2468232" x="1875447"/>
                  </a:lnTo>
                  <a:lnTo>
                    <a:pt y="2473170" x="1895903"/>
                  </a:lnTo>
                  <a:lnTo>
                    <a:pt y="2483832" x="1935283"/>
                  </a:lnTo>
                  <a:lnTo>
                    <a:pt y="2495235" x="1975405"/>
                  </a:lnTo>
                  <a:lnTo>
                    <a:pt y="2507005" x="2019593"/>
                  </a:lnTo>
                  <a:lnTo>
                    <a:pt y="2507005" x="2019593"/>
                  </a:lnTo>
                  <a:lnTo>
                    <a:pt y="2511249" x="2036294"/>
                  </a:lnTo>
                  <a:lnTo>
                    <a:pt y="2515079" x="2056323"/>
                  </a:lnTo>
                  <a:lnTo>
                    <a:pt y="2518443" x="2078944"/>
                  </a:lnTo>
                  <a:lnTo>
                    <a:pt y="2521303" x="2103411"/>
                  </a:lnTo>
                  <a:lnTo>
                    <a:pt y="2523606" x="2128986"/>
                  </a:lnTo>
                  <a:lnTo>
                    <a:pt y="2525310" x="2154932"/>
                  </a:lnTo>
                  <a:lnTo>
                    <a:pt y="2526364" x="2180511"/>
                  </a:lnTo>
                  <a:lnTo>
                    <a:pt y="2526726" x="2204978"/>
                  </a:lnTo>
                  <a:lnTo>
                    <a:pt y="2526726" x="2204978"/>
                  </a:lnTo>
                  <a:lnTo>
                    <a:pt y="2525926" x="2253852"/>
                  </a:lnTo>
                  <a:lnTo>
                    <a:pt y="2523275" x="2297177"/>
                  </a:lnTo>
                  <a:lnTo>
                    <a:pt y="2518408" x="2339764"/>
                  </a:lnTo>
                  <a:lnTo>
                    <a:pt y="2510949" x="2386418"/>
                  </a:lnTo>
                  <a:lnTo>
                    <a:pt y="2510949" x="2386418"/>
                  </a:lnTo>
                  <a:lnTo>
                    <a:pt y="2505328" x="2413425"/>
                  </a:lnTo>
                  <a:lnTo>
                    <a:pt y="2498832" x="2438980"/>
                  </a:lnTo>
                  <a:lnTo>
                    <a:pt y="2491499" x="2463088"/>
                  </a:lnTo>
                  <a:lnTo>
                    <a:pt y="2483354" x="2485760"/>
                  </a:lnTo>
                  <a:lnTo>
                    <a:pt y="2474428" x="2506993"/>
                  </a:lnTo>
                  <a:lnTo>
                    <a:pt y="2464757" x="2526793"/>
                  </a:lnTo>
                  <a:lnTo>
                    <a:pt y="2454363" x="2545170"/>
                  </a:lnTo>
                  <a:lnTo>
                    <a:pt y="2443280" x="2562127"/>
                  </a:lnTo>
                  <a:lnTo>
                    <a:pt y="2431537" x="2577668"/>
                  </a:lnTo>
                  <a:lnTo>
                    <a:pt y="2419168" x="2591796"/>
                  </a:lnTo>
                  <a:lnTo>
                    <a:pt y="2406199" x="2604521"/>
                  </a:lnTo>
                  <a:lnTo>
                    <a:pt y="2392666" x="2615845"/>
                  </a:lnTo>
                  <a:lnTo>
                    <a:pt y="2378592" x="2625773"/>
                  </a:lnTo>
                  <a:lnTo>
                    <a:pt y="2364014" x="2634313"/>
                  </a:lnTo>
                  <a:lnTo>
                    <a:pt y="2348955" x="2641464"/>
                  </a:lnTo>
                  <a:lnTo>
                    <a:pt y="2333453" x="2647238"/>
                  </a:lnTo>
                  <a:lnTo>
                    <a:pt y="2317534" x="2651636"/>
                  </a:lnTo>
                  <a:lnTo>
                    <a:pt y="2301232" x="2654665"/>
                  </a:lnTo>
                  <a:lnTo>
                    <a:pt y="2284571" x="2656326"/>
                  </a:lnTo>
                  <a:lnTo>
                    <a:pt y="2267587" x="2656630"/>
                  </a:lnTo>
                  <a:lnTo>
                    <a:pt y="2250306" x="2655577"/>
                  </a:lnTo>
                  <a:lnTo>
                    <a:pt y="2232762" x="2653174"/>
                  </a:lnTo>
                  <a:lnTo>
                    <a:pt y="2214985" x="2649427"/>
                  </a:lnTo>
                  <a:lnTo>
                    <a:pt y="2197002" x="2644343"/>
                  </a:lnTo>
                  <a:lnTo>
                    <a:pt y="2178851" x="2637922"/>
                  </a:lnTo>
                  <a:lnTo>
                    <a:pt y="2160553" x="2630171"/>
                  </a:lnTo>
                  <a:lnTo>
                    <a:pt y="2142140" x="2621095"/>
                  </a:lnTo>
                  <a:lnTo>
                    <a:pt y="2123649" x="2610698"/>
                  </a:lnTo>
                  <a:lnTo>
                    <a:pt y="2105103" x="2598991"/>
                  </a:lnTo>
                  <a:lnTo>
                    <a:pt y="2086537" x="2585971"/>
                  </a:lnTo>
                  <a:lnTo>
                    <a:pt y="2067979" x="2571649"/>
                  </a:lnTo>
                  <a:lnTo>
                    <a:pt y="2049460" x="2556025"/>
                  </a:lnTo>
                  <a:lnTo>
                    <a:pt y="2049460" x="2556025"/>
                  </a:lnTo>
                  <a:lnTo>
                    <a:pt y="2006009" x="2514053"/>
                  </a:lnTo>
                  <a:lnTo>
                    <a:pt y="1990180" x="2497854"/>
                  </a:lnTo>
                  <a:lnTo>
                    <a:pt y="1976983" x="2483548"/>
                  </a:lnTo>
                  <a:lnTo>
                    <a:pt y="1965449" x="2470164"/>
                  </a:lnTo>
                  <a:lnTo>
                    <a:pt y="1954610" x="2456738"/>
                  </a:lnTo>
                  <a:lnTo>
                    <a:pt y="1931130" x="2425862"/>
                  </a:lnTo>
                  <a:lnTo>
                    <a:pt y="1931130" x="2425862"/>
                  </a:lnTo>
                  <a:lnTo>
                    <a:pt y="1912966" x="2403067"/>
                  </a:lnTo>
                  <a:lnTo>
                    <a:pt y="1896739" x="2381795"/>
                  </a:lnTo>
                  <a:lnTo>
                    <a:pt y="1882180" x="2361726"/>
                  </a:lnTo>
                  <a:lnTo>
                    <a:pt y="1869006" x="2342537"/>
                  </a:lnTo>
                  <a:lnTo>
                    <a:pt y="1856940" x="2323900"/>
                  </a:lnTo>
                  <a:lnTo>
                    <a:pt y="1845711" x="2305496"/>
                  </a:lnTo>
                  <a:lnTo>
                    <a:pt y="1824632" x="2268088"/>
                  </a:lnTo>
                  <a:lnTo>
                    <a:pt y="1824632" x="2268088"/>
                  </a:lnTo>
                  <a:lnTo>
                    <a:pt y="1805096" x="2227473"/>
                  </a:lnTo>
                  <a:lnTo>
                    <a:pt y="1786668" x="2191666"/>
                  </a:lnTo>
                  <a:lnTo>
                    <a:pt y="1767502" x="2156597"/>
                  </a:lnTo>
                  <a:lnTo>
                    <a:pt y="1745745" x="2118202"/>
                  </a:lnTo>
                  <a:lnTo>
                    <a:pt y="1745745" x="2118202"/>
                  </a:lnTo>
                  <a:lnTo>
                    <a:pt y="1731632" x="2093566"/>
                  </a:lnTo>
                  <a:lnTo>
                    <a:pt y="1717334" x="2071434"/>
                  </a:lnTo>
                  <a:lnTo>
                    <a:pt y="1702760" x="2051807"/>
                  </a:lnTo>
                  <a:lnTo>
                    <a:pt y="1687811" x="2034692"/>
                  </a:lnTo>
                  <a:lnTo>
                    <a:pt y="1672404" x="2020098"/>
                  </a:lnTo>
                  <a:lnTo>
                    <a:pt y="1664499" x="2013748"/>
                  </a:lnTo>
                  <a:lnTo>
                    <a:pt y="1656441" x="2008029"/>
                  </a:lnTo>
                  <a:lnTo>
                    <a:pt y="1648225" x="2002944"/>
                  </a:lnTo>
                  <a:lnTo>
                    <a:pt y="1639831" x="1998491"/>
                  </a:lnTo>
                  <a:lnTo>
                    <a:pt y="1631256" x="1994673"/>
                  </a:lnTo>
                  <a:lnTo>
                    <a:pt y="1622484" x="1991490"/>
                  </a:lnTo>
                  <a:lnTo>
                    <a:pt y="1613503" x="1988942"/>
                  </a:lnTo>
                  <a:lnTo>
                    <a:pt y="1604305" x="1987029"/>
                  </a:lnTo>
                  <a:lnTo>
                    <a:pt y="1594874" x="1985755"/>
                  </a:lnTo>
                  <a:lnTo>
                    <a:pt y="1585198" x="1985120"/>
                  </a:lnTo>
                  <a:lnTo>
                    <a:pt y="1575270" x="1985120"/>
                  </a:lnTo>
                  <a:lnTo>
                    <a:pt y="1565074" x="1985763"/>
                  </a:lnTo>
                  <a:lnTo>
                    <a:pt y="1543842" x="1988962"/>
                  </a:lnTo>
                  <a:lnTo>
                    <a:pt y="1521410" x="1994732"/>
                  </a:lnTo>
                  <a:lnTo>
                    <a:pt y="1497681" x="2003071"/>
                  </a:lnTo>
                  <a:lnTo>
                    <a:pt y="1472567" x="2013985"/>
                  </a:lnTo>
                  <a:lnTo>
                    <a:pt y="1445975" x="2027482"/>
                  </a:lnTo>
                  <a:lnTo>
                    <a:pt y="1445975" x="2027482"/>
                  </a:lnTo>
                  <a:lnTo>
                    <a:pt y="1398828" x="2054170"/>
                  </a:lnTo>
                  <a:lnTo>
                    <a:pt y="1364622" x="2072349"/>
                  </a:lnTo>
                  <a:lnTo>
                    <a:pt y="1303978" x="2102425"/>
                  </a:lnTo>
                  <a:lnTo>
                    <a:pt y="1303978" x="2102425"/>
                  </a:lnTo>
                  <a:lnTo>
                    <a:pt y="1261947" x="2123010"/>
                  </a:lnTo>
                  <a:lnTo>
                    <a:pt y="1219174" x="2142854"/>
                  </a:lnTo>
                  <a:lnTo>
                    <a:pt y="1176402" x="2161219"/>
                  </a:lnTo>
                  <a:lnTo>
                    <a:pt y="1134371" x="2177367"/>
                  </a:lnTo>
                  <a:lnTo>
                    <a:pt y="1134371" x="2177367"/>
                  </a:lnTo>
                  <a:lnTo>
                    <a:pt y="1088766" x="2193760"/>
                  </a:lnTo>
                  <a:lnTo>
                    <a:pt y="1044637" x="2207936"/>
                  </a:lnTo>
                  <a:lnTo>
                    <a:pt y="999032" x="2220633"/>
                  </a:lnTo>
                  <a:lnTo>
                    <a:pt y="948986" x="2232588"/>
                  </a:lnTo>
                  <a:lnTo>
                    <a:pt y="948986" x="2232588"/>
                  </a:lnTo>
                  <a:lnTo>
                    <a:pt y="891671" x="2243065"/>
                  </a:lnTo>
                  <a:lnTo>
                    <a:pt y="839531" x="2251324"/>
                  </a:lnTo>
                  <a:lnTo>
                    <a:pt y="785911" x="2258104"/>
                  </a:lnTo>
                  <a:lnTo>
                    <a:pt y="724158" x="2264143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720539" x="7553563"/>
              <a:ext cy="2677957" cx="3069560"/>
            </a:xfrm>
            <a:custGeom>
              <a:avLst/>
              <a:pathLst>
                <a:path h="2677957" w="3069560">
                  <a:moveTo>
                    <a:pt y="1383307" x="2724066"/>
                  </a:moveTo>
                  <a:lnTo>
                    <a:pt y="1362461" x="2753854"/>
                  </a:lnTo>
                  <a:lnTo>
                    <a:pt y="1340988" x="2782210"/>
                  </a:lnTo>
                  <a:lnTo>
                    <a:pt y="1318923" x="2809146"/>
                  </a:lnTo>
                  <a:lnTo>
                    <a:pt y="1296294" x="2834674"/>
                  </a:lnTo>
                  <a:lnTo>
                    <a:pt y="1273141" x="2858809"/>
                  </a:lnTo>
                  <a:lnTo>
                    <a:pt y="1249491" x="2881568"/>
                  </a:lnTo>
                  <a:lnTo>
                    <a:pt y="1225383" x="2902954"/>
                  </a:lnTo>
                  <a:lnTo>
                    <a:pt y="1200841" x="2922988"/>
                  </a:lnTo>
                  <a:lnTo>
                    <a:pt y="1175905" x="2941676"/>
                  </a:lnTo>
                  <a:lnTo>
                    <a:pt y="1150606" x="2959035"/>
                  </a:lnTo>
                  <a:lnTo>
                    <a:pt y="1124975" x="2975077"/>
                  </a:lnTo>
                  <a:lnTo>
                    <a:pt y="1099045" x="2989817"/>
                  </a:lnTo>
                  <a:lnTo>
                    <a:pt y="1072851" x="3003263"/>
                  </a:lnTo>
                  <a:lnTo>
                    <a:pt y="1046424" x="3015427"/>
                  </a:lnTo>
                  <a:lnTo>
                    <a:pt y="1019795" x="3026330"/>
                  </a:lnTo>
                  <a:lnTo>
                    <a:pt y="993001" x="3035978"/>
                  </a:lnTo>
                  <a:lnTo>
                    <a:pt y="966073" x="3044383"/>
                  </a:lnTo>
                  <a:lnTo>
                    <a:pt y="939043" x="3051562"/>
                  </a:lnTo>
                  <a:lnTo>
                    <a:pt y="911941" x="3057526"/>
                  </a:lnTo>
                  <a:lnTo>
                    <a:pt y="884808" x="3062286"/>
                  </a:lnTo>
                  <a:lnTo>
                    <a:pt y="857671" x="3065860"/>
                  </a:lnTo>
                  <a:lnTo>
                    <a:pt y="830561" x="3068250"/>
                  </a:lnTo>
                  <a:lnTo>
                    <a:pt y="803515" x="3069481"/>
                  </a:lnTo>
                  <a:lnTo>
                    <a:pt y="776563" x="3069560"/>
                  </a:lnTo>
                  <a:lnTo>
                    <a:pt y="749738" x="3068499"/>
                  </a:lnTo>
                  <a:lnTo>
                    <a:pt y="723074" x="3066310"/>
                  </a:lnTo>
                  <a:lnTo>
                    <a:pt y="696607" x="3063008"/>
                  </a:lnTo>
                  <a:lnTo>
                    <a:pt y="670362" x="3058606"/>
                  </a:lnTo>
                  <a:lnTo>
                    <a:pt y="644376" x="3053116"/>
                  </a:lnTo>
                  <a:lnTo>
                    <a:pt y="618687" x="3046552"/>
                  </a:lnTo>
                  <a:lnTo>
                    <a:pt y="593317" x="3038924"/>
                  </a:lnTo>
                  <a:lnTo>
                    <a:pt y="568305" x="3030246"/>
                  </a:lnTo>
                  <a:lnTo>
                    <a:pt y="543685" x="3020531"/>
                  </a:lnTo>
                  <a:lnTo>
                    <a:pt y="519486" x="3009791"/>
                  </a:lnTo>
                  <a:lnTo>
                    <a:pt y="495741" x="2998041"/>
                  </a:lnTo>
                  <a:lnTo>
                    <a:pt y="472489" x="2985293"/>
                  </a:lnTo>
                  <a:lnTo>
                    <a:pt y="449754" x="2971554"/>
                  </a:lnTo>
                  <a:lnTo>
                    <a:pt y="427575" x="2956846"/>
                  </a:lnTo>
                  <a:lnTo>
                    <a:pt y="405984" x="2941175"/>
                  </a:lnTo>
                  <a:lnTo>
                    <a:pt y="385008" x="2924558"/>
                  </a:lnTo>
                  <a:lnTo>
                    <a:pt y="364686" x="2907005"/>
                  </a:lnTo>
                  <a:lnTo>
                    <a:pt y="345051" x="2888530"/>
                  </a:lnTo>
                  <a:lnTo>
                    <a:pt y="326130" x="2869143"/>
                  </a:lnTo>
                  <a:lnTo>
                    <a:pt y="307963" x="2848858"/>
                  </a:lnTo>
                  <a:lnTo>
                    <a:pt y="290580" x="2827692"/>
                  </a:lnTo>
                  <a:lnTo>
                    <a:pt y="274010" x="2805651"/>
                  </a:lnTo>
                  <a:lnTo>
                    <a:pt y="258291" x="2782754"/>
                  </a:lnTo>
                  <a:lnTo>
                    <a:pt y="243453" x="2759009"/>
                  </a:lnTo>
                  <a:lnTo>
                    <a:pt y="229525" x="2734432"/>
                  </a:lnTo>
                  <a:lnTo>
                    <a:pt y="216548" x="2709034"/>
                  </a:lnTo>
                  <a:lnTo>
                    <a:pt y="204553" x="2682828"/>
                  </a:lnTo>
                  <a:lnTo>
                    <a:pt y="193568" x="2655825"/>
                  </a:lnTo>
                  <a:lnTo>
                    <a:pt y="183629" x="2628041"/>
                  </a:lnTo>
                  <a:lnTo>
                    <a:pt y="174770" x="2599488"/>
                  </a:lnTo>
                  <a:lnTo>
                    <a:pt y="167019" x="2570177"/>
                  </a:lnTo>
                  <a:lnTo>
                    <a:pt y="160412" x="2540121"/>
                  </a:lnTo>
                  <a:lnTo>
                    <a:pt y="154981" x="2509336"/>
                  </a:lnTo>
                  <a:lnTo>
                    <a:pt y="150760" x="2477828"/>
                  </a:lnTo>
                  <a:lnTo>
                    <a:pt y="147782" x="2445619"/>
                  </a:lnTo>
                  <a:lnTo>
                    <a:pt y="146079" x="2412711"/>
                  </a:lnTo>
                  <a:lnTo>
                    <a:pt y="145684" x="2379125"/>
                  </a:lnTo>
                  <a:lnTo>
                    <a:pt y="146627" x="2344872"/>
                  </a:lnTo>
                  <a:lnTo>
                    <a:pt y="148946" x="2309961"/>
                  </a:lnTo>
                  <a:lnTo>
                    <a:pt y="152670" x="2274410"/>
                  </a:lnTo>
                  <a:lnTo>
                    <a:pt y="152670" x="2274410"/>
                  </a:lnTo>
                  <a:lnTo>
                    <a:pt y="156152" x="2249612"/>
                  </a:lnTo>
                  <a:lnTo>
                    <a:pt y="160558" x="2225414"/>
                  </a:lnTo>
                  <a:lnTo>
                    <a:pt y="165706" x="2201680"/>
                  </a:lnTo>
                  <a:lnTo>
                    <a:pt y="171405" x="2178267"/>
                  </a:lnTo>
                  <a:lnTo>
                    <a:pt y="183731" x="2131858"/>
                  </a:lnTo>
                  <a:lnTo>
                    <a:pt y="196057" x="2085082"/>
                  </a:lnTo>
                  <a:lnTo>
                    <a:pt y="196057" x="2085082"/>
                  </a:lnTo>
                  <a:lnTo>
                    <a:pt y="208632" x="2036148"/>
                  </a:lnTo>
                  <a:lnTo>
                    <a:pt y="222682" x="1989431"/>
                  </a:lnTo>
                  <a:lnTo>
                    <a:pt y="238215" x="1944193"/>
                  </a:lnTo>
                  <a:lnTo>
                    <a:pt y="255223" x="1899697"/>
                  </a:lnTo>
                  <a:lnTo>
                    <a:pt y="255223" x="1899697"/>
                  </a:lnTo>
                  <a:lnTo>
                    <a:pt y="294173" x="1817359"/>
                  </a:lnTo>
                  <a:lnTo>
                    <a:pt y="312353" x="1778223"/>
                  </a:lnTo>
                  <a:lnTo>
                    <a:pt y="330165" x="1737979"/>
                  </a:lnTo>
                  <a:lnTo>
                    <a:pt y="330165" x="1737979"/>
                  </a:lnTo>
                  <a:lnTo>
                    <a:pt y="337561" x="1720257"/>
                  </a:lnTo>
                  <a:lnTo>
                    <a:pt y="343462" x="1703998"/>
                  </a:lnTo>
                  <a:lnTo>
                    <a:pt y="347864" x="1689089"/>
                  </a:lnTo>
                  <a:lnTo>
                    <a:pt y="350751" x="1675425"/>
                  </a:lnTo>
                  <a:lnTo>
                    <a:pt y="352112" x="1662890"/>
                  </a:lnTo>
                  <a:lnTo>
                    <a:pt y="351938" x="1651381"/>
                  </a:lnTo>
                  <a:lnTo>
                    <a:pt y="350214" x="1640782"/>
                  </a:lnTo>
                  <a:lnTo>
                    <a:pt y="346929" x="1630988"/>
                  </a:lnTo>
                  <a:lnTo>
                    <a:pt y="342073" x="1621889"/>
                  </a:lnTo>
                  <a:lnTo>
                    <a:pt y="335636" x="1613369"/>
                  </a:lnTo>
                  <a:lnTo>
                    <a:pt y="327601" x="1605326"/>
                  </a:lnTo>
                  <a:lnTo>
                    <a:pt y="317961" x="1597647"/>
                  </a:lnTo>
                  <a:lnTo>
                    <a:pt y="306704" x="1590219"/>
                  </a:lnTo>
                  <a:lnTo>
                    <a:pt y="293818" x="1582938"/>
                  </a:lnTo>
                  <a:lnTo>
                    <a:pt y="279291" x="1575692"/>
                  </a:lnTo>
                  <a:lnTo>
                    <a:pt y="263111" x="1568372"/>
                  </a:lnTo>
                  <a:lnTo>
                    <a:pt y="263111" x="1568372"/>
                  </a:lnTo>
                  <a:lnTo>
                    <a:pt y="170912" x="1535338"/>
                  </a:lnTo>
                  <a:lnTo>
                    <a:pt y="130546" x="1520116"/>
                  </a:lnTo>
                  <a:lnTo>
                    <a:pt y="93504" x="1505262"/>
                  </a:lnTo>
                  <a:lnTo>
                    <a:pt y="93504" x="1505262"/>
                  </a:lnTo>
                  <a:lnTo>
                    <a:pt y="75167" x="1497192"/>
                  </a:lnTo>
                  <a:lnTo>
                    <a:pt y="58652" x="1487860"/>
                  </a:lnTo>
                  <a:lnTo>
                    <a:pt y="44034" x="1477379"/>
                  </a:lnTo>
                  <a:lnTo>
                    <a:pt y="31381" x="1465882"/>
                  </a:lnTo>
                  <a:lnTo>
                    <a:pt y="20763" x="1453477"/>
                  </a:lnTo>
                  <a:lnTo>
                    <a:pt y="12243" x="1440295"/>
                  </a:lnTo>
                  <a:lnTo>
                    <a:pt y="5900" x="1426454"/>
                  </a:lnTo>
                  <a:lnTo>
                    <a:pt y="1798" x="1412077"/>
                  </a:lnTo>
                  <a:lnTo>
                    <a:pt y="611" x="1404725"/>
                  </a:lnTo>
                  <a:lnTo>
                    <a:pt y="7" x="1397282"/>
                  </a:lnTo>
                  <a:lnTo>
                    <a:pt y="0" x="1389768"/>
                  </a:lnTo>
                  <a:lnTo>
                    <a:pt y="595" x="1382194"/>
                  </a:lnTo>
                  <a:lnTo>
                    <a:pt y="1806" x="1374578"/>
                  </a:lnTo>
                  <a:lnTo>
                    <a:pt y="3636" x="1366930"/>
                  </a:lnTo>
                  <a:lnTo>
                    <a:pt y="6094" x="1359274"/>
                  </a:lnTo>
                  <a:lnTo>
                    <a:pt y="9194" x="1351618"/>
                  </a:lnTo>
                  <a:lnTo>
                    <a:pt y="12941" x="1343978"/>
                  </a:lnTo>
                  <a:lnTo>
                    <a:pt y="17339" x="1336373"/>
                  </a:lnTo>
                  <a:lnTo>
                    <a:pt y="28146" x="1321317"/>
                  </a:lnTo>
                  <a:lnTo>
                    <a:pt y="41676" x="1306577"/>
                  </a:lnTo>
                  <a:lnTo>
                    <a:pt y="58005" x="1292267"/>
                  </a:lnTo>
                  <a:lnTo>
                    <a:pt y="58005" x="1292267"/>
                  </a:lnTo>
                  <a:lnTo>
                    <a:pt y="97078" x="1264594"/>
                  </a:lnTo>
                  <a:lnTo>
                    <a:pt y="130976" x="1242470"/>
                  </a:lnTo>
                  <a:lnTo>
                    <a:pt y="215779" x="1189714"/>
                  </a:lnTo>
                  <a:lnTo>
                    <a:pt y="215779" x="1189714"/>
                  </a:lnTo>
                  <a:lnTo>
                    <a:pt y="229048" x="1180181"/>
                  </a:lnTo>
                  <a:lnTo>
                    <a:pt y="240755" x="1170777"/>
                  </a:lnTo>
                  <a:lnTo>
                    <a:pt y="250915" x="1161445"/>
                  </a:lnTo>
                  <a:lnTo>
                    <a:pt y="259538" x="1152120"/>
                  </a:lnTo>
                  <a:lnTo>
                    <a:pt y="266634" x="1142749"/>
                  </a:lnTo>
                  <a:lnTo>
                    <a:pt y="272219" x="1133274"/>
                  </a:lnTo>
                  <a:lnTo>
                    <a:pt y="276297" x="1123642"/>
                  </a:lnTo>
                  <a:lnTo>
                    <a:pt y="278889" x="1113785"/>
                  </a:lnTo>
                  <a:lnTo>
                    <a:pt y="280001" x="1103652"/>
                  </a:lnTo>
                  <a:lnTo>
                    <a:pt y="279642" x="1093184"/>
                  </a:lnTo>
                  <a:lnTo>
                    <a:pt y="277832" x="1082325"/>
                  </a:lnTo>
                  <a:lnTo>
                    <a:pt y="274574" x="1071013"/>
                  </a:lnTo>
                  <a:lnTo>
                    <a:pt y="269884" x="1059196"/>
                  </a:lnTo>
                  <a:lnTo>
                    <a:pt y="263774" x="1046810"/>
                  </a:lnTo>
                  <a:lnTo>
                    <a:pt y="256252" x="1033798"/>
                  </a:lnTo>
                  <a:lnTo>
                    <a:pt y="247334" x="1020107"/>
                  </a:lnTo>
                  <a:lnTo>
                    <a:pt y="247334" x="1020107"/>
                  </a:lnTo>
                  <a:lnTo>
                    <a:pt y="178308" x="934810"/>
                  </a:lnTo>
                  <a:lnTo>
                    <a:pt y="148603" x="899741"/>
                  </a:lnTo>
                  <a:lnTo>
                    <a:pt y="134628" x="884268"/>
                  </a:lnTo>
                  <a:lnTo>
                    <a:pt y="121115" x="870222"/>
                  </a:lnTo>
                  <a:lnTo>
                    <a:pt y="121115" x="870222"/>
                  </a:lnTo>
                  <a:lnTo>
                    <a:pt y="112630" x="861304"/>
                  </a:lnTo>
                  <a:lnTo>
                    <a:pt y="104923" x="852318"/>
                  </a:lnTo>
                  <a:lnTo>
                    <a:pt y="97977" x="843282"/>
                  </a:lnTo>
                  <a:lnTo>
                    <a:pt y="91785" x="834222"/>
                  </a:lnTo>
                  <a:lnTo>
                    <a:pt y="86337" x="825158"/>
                  </a:lnTo>
                  <a:lnTo>
                    <a:pt y="81620" x="816113"/>
                  </a:lnTo>
                  <a:lnTo>
                    <a:pt y="77624" x="807112"/>
                  </a:lnTo>
                  <a:lnTo>
                    <a:pt y="74339" x="798174"/>
                  </a:lnTo>
                  <a:lnTo>
                    <a:pt y="71751" x="789323"/>
                  </a:lnTo>
                  <a:lnTo>
                    <a:pt y="69850" x="780582"/>
                  </a:lnTo>
                  <a:lnTo>
                    <a:pt y="68627" x="771972"/>
                  </a:lnTo>
                  <a:lnTo>
                    <a:pt y="68075" x="763515"/>
                  </a:lnTo>
                  <a:lnTo>
                    <a:pt y="68174" x="755236"/>
                  </a:lnTo>
                  <a:lnTo>
                    <a:pt y="68919" x="747154"/>
                  </a:lnTo>
                  <a:lnTo>
                    <a:pt y="70300" x="739293"/>
                  </a:lnTo>
                  <a:lnTo>
                    <a:pt y="72303" x="731676"/>
                  </a:lnTo>
                  <a:lnTo>
                    <a:pt y="74918" x="724324"/>
                  </a:lnTo>
                  <a:lnTo>
                    <a:pt y="78137" x="717260"/>
                  </a:lnTo>
                  <a:lnTo>
                    <a:pt y="81943" x="710507"/>
                  </a:lnTo>
                  <a:lnTo>
                    <a:pt y="86333" x="704090"/>
                  </a:lnTo>
                  <a:lnTo>
                    <a:pt y="91288" x="698023"/>
                  </a:lnTo>
                  <a:lnTo>
                    <a:pt y="96806" x="692339"/>
                  </a:lnTo>
                  <a:lnTo>
                    <a:pt y="102868" x="687050"/>
                  </a:lnTo>
                  <a:lnTo>
                    <a:pt y="109467" x="682187"/>
                  </a:lnTo>
                  <a:lnTo>
                    <a:pt y="116591" x="677769"/>
                  </a:lnTo>
                  <a:lnTo>
                    <a:pt y="124231" x="673817"/>
                  </a:lnTo>
                  <a:lnTo>
                    <a:pt y="132376" x="670354"/>
                  </a:lnTo>
                  <a:lnTo>
                    <a:pt y="141014" x="667403"/>
                  </a:lnTo>
                  <a:lnTo>
                    <a:pt y="150133" x="664989"/>
                  </a:lnTo>
                  <a:lnTo>
                    <a:pt y="159726" x="663128"/>
                  </a:lnTo>
                  <a:lnTo>
                    <a:pt y="169776" x="661850"/>
                  </a:lnTo>
                  <a:lnTo>
                    <a:pt y="180280" x="661171"/>
                  </a:lnTo>
                  <a:lnTo>
                    <a:pt y="180280" x="661171"/>
                  </a:lnTo>
                  <a:lnTo>
                    <a:pt y="223052" x="659077"/>
                  </a:lnTo>
                  <a:lnTo>
                    <a:pt y="241989" x="658812"/>
                  </a:lnTo>
                  <a:lnTo>
                    <a:pt y="262125" x="659199"/>
                  </a:lnTo>
                  <a:lnTo>
                    <a:pt y="314510" x="662280"/>
                  </a:lnTo>
                  <a:lnTo>
                    <a:pt y="397219" x="669060"/>
                  </a:lnTo>
                  <a:lnTo>
                    <a:pt y="397219" x="669060"/>
                  </a:lnTo>
                  <a:lnTo>
                    <a:pt y="446338" x="677319"/>
                  </a:lnTo>
                  <a:lnTo>
                    <a:pt y="485474" x="684837"/>
                  </a:lnTo>
                  <a:lnTo>
                    <a:pt y="558938" x="700615"/>
                  </a:lnTo>
                  <a:lnTo>
                    <a:pt y="558938" x="700615"/>
                  </a:lnTo>
                  <a:lnTo>
                    <a:pt y="622047" x="715406"/>
                  </a:lnTo>
                  <a:lnTo>
                    <a:pt y="720656" x="736114"/>
                  </a:lnTo>
                  <a:lnTo>
                    <a:pt y="720656" x="736114"/>
                  </a:lnTo>
                  <a:lnTo>
                    <a:pt y="750384" x="743080"/>
                  </a:lnTo>
                  <a:lnTo>
                    <a:pt y="778957" x="749185"/>
                  </a:lnTo>
                  <a:lnTo>
                    <a:pt y="806426" x="754427"/>
                  </a:lnTo>
                  <a:lnTo>
                    <a:pt y="832829" x="758794"/>
                  </a:lnTo>
                  <a:lnTo>
                    <a:pt y="858223" x="762285"/>
                  </a:lnTo>
                  <a:lnTo>
                    <a:pt y="882646" x="764888"/>
                  </a:lnTo>
                  <a:lnTo>
                    <a:pt y="906151" x="766604"/>
                  </a:lnTo>
                  <a:lnTo>
                    <a:pt y="928783" x="767424"/>
                  </a:lnTo>
                  <a:lnTo>
                    <a:pt y="950588" x="767341"/>
                  </a:lnTo>
                  <a:lnTo>
                    <a:pt y="971611" x="766351"/>
                  </a:lnTo>
                  <a:lnTo>
                    <a:pt y="991905" x="764450"/>
                  </a:lnTo>
                  <a:lnTo>
                    <a:pt y="1011512" x="761630"/>
                  </a:lnTo>
                  <a:lnTo>
                    <a:pt y="1030481" x="757883"/>
                  </a:lnTo>
                  <a:lnTo>
                    <a:pt y="1048861" x="753209"/>
                  </a:lnTo>
                  <a:lnTo>
                    <a:pt y="1066694" x="747596"/>
                  </a:lnTo>
                  <a:lnTo>
                    <a:pt y="1084029" x="741044"/>
                  </a:lnTo>
                  <a:lnTo>
                    <a:pt y="1100915" x="733542"/>
                  </a:lnTo>
                  <a:lnTo>
                    <a:pt y="1117394" x="725089"/>
                  </a:lnTo>
                  <a:lnTo>
                    <a:pt y="1133519" x="715678"/>
                  </a:lnTo>
                  <a:lnTo>
                    <a:pt y="1149336" x="705301"/>
                  </a:lnTo>
                  <a:lnTo>
                    <a:pt y="1164884" x="693949"/>
                  </a:lnTo>
                  <a:lnTo>
                    <a:pt y="1180220" x="681627"/>
                  </a:lnTo>
                  <a:lnTo>
                    <a:pt y="1195390" x="668318"/>
                  </a:lnTo>
                  <a:lnTo>
                    <a:pt y="1210434" x="654024"/>
                  </a:lnTo>
                  <a:lnTo>
                    <a:pt y="1225403" x="638732"/>
                  </a:lnTo>
                  <a:lnTo>
                    <a:pt y="1240344" x="622446"/>
                  </a:lnTo>
                  <a:lnTo>
                    <a:pt y="1255305" x="605150"/>
                  </a:lnTo>
                  <a:lnTo>
                    <a:pt y="1270329" x="586844"/>
                  </a:lnTo>
                  <a:lnTo>
                    <a:pt y="1300767" x="547179"/>
                  </a:lnTo>
                  <a:lnTo>
                    <a:pt y="1332030" x="503397"/>
                  </a:lnTo>
                  <a:lnTo>
                    <a:pt y="1332030" x="503397"/>
                  </a:lnTo>
                  <a:lnTo>
                    <a:pt y="1354466" x="471535"/>
                  </a:lnTo>
                  <a:lnTo>
                    <a:pt y="1375418" x="440781"/>
                  </a:lnTo>
                  <a:lnTo>
                    <a:pt y="1396370" x="410768"/>
                  </a:lnTo>
                  <a:lnTo>
                    <a:pt y="1418806" x="381122"/>
                  </a:lnTo>
                  <a:lnTo>
                    <a:pt y="1418806" x="381122"/>
                  </a:lnTo>
                  <a:lnTo>
                    <a:pt y="1440070" x="354683"/>
                  </a:lnTo>
                  <a:lnTo>
                    <a:pt y="1467617" x="323436"/>
                  </a:lnTo>
                  <a:lnTo>
                    <a:pt y="1500343" x="288493"/>
                  </a:lnTo>
                  <a:lnTo>
                    <a:pt y="1537136" x="250959"/>
                  </a:lnTo>
                  <a:lnTo>
                    <a:pt y="1537136" x="250959"/>
                  </a:lnTo>
                  <a:lnTo>
                    <a:pt y="1558274" x="230519"/>
                  </a:lnTo>
                  <a:lnTo>
                    <a:pt y="1577566" x="213180"/>
                  </a:lnTo>
                  <a:lnTo>
                    <a:pt y="1595379" x="198333"/>
                  </a:lnTo>
                  <a:lnTo>
                    <a:pt y="1612079" x="185384"/>
                  </a:lnTo>
                  <a:lnTo>
                    <a:pt y="1643634" x="162767"/>
                  </a:lnTo>
                  <a:lnTo>
                    <a:pt y="1675189" x="140517"/>
                  </a:lnTo>
                  <a:lnTo>
                    <a:pt y="1675189" x="140517"/>
                  </a:lnTo>
                  <a:lnTo>
                    <a:pt y="1691045" x="128345"/>
                  </a:lnTo>
                  <a:lnTo>
                    <a:pt y="1708838" x="115620"/>
                  </a:lnTo>
                  <a:lnTo>
                    <a:pt y="1728299" x="102521"/>
                  </a:lnTo>
                  <a:lnTo>
                    <a:pt y="1749145" x="89240"/>
                  </a:lnTo>
                  <a:lnTo>
                    <a:pt y="1793890" x="62861"/>
                  </a:lnTo>
                  <a:lnTo>
                    <a:pt y="1817233" x="50136"/>
                  </a:lnTo>
                  <a:lnTo>
                    <a:pt y="1840851" x="37964"/>
                  </a:lnTo>
                  <a:lnTo>
                    <a:pt y="1840851" x="37964"/>
                  </a:lnTo>
                  <a:lnTo>
                    <a:pt y="1860084" x="28659"/>
                  </a:lnTo>
                  <a:lnTo>
                    <a:pt y="1879297" x="20696"/>
                  </a:lnTo>
                  <a:lnTo>
                    <a:pt y="1898443" x="14057"/>
                  </a:lnTo>
                  <a:lnTo>
                    <a:pt y="1917482" x="8720"/>
                  </a:lnTo>
                  <a:lnTo>
                    <a:pt y="1936368" x="4666"/>
                  </a:lnTo>
                  <a:lnTo>
                    <a:pt y="1955052" x="1877"/>
                  </a:lnTo>
                  <a:lnTo>
                    <a:pt y="1973500" x="327"/>
                  </a:lnTo>
                  <a:lnTo>
                    <a:pt y="1991660" x="0"/>
                  </a:lnTo>
                  <a:lnTo>
                    <a:pt y="2009492" x="875"/>
                  </a:lnTo>
                  <a:lnTo>
                    <a:pt y="2026950" x="2930"/>
                  </a:lnTo>
                  <a:lnTo>
                    <a:pt y="2043993" x="6149"/>
                  </a:lnTo>
                  <a:lnTo>
                    <a:pt y="2060571" x="10507"/>
                  </a:lnTo>
                  <a:lnTo>
                    <a:pt y="2076645" x="15986"/>
                  </a:lnTo>
                  <a:lnTo>
                    <a:pt y="2092170" x="22569"/>
                  </a:lnTo>
                  <a:lnTo>
                    <a:pt y="2107099" x="30229"/>
                  </a:lnTo>
                  <a:lnTo>
                    <a:pt y="2121393" x="38950"/>
                  </a:lnTo>
                  <a:lnTo>
                    <a:pt y="2135005" x="48712"/>
                  </a:lnTo>
                  <a:lnTo>
                    <a:pt y="2147891" x="59492"/>
                  </a:lnTo>
                  <a:lnTo>
                    <a:pt y="2160004" x="71274"/>
                  </a:lnTo>
                  <a:lnTo>
                    <a:pt y="2171305" x="84034"/>
                  </a:lnTo>
                  <a:lnTo>
                    <a:pt y="2181750" x="97752"/>
                  </a:lnTo>
                  <a:lnTo>
                    <a:pt y="2191291" x="112410"/>
                  </a:lnTo>
                  <a:lnTo>
                    <a:pt y="2199886" x="127986"/>
                  </a:lnTo>
                  <a:lnTo>
                    <a:pt y="2207490" x="144461"/>
                  </a:lnTo>
                  <a:lnTo>
                    <a:pt y="2214062" x="161816"/>
                  </a:lnTo>
                  <a:lnTo>
                    <a:pt y="2219552" x="180028"/>
                  </a:lnTo>
                  <a:lnTo>
                    <a:pt y="2223923" x="199075"/>
                  </a:lnTo>
                  <a:lnTo>
                    <a:pt y="2227129" x="218942"/>
                  </a:lnTo>
                  <a:lnTo>
                    <a:pt y="2229121" x="239607"/>
                  </a:lnTo>
                  <a:lnTo>
                    <a:pt y="2229859" x="261048"/>
                  </a:lnTo>
                  <a:lnTo>
                    <a:pt y="2229299" x="283243"/>
                  </a:lnTo>
                  <a:lnTo>
                    <a:pt y="2227398" x="306180"/>
                  </a:lnTo>
                  <a:lnTo>
                    <a:pt y="2227398" x="306180"/>
                  </a:lnTo>
                  <a:lnTo>
                    <a:pt y="2220617" x="355362"/>
                  </a:lnTo>
                  <a:lnTo>
                    <a:pt y="2216444" x="379537"/>
                  </a:lnTo>
                  <a:lnTo>
                    <a:pt y="2211620" x="403802"/>
                  </a:lnTo>
                  <a:lnTo>
                    <a:pt y="2206059" x="428439"/>
                  </a:lnTo>
                  <a:lnTo>
                    <a:pt y="2199665" x="453722"/>
                  </a:lnTo>
                  <a:lnTo>
                    <a:pt y="2192344" x="479932"/>
                  </a:lnTo>
                  <a:lnTo>
                    <a:pt y="2184010" x="507342"/>
                  </a:lnTo>
                  <a:lnTo>
                    <a:pt y="2184010" x="507342"/>
                  </a:lnTo>
                  <a:lnTo>
                    <a:pt y="2169155" x="552702"/>
                  </a:lnTo>
                  <a:lnTo>
                    <a:pt y="2153934" x="595103"/>
                  </a:lnTo>
                  <a:lnTo>
                    <a:pt y="2137971" x="636026"/>
                  </a:lnTo>
                  <a:lnTo>
                    <a:pt y="2120900" x="676949"/>
                  </a:lnTo>
                  <a:lnTo>
                    <a:pt y="2120900" x="676949"/>
                  </a:lnTo>
                  <a:lnTo>
                    <a:pt y="2100192" x="717070"/>
                  </a:lnTo>
                  <a:lnTo>
                    <a:pt y="2079484" x="755343"/>
                  </a:lnTo>
                  <a:lnTo>
                    <a:pt y="2038069" x="830778"/>
                  </a:lnTo>
                  <a:lnTo>
                    <a:pt y="2038069" x="830778"/>
                  </a:lnTo>
                  <a:lnTo>
                    <a:pt y="2025084" x="852476"/>
                  </a:lnTo>
                  <a:lnTo>
                    <a:pt y="2014257" x="874576"/>
                  </a:lnTo>
                  <a:lnTo>
                    <a:pt y="2005611" x="896913"/>
                  </a:lnTo>
                  <a:lnTo>
                    <a:pt y="1999181" x="919341"/>
                  </a:lnTo>
                  <a:lnTo>
                    <a:pt y="1994989" x="941697"/>
                  </a:lnTo>
                  <a:lnTo>
                    <a:pt y="1993072" x="963829"/>
                  </a:lnTo>
                  <a:lnTo>
                    <a:pt y="1993450" x="985582"/>
                  </a:lnTo>
                  <a:lnTo>
                    <a:pt y="1994511" x="996263"/>
                  </a:lnTo>
                  <a:lnTo>
                    <a:pt y="1996160" x="1006795"/>
                  </a:lnTo>
                  <a:lnTo>
                    <a:pt y="1998397" x="1017153"/>
                  </a:lnTo>
                  <a:lnTo>
                    <a:pt y="2001225" x="1027313"/>
                  </a:lnTo>
                  <a:lnTo>
                    <a:pt y="2004652" x="1037265"/>
                  </a:lnTo>
                  <a:lnTo>
                    <a:pt y="2008679" x="1046984"/>
                  </a:lnTo>
                  <a:lnTo>
                    <a:pt y="2013310" x="1056454"/>
                  </a:lnTo>
                  <a:lnTo>
                    <a:pt y="2018548" x="1065652"/>
                  </a:lnTo>
                  <a:lnTo>
                    <a:pt y="2024394" x="1074559"/>
                  </a:lnTo>
                  <a:lnTo>
                    <a:pt y="2030859" x="1083154"/>
                  </a:lnTo>
                  <a:lnTo>
                    <a:pt y="2037939" x="1091421"/>
                  </a:lnTo>
                  <a:lnTo>
                    <a:pt y="2045642" x="1099341"/>
                  </a:lnTo>
                  <a:lnTo>
                    <a:pt y="2053972" x="1106891"/>
                  </a:lnTo>
                  <a:lnTo>
                    <a:pt y="2062930" x="1114054"/>
                  </a:lnTo>
                  <a:lnTo>
                    <a:pt y="2072519" x="1120810"/>
                  </a:lnTo>
                  <a:lnTo>
                    <a:pt y="2082746" x="1127137"/>
                  </a:lnTo>
                  <a:lnTo>
                    <a:pt y="2093613" x="1133022"/>
                  </a:lnTo>
                  <a:lnTo>
                    <a:pt y="2105123" x="1138438"/>
                  </a:lnTo>
                  <a:lnTo>
                    <a:pt y="2105123" x="1138438"/>
                  </a:lnTo>
                  <a:lnTo>
                    <a:pt y="2152700" x="1158901"/>
                  </a:lnTo>
                  <a:lnTo>
                    <a:pt y="2192885" x="1174923"/>
                  </a:lnTo>
                  <a:lnTo>
                    <a:pt y="2274730" x="1205491"/>
                  </a:lnTo>
                  <a:lnTo>
                    <a:pt y="2274730" x="1205491"/>
                  </a:lnTo>
                  <a:lnTo>
                    <a:pt y="2288803" x="1211183"/>
                  </a:lnTo>
                  <a:lnTo>
                    <a:pt y="2306715" x="1219234"/>
                  </a:lnTo>
                  <a:lnTo>
                    <a:pt y="2327493" x="1229410"/>
                  </a:lnTo>
                  <a:lnTo>
                    <a:pt y="2350166" x="1241484"/>
                  </a:lnTo>
                  <a:lnTo>
                    <a:pt y="2373761" x="1255218"/>
                  </a:lnTo>
                  <a:lnTo>
                    <a:pt y="2397312" x="1270388"/>
                  </a:lnTo>
                  <a:lnTo>
                    <a:pt y="2419846" x="1286761"/>
                  </a:lnTo>
                  <a:lnTo>
                    <a:pt y="2440393" x="1304100"/>
                  </a:lnTo>
                  <a:lnTo>
                    <a:pt y="2440393" x="1304100"/>
                  </a:lnTo>
                  <a:lnTo>
                    <a:pt y="2487602" x="1342372"/>
                  </a:lnTo>
                  <a:lnTo>
                    <a:pt y="2505983" x="1358390"/>
                  </a:lnTo>
                  <a:lnTo>
                    <a:pt y="2522238" x="1373619"/>
                  </a:lnTo>
                  <a:lnTo>
                    <a:pt y="2537384" x="1389034"/>
                  </a:lnTo>
                  <a:lnTo>
                    <a:pt y="2552436" x="1405604"/>
                  </a:lnTo>
                  <a:lnTo>
                    <a:pt y="2586333" x="1446097"/>
                  </a:lnTo>
                  <a:lnTo>
                    <a:pt y="2586333" x="1446097"/>
                  </a:lnTo>
                  <a:lnTo>
                    <a:pt y="2600198" x="1463898"/>
                  </a:lnTo>
                  <a:lnTo>
                    <a:pt y="2612950" x="1481781"/>
                  </a:lnTo>
                  <a:lnTo>
                    <a:pt y="2624582" x="1499712"/>
                  </a:lnTo>
                  <a:lnTo>
                    <a:pt y="2635082" x="1517659"/>
                  </a:lnTo>
                  <a:lnTo>
                    <a:pt y="2644453" x="1535582"/>
                  </a:lnTo>
                  <a:lnTo>
                    <a:pt y="2652685" x="1553454"/>
                  </a:lnTo>
                  <a:lnTo>
                    <a:pt y="2659773" x="1571235"/>
                  </a:lnTo>
                  <a:lnTo>
                    <a:pt y="2665714" x="1588894"/>
                  </a:lnTo>
                  <a:lnTo>
                    <a:pt y="2670498" x="1606399"/>
                  </a:lnTo>
                  <a:lnTo>
                    <a:pt y="2674119" x="1623715"/>
                  </a:lnTo>
                  <a:lnTo>
                    <a:pt y="2676572" x="1640802"/>
                  </a:lnTo>
                  <a:lnTo>
                    <a:pt y="2677854" x="1657636"/>
                  </a:lnTo>
                  <a:lnTo>
                    <a:pt y="2677957" x="1674175"/>
                  </a:lnTo>
                  <a:lnTo>
                    <a:pt y="2676876" x="1690390"/>
                  </a:lnTo>
                  <a:lnTo>
                    <a:pt y="2674604" x="1706246"/>
                  </a:lnTo>
                  <a:lnTo>
                    <a:pt y="2671137" x="1721708"/>
                  </a:lnTo>
                  <a:lnTo>
                    <a:pt y="2666467" x="1736744"/>
                  </a:lnTo>
                  <a:lnTo>
                    <a:pt y="2660590" x="1751315"/>
                  </a:lnTo>
                  <a:lnTo>
                    <a:pt y="2653502" x="1765392"/>
                  </a:lnTo>
                  <a:lnTo>
                    <a:pt y="2645191" x="1778941"/>
                  </a:lnTo>
                  <a:lnTo>
                    <a:pt y="2635658" x="1791926"/>
                  </a:lnTo>
                  <a:lnTo>
                    <a:pt y="2624889" x="1804311"/>
                  </a:lnTo>
                  <a:lnTo>
                    <a:pt y="2612891" x="1816069"/>
                  </a:lnTo>
                  <a:lnTo>
                    <a:pt y="2599646" x="1827157"/>
                  </a:lnTo>
                  <a:lnTo>
                    <a:pt y="2585154" x="1837550"/>
                  </a:lnTo>
                  <a:lnTo>
                    <a:pt y="2569408" x="1847210"/>
                  </a:lnTo>
                  <a:lnTo>
                    <a:pt y="2552404" x="1856100"/>
                  </a:lnTo>
                  <a:lnTo>
                    <a:pt y="2534134" x="1864190"/>
                  </a:lnTo>
                  <a:lnTo>
                    <a:pt y="2514590" x="1871448"/>
                  </a:lnTo>
                  <a:lnTo>
                    <a:pt y="2493771" x="1877834"/>
                  </a:lnTo>
                  <a:lnTo>
                    <a:pt y="2471671" x="1883316"/>
                  </a:lnTo>
                  <a:lnTo>
                    <a:pt y="2448281" x="1887864"/>
                  </a:lnTo>
                  <a:lnTo>
                    <a:pt y="2448281" x="1887864"/>
                  </a:lnTo>
                  <a:lnTo>
                    <a:pt y="2398732" x="1895382"/>
                  </a:lnTo>
                  <a:lnTo>
                    <a:pt y="2353617" x="1900683"/>
                  </a:lnTo>
                  <a:lnTo>
                    <a:pt y="2308501" x="1904505"/>
                  </a:lnTo>
                  <a:lnTo>
                    <a:pt y="2258952" x="1907586"/>
                  </a:lnTo>
                  <a:lnTo>
                    <a:pt y="2258952" x="1907586"/>
                  </a:lnTo>
                  <a:lnTo>
                    <a:pt y="2233807" x="1908694"/>
                  </a:lnTo>
                  <a:lnTo>
                    <a:pt y="2208662" x="1909065"/>
                  </a:lnTo>
                  <a:lnTo>
                    <a:pt y="2183517" x="1908694"/>
                  </a:lnTo>
                  <a:lnTo>
                    <a:pt y="2158371" x="1907586"/>
                  </a:lnTo>
                  <a:lnTo>
                    <a:pt y="2133226" x="1905736"/>
                  </a:lnTo>
                  <a:lnTo>
                    <a:pt y="2108081" x="1903148"/>
                  </a:lnTo>
                  <a:lnTo>
                    <a:pt y="2082936" x="1899819"/>
                  </a:lnTo>
                  <a:lnTo>
                    <a:pt y="2057791" x="1895753"/>
                  </a:lnTo>
                  <a:lnTo>
                    <a:pt y="2057791" x="1895753"/>
                  </a:lnTo>
                  <a:lnTo>
                    <a:pt y="2014710" x="1889714"/>
                  </a:lnTo>
                  <a:lnTo>
                    <a:pt y="1973480" x="1882934"/>
                  </a:lnTo>
                  <a:lnTo>
                    <a:pt y="1932987" x="1874674"/>
                  </a:lnTo>
                  <a:lnTo>
                    <a:pt y="1892128" x="1864198"/>
                  </a:lnTo>
                  <a:lnTo>
                    <a:pt y="1892128" x="1864198"/>
                  </a:lnTo>
                  <a:lnTo>
                    <a:pt y="1866194" x="1858475"/>
                  </a:lnTo>
                  <a:lnTo>
                    <a:pt y="1841628" x="1854645"/>
                  </a:lnTo>
                  <a:lnTo>
                    <a:pt y="1818416" x="1852759"/>
                  </a:lnTo>
                  <a:lnTo>
                    <a:pt y="1796540" x="1852858"/>
                  </a:lnTo>
                  <a:lnTo>
                    <a:pt y="1775979" x="1854992"/>
                  </a:lnTo>
                  <a:lnTo>
                    <a:pt y="1756718" x="1859204"/>
                  </a:lnTo>
                  <a:lnTo>
                    <a:pt y="1747571" x="1862107"/>
                  </a:lnTo>
                  <a:lnTo>
                    <a:pt y="1738740" x="1865547"/>
                  </a:lnTo>
                  <a:lnTo>
                    <a:pt y="1730228" x="1869527"/>
                  </a:lnTo>
                  <a:lnTo>
                    <a:pt y="1722028" x="1874059"/>
                  </a:lnTo>
                  <a:lnTo>
                    <a:pt y="1714139" x="1879143"/>
                  </a:lnTo>
                  <a:lnTo>
                    <a:pt y="1706562" x="1884791"/>
                  </a:lnTo>
                  <a:lnTo>
                    <a:pt y="1699293" x="1891004"/>
                  </a:lnTo>
                  <a:lnTo>
                    <a:pt y="1692331" x="1897788"/>
                  </a:lnTo>
                  <a:lnTo>
                    <a:pt y="1685669" x="1905148"/>
                  </a:lnTo>
                  <a:lnTo>
                    <a:pt y="1679310" x="1913092"/>
                  </a:lnTo>
                  <a:lnTo>
                    <a:pt y="1667485" x="1930759"/>
                  </a:lnTo>
                  <a:lnTo>
                    <a:pt y="1656839" x="1950828"/>
                  </a:lnTo>
                  <a:lnTo>
                    <a:pt y="1647353" x="1973346"/>
                  </a:lnTo>
                  <a:lnTo>
                    <a:pt y="1639015" x="1998361"/>
                  </a:lnTo>
                  <a:lnTo>
                    <a:pt y="1631801" x="2025916"/>
                  </a:lnTo>
                  <a:lnTo>
                    <a:pt y="1631801" x="2025916"/>
                  </a:lnTo>
                  <a:lnTo>
                    <a:pt y="1623604" x="2072507"/>
                  </a:lnTo>
                  <a:lnTo>
                    <a:pt y="1616516" x="2117622"/>
                  </a:lnTo>
                  <a:lnTo>
                    <a:pt y="1604190" x="2203412"/>
                  </a:lnTo>
                  <a:lnTo>
                    <a:pt y="1604190" x="2203412"/>
                  </a:lnTo>
                  <a:lnTo>
                    <a:pt y="1600869" x="2225429"/>
                  </a:lnTo>
                  <a:lnTo>
                    <a:pt y="1596858" x="2247171"/>
                  </a:lnTo>
                  <a:lnTo>
                    <a:pt y="1592196" x="2268727"/>
                  </a:lnTo>
                  <a:lnTo>
                    <a:pt y="1586934" x="2290188"/>
                  </a:lnTo>
                  <a:lnTo>
                    <a:pt y="1574793" x="2333205"/>
                  </a:lnTo>
                  <a:lnTo>
                    <a:pt y="1560802" x="2376963"/>
                  </a:lnTo>
                  <a:lnTo>
                    <a:pt y="1560802" x="2376963"/>
                  </a:lnTo>
                  <a:lnTo>
                    <a:pt y="1552713" x="2400953"/>
                  </a:lnTo>
                  <a:lnTo>
                    <a:pt y="1543424" x="2425404"/>
                  </a:lnTo>
                  <a:lnTo>
                    <a:pt y="1533208" x="2450040"/>
                  </a:lnTo>
                  <a:lnTo>
                    <a:pt y="1522345" x="2474586"/>
                  </a:lnTo>
                  <a:lnTo>
                    <a:pt y="1499787" x="2522289"/>
                  </a:lnTo>
                  <a:lnTo>
                    <a:pt y="1477971" x="2566292"/>
                  </a:lnTo>
                  <a:lnTo>
                    <a:pt y="1477971" x="2566292"/>
                  </a:lnTo>
                  <a:lnTo>
                    <a:pt y="1432118" x="2646658"/>
                  </a:lnTo>
                  <a:lnTo>
                    <a:pt y="1408637" x="2685546"/>
                  </a:lnTo>
                  <a:lnTo>
                    <a:pt y="1383307" x="2724066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839296" x="7340872"/>
              <a:ext cy="2433143" cx="3169999"/>
            </a:xfrm>
            <a:custGeom>
              <a:avLst/>
              <a:pathLst>
                <a:path h="2433143" w="3169999">
                  <a:moveTo>
                    <a:pt y="2392634" x="2278051"/>
                  </a:moveTo>
                  <a:lnTo>
                    <a:pt y="2402617" x="2310639"/>
                  </a:lnTo>
                  <a:lnTo>
                    <a:pt y="2411137" x="2342932"/>
                  </a:lnTo>
                  <a:lnTo>
                    <a:pt y="2418225" x="2374916"/>
                  </a:lnTo>
                  <a:lnTo>
                    <a:pt y="2423905" x="2406566"/>
                  </a:lnTo>
                  <a:lnTo>
                    <a:pt y="2428208" x="2437864"/>
                  </a:lnTo>
                  <a:lnTo>
                    <a:pt y="2431163" x="2468792"/>
                  </a:lnTo>
                  <a:lnTo>
                    <a:pt y="2432800" x="2499329"/>
                  </a:lnTo>
                  <a:lnTo>
                    <a:pt y="2433143" x="2529448"/>
                  </a:lnTo>
                  <a:lnTo>
                    <a:pt y="2432220" x="2559137"/>
                  </a:lnTo>
                  <a:lnTo>
                    <a:pt y="2430062" x="2588377"/>
                  </a:lnTo>
                  <a:lnTo>
                    <a:pt y="2426698" x="2617139"/>
                  </a:lnTo>
                  <a:lnTo>
                    <a:pt y="2422154" x="2645408"/>
                  </a:lnTo>
                  <a:lnTo>
                    <a:pt y="2416458" x="2673168"/>
                  </a:lnTo>
                  <a:lnTo>
                    <a:pt y="2409642" x="2700392"/>
                  </a:lnTo>
                  <a:lnTo>
                    <a:pt y="2401734" x="2727064"/>
                  </a:lnTo>
                  <a:lnTo>
                    <a:pt y="2392757" x="2753160"/>
                  </a:lnTo>
                  <a:lnTo>
                    <a:pt y="2382746" x="2778664"/>
                  </a:lnTo>
                  <a:lnTo>
                    <a:pt y="2371725" x="2803553"/>
                  </a:lnTo>
                  <a:lnTo>
                    <a:pt y="2359723" x="2827811"/>
                  </a:lnTo>
                  <a:lnTo>
                    <a:pt y="2346769" x="2851414"/>
                  </a:lnTo>
                  <a:lnTo>
                    <a:pt y="2332889" x="2874338"/>
                  </a:lnTo>
                  <a:lnTo>
                    <a:pt y="2318118" x="2896572"/>
                  </a:lnTo>
                  <a:lnTo>
                    <a:pt y="2302478" x="2918093"/>
                  </a:lnTo>
                  <a:lnTo>
                    <a:pt y="2285999" x="2938876"/>
                  </a:lnTo>
                  <a:lnTo>
                    <a:pt y="2268711" x="2958905"/>
                  </a:lnTo>
                  <a:lnTo>
                    <a:pt y="2250638" x="2978161"/>
                  </a:lnTo>
                  <a:lnTo>
                    <a:pt y="2231811" x="2996621"/>
                  </a:lnTo>
                  <a:lnTo>
                    <a:pt y="2212263" x="3014264"/>
                  </a:lnTo>
                  <a:lnTo>
                    <a:pt y="2192017" x="3031075"/>
                  </a:lnTo>
                  <a:lnTo>
                    <a:pt y="2171100" x="3047030"/>
                  </a:lnTo>
                  <a:lnTo>
                    <a:pt y="2149544" x="3062105"/>
                  </a:lnTo>
                  <a:lnTo>
                    <a:pt y="2127377" x="3076289"/>
                  </a:lnTo>
                  <a:lnTo>
                    <a:pt y="2104626" x="3089558"/>
                  </a:lnTo>
                  <a:lnTo>
                    <a:pt y="2081319" x="3101888"/>
                  </a:lnTo>
                  <a:lnTo>
                    <a:pt y="2057487" x="3113263"/>
                  </a:lnTo>
                  <a:lnTo>
                    <a:pt y="2033154" x="3123660"/>
                  </a:lnTo>
                  <a:lnTo>
                    <a:pt y="2008352" x="3133064"/>
                  </a:lnTo>
                  <a:lnTo>
                    <a:pt y="1983108" x="3141449"/>
                  </a:lnTo>
                  <a:lnTo>
                    <a:pt y="1957450" x="3148798"/>
                  </a:lnTo>
                  <a:lnTo>
                    <a:pt y="1931406" x="3155093"/>
                  </a:lnTo>
                  <a:lnTo>
                    <a:pt y="1905006" x="3160307"/>
                  </a:lnTo>
                  <a:lnTo>
                    <a:pt y="1878279" x="3164425"/>
                  </a:lnTo>
                  <a:lnTo>
                    <a:pt y="1851253" x="3167427"/>
                  </a:lnTo>
                  <a:lnTo>
                    <a:pt y="1823954" x="3169293"/>
                  </a:lnTo>
                  <a:lnTo>
                    <a:pt y="1796410" x="3169999"/>
                  </a:lnTo>
                  <a:lnTo>
                    <a:pt y="1768650" x="3169529"/>
                  </a:lnTo>
                  <a:lnTo>
                    <a:pt y="1740708" x="3167861"/>
                  </a:lnTo>
                  <a:lnTo>
                    <a:pt y="1712605" x="3164974"/>
                  </a:lnTo>
                  <a:lnTo>
                    <a:pt y="1684371" x="3160852"/>
                  </a:lnTo>
                  <a:lnTo>
                    <a:pt y="1656035" x="3155468"/>
                  </a:lnTo>
                  <a:lnTo>
                    <a:pt y="1627628" x="3148810"/>
                  </a:lnTo>
                  <a:lnTo>
                    <a:pt y="1599173" x="3140850"/>
                  </a:lnTo>
                  <a:lnTo>
                    <a:pt y="1570707" x="3131577"/>
                  </a:lnTo>
                  <a:lnTo>
                    <a:pt y="1542248" x="3120959"/>
                  </a:lnTo>
                  <a:lnTo>
                    <a:pt y="1513829" x="3108987"/>
                  </a:lnTo>
                  <a:lnTo>
                    <a:pt y="1485481" x="3095632"/>
                  </a:lnTo>
                  <a:lnTo>
                    <a:pt y="1457228" x="3080880"/>
                  </a:lnTo>
                  <a:lnTo>
                    <a:pt y="1429101" x="3064712"/>
                  </a:lnTo>
                  <a:lnTo>
                    <a:pt y="1401127" x="3047101"/>
                  </a:lnTo>
                  <a:lnTo>
                    <a:pt y="1373335" x="3028030"/>
                  </a:lnTo>
                  <a:lnTo>
                    <a:pt y="1345753" x="3007484"/>
                  </a:lnTo>
                  <a:lnTo>
                    <a:pt y="1318406" x="2985435"/>
                  </a:lnTo>
                  <a:lnTo>
                    <a:pt y="1291332" x="2961867"/>
                  </a:lnTo>
                  <a:lnTo>
                    <a:pt y="1264550" x="2936757"/>
                  </a:lnTo>
                  <a:lnTo>
                    <a:pt y="1264550" x="2936757"/>
                  </a:lnTo>
                  <a:lnTo>
                    <a:pt y="1232688" x="2903045"/>
                  </a:lnTo>
                  <a:lnTo>
                    <a:pt y="1201934" x="2871183"/>
                  </a:lnTo>
                  <a:lnTo>
                    <a:pt y="1171921" x="2838579"/>
                  </a:lnTo>
                  <a:lnTo>
                    <a:pt y="1157075" x="2821192"/>
                  </a:lnTo>
                  <a:lnTo>
                    <a:pt y="1142275" x="2802650"/>
                  </a:lnTo>
                  <a:lnTo>
                    <a:pt y="1142275" x="2802650"/>
                  </a:lnTo>
                  <a:lnTo>
                    <a:pt y="1126530" x="2780632"/>
                  </a:lnTo>
                  <a:lnTo>
                    <a:pt y="1111707" x="2758891"/>
                  </a:lnTo>
                  <a:lnTo>
                    <a:pt y="1084096" x="2715874"/>
                  </a:lnTo>
                  <a:lnTo>
                    <a:pt y="1057965" x="2672857"/>
                  </a:lnTo>
                  <a:lnTo>
                    <a:pt y="1031834" x="2629098"/>
                  </a:lnTo>
                  <a:lnTo>
                    <a:pt y="1031834" x="2629098"/>
                  </a:lnTo>
                  <a:lnTo>
                    <a:pt y="992390" x="2554648"/>
                  </a:lnTo>
                  <a:lnTo>
                    <a:pt y="973039" x="2518719"/>
                  </a:lnTo>
                  <a:lnTo>
                    <a:pt y="952947" x="2483157"/>
                  </a:lnTo>
                  <a:lnTo>
                    <a:pt y="952947" x="2483157"/>
                  </a:lnTo>
                  <a:lnTo>
                    <a:pt y="943322" x="2470539"/>
                  </a:lnTo>
                  <a:lnTo>
                    <a:pt y="933647" x="2459298"/>
                  </a:lnTo>
                  <a:lnTo>
                    <a:pt y="923869" x="2449433"/>
                  </a:lnTo>
                  <a:lnTo>
                    <a:pt y="913933" x="2440941"/>
                  </a:lnTo>
                  <a:lnTo>
                    <a:pt y="903792" x="2433809"/>
                  </a:lnTo>
                  <a:lnTo>
                    <a:pt y="893387" x="2428035"/>
                  </a:lnTo>
                  <a:lnTo>
                    <a:pt y="882674" x="2423617"/>
                  </a:lnTo>
                  <a:lnTo>
                    <a:pt y="871594" x="2420541"/>
                  </a:lnTo>
                  <a:lnTo>
                    <a:pt y="860101" x="2418805"/>
                  </a:lnTo>
                  <a:lnTo>
                    <a:pt y="848137" x="2418407"/>
                  </a:lnTo>
                  <a:lnTo>
                    <a:pt y="835653" x="2419338"/>
                  </a:lnTo>
                  <a:lnTo>
                    <a:pt y="822598" x="2421590"/>
                  </a:lnTo>
                  <a:lnTo>
                    <a:pt y="808919" x="2425159"/>
                  </a:lnTo>
                  <a:lnTo>
                    <a:pt y="794565" x="2430039"/>
                  </a:lnTo>
                  <a:lnTo>
                    <a:pt y="779482" x="2436227"/>
                  </a:lnTo>
                  <a:lnTo>
                    <a:pt y="763618" x="2443714"/>
                  </a:lnTo>
                  <a:lnTo>
                    <a:pt y="763618" x="2443714"/>
                  </a:lnTo>
                  <a:lnTo>
                    <a:pt y="726517" x="2464358"/>
                  </a:lnTo>
                  <a:lnTo>
                    <a:pt y="691633" x="2484636"/>
                  </a:lnTo>
                  <a:lnTo>
                    <a:pt y="658229" x="2504173"/>
                  </a:lnTo>
                  <a:lnTo>
                    <a:pt y="625566" x="2522601"/>
                  </a:lnTo>
                  <a:lnTo>
                    <a:pt y="625566" x="2522601"/>
                  </a:lnTo>
                  <a:lnTo>
                    <a:pt y="604589" x="2533621"/>
                  </a:lnTo>
                  <a:lnTo>
                    <a:pt y="594468" x="2537988"/>
                  </a:lnTo>
                  <a:lnTo>
                    <a:pt y="584603" x="2541612"/>
                  </a:lnTo>
                  <a:lnTo>
                    <a:pt y="575003" x="2544512"/>
                  </a:lnTo>
                  <a:lnTo>
                    <a:pt y="565671" x="2546693"/>
                  </a:lnTo>
                  <a:lnTo>
                    <a:pt y="556614" x="2548180"/>
                  </a:lnTo>
                  <a:lnTo>
                    <a:pt y="547850" x="2548980"/>
                  </a:lnTo>
                  <a:lnTo>
                    <a:pt y="539378" x="2549107"/>
                  </a:lnTo>
                  <a:lnTo>
                    <a:pt y="531209" x="2548582"/>
                  </a:lnTo>
                  <a:lnTo>
                    <a:pt y="523348" x="2547415"/>
                  </a:lnTo>
                  <a:lnTo>
                    <a:pt y="515810" x="2545620"/>
                  </a:lnTo>
                  <a:lnTo>
                    <a:pt y="508596" x="2543214"/>
                  </a:lnTo>
                  <a:lnTo>
                    <a:pt y="501717" x="2540208"/>
                  </a:lnTo>
                  <a:lnTo>
                    <a:pt y="495181" x="2536619"/>
                  </a:lnTo>
                  <a:lnTo>
                    <a:pt y="488992" x="2532462"/>
                  </a:lnTo>
                  <a:lnTo>
                    <a:pt y="483163" x="2527748"/>
                  </a:lnTo>
                  <a:lnTo>
                    <a:pt y="477700" x="2522498"/>
                  </a:lnTo>
                  <a:lnTo>
                    <a:pt y="472612" x="2516720"/>
                  </a:lnTo>
                  <a:lnTo>
                    <a:pt y="467906" x="2510428"/>
                  </a:lnTo>
                  <a:lnTo>
                    <a:pt y="459674" x="2496375"/>
                  </a:lnTo>
                  <a:lnTo>
                    <a:pt y="453063" x="2480443"/>
                  </a:lnTo>
                  <a:lnTo>
                    <a:pt y="448137" x="2462761"/>
                  </a:lnTo>
                  <a:lnTo>
                    <a:pt y="444966" x="2443438"/>
                  </a:lnTo>
                  <a:lnTo>
                    <a:pt y="443605" x="2422588"/>
                  </a:lnTo>
                  <a:lnTo>
                    <a:pt y="444125" x="2400326"/>
                  </a:lnTo>
                  <a:lnTo>
                    <a:pt y="444125" x="2400326"/>
                  </a:lnTo>
                  <a:lnTo>
                    <a:pt y="447640" x="2358910"/>
                  </a:lnTo>
                  <a:lnTo>
                    <a:pt y="451521" x="2317494"/>
                  </a:lnTo>
                  <a:lnTo>
                    <a:pt y="454665" x="2276079"/>
                  </a:lnTo>
                  <a:lnTo>
                    <a:pt y="455611" x="2255371"/>
                  </a:lnTo>
                  <a:lnTo>
                    <a:pt y="455958" x="2234663"/>
                  </a:lnTo>
                  <a:lnTo>
                    <a:pt y="455958" x="2234663"/>
                  </a:lnTo>
                  <a:lnTo>
                    <a:pt y="456278" x="2218945"/>
                  </a:lnTo>
                  <a:lnTo>
                    <a:pt y="455726" x="2204327"/>
                  </a:lnTo>
                  <a:lnTo>
                    <a:pt y="454278" x="2190790"/>
                  </a:lnTo>
                  <a:lnTo>
                    <a:pt y="451892" x="2178334"/>
                  </a:lnTo>
                  <a:lnTo>
                    <a:pt y="448535" x="2166939"/>
                  </a:lnTo>
                  <a:lnTo>
                    <a:pt y="444173" x="2156593"/>
                  </a:lnTo>
                  <a:lnTo>
                    <a:pt y="438769" x="2147288"/>
                  </a:lnTo>
                  <a:lnTo>
                    <a:pt y="432292" x="2139013"/>
                  </a:lnTo>
                  <a:lnTo>
                    <a:pt y="424707" x="2131755"/>
                  </a:lnTo>
                  <a:lnTo>
                    <a:pt y="415975" x="2125499"/>
                  </a:lnTo>
                  <a:lnTo>
                    <a:pt y="406066" x="2120241"/>
                  </a:lnTo>
                  <a:lnTo>
                    <a:pt y="394943" x="2115962"/>
                  </a:lnTo>
                  <a:lnTo>
                    <a:pt y="382574" x="2112656"/>
                  </a:lnTo>
                  <a:lnTo>
                    <a:pt y="368922" x="2110310"/>
                  </a:lnTo>
                  <a:lnTo>
                    <a:pt y="353950" x="2108909"/>
                  </a:lnTo>
                  <a:lnTo>
                    <a:pt y="337628" x="2108444"/>
                  </a:lnTo>
                  <a:lnTo>
                    <a:pt y="337628" x="2108444"/>
                  </a:lnTo>
                  <a:lnTo>
                    <a:pt y="279571" x="2111280"/>
                  </a:lnTo>
                  <a:lnTo>
                    <a:pt y="231131" x="2113374"/>
                  </a:lnTo>
                  <a:lnTo>
                    <a:pt y="185648" x="2113990"/>
                  </a:lnTo>
                  <a:lnTo>
                    <a:pt y="161935" x="2113512"/>
                  </a:lnTo>
                  <a:lnTo>
                    <a:pt y="136466" x="2112388"/>
                  </a:lnTo>
                  <a:lnTo>
                    <a:pt y="136466" x="2112388"/>
                  </a:lnTo>
                  <a:lnTo>
                    <a:pt y="113774" x="2110396"/>
                  </a:lnTo>
                  <a:lnTo>
                    <a:pt y="93055" x="2107351"/>
                  </a:lnTo>
                  <a:lnTo>
                    <a:pt y="74335" x="2103218"/>
                  </a:lnTo>
                  <a:lnTo>
                    <a:pt y="57642" x="2097968"/>
                  </a:lnTo>
                  <a:lnTo>
                    <a:pt y="43005" x="2091558"/>
                  </a:lnTo>
                  <a:lnTo>
                    <a:pt y="30454" x="2083961"/>
                  </a:lnTo>
                  <a:lnTo>
                    <a:pt y="20017" x="2075138"/>
                  </a:lnTo>
                  <a:lnTo>
                    <a:pt y="15603" x="2070259"/>
                  </a:lnTo>
                  <a:lnTo>
                    <a:pt y="11726" x="2065056"/>
                  </a:lnTo>
                  <a:lnTo>
                    <a:pt y="8393" x="2059530"/>
                  </a:lnTo>
                  <a:lnTo>
                    <a:pt y="5604" x="2053681"/>
                  </a:lnTo>
                  <a:lnTo>
                    <a:pt y="3372" x="2047496"/>
                  </a:lnTo>
                  <a:lnTo>
                    <a:pt y="1688" x="2040976"/>
                  </a:lnTo>
                  <a:lnTo>
                    <a:pt y="564" x="2034113"/>
                  </a:lnTo>
                  <a:lnTo>
                    <a:pt y="0" x="2026906"/>
                  </a:lnTo>
                  <a:lnTo>
                    <a:pt y="571" x="2011437"/>
                  </a:lnTo>
                  <a:lnTo>
                    <a:pt y="3431" x="1994539"/>
                  </a:lnTo>
                  <a:lnTo>
                    <a:pt y="8606" x="1976170"/>
                  </a:lnTo>
                  <a:lnTo>
                    <a:pt y="16128" x="1956298"/>
                  </a:lnTo>
                  <a:lnTo>
                    <a:pt y="26024" x="1934893"/>
                  </a:lnTo>
                  <a:lnTo>
                    <a:pt y="26024" x="1934893"/>
                  </a:lnTo>
                  <a:lnTo>
                    <a:pt y="38390" x="1914208"/>
                  </a:lnTo>
                  <a:lnTo>
                    <a:pt y="51726" x="1893662"/>
                  </a:lnTo>
                  <a:lnTo>
                    <a:pt y="65890" x="1873392"/>
                  </a:lnTo>
                  <a:lnTo>
                    <a:pt y="80752" x="1853540"/>
                  </a:lnTo>
                  <a:lnTo>
                    <a:pt y="96167" x="1834241"/>
                  </a:lnTo>
                  <a:lnTo>
                    <a:pt y="111999" x="1815639"/>
                  </a:lnTo>
                  <a:lnTo>
                    <a:pt y="128108" x="1797866"/>
                  </a:lnTo>
                  <a:lnTo>
                    <a:pt y="144355" x="1781063"/>
                  </a:lnTo>
                  <a:lnTo>
                    <a:pt y="144355" x="1781063"/>
                  </a:lnTo>
                  <a:lnTo>
                    <a:pt y="186264" x="1742112"/>
                  </a:lnTo>
                  <a:lnTo>
                    <a:pt y="216339" x="1714995"/>
                  </a:lnTo>
                  <a:lnTo>
                    <a:pt y="270574" x="1666677"/>
                  </a:lnTo>
                  <a:lnTo>
                    <a:pt y="270574" x="1666677"/>
                  </a:lnTo>
                  <a:lnTo>
                    <a:pt y="346996" x="1608004"/>
                  </a:lnTo>
                  <a:lnTo>
                    <a:pt y="420459" x="1552291"/>
                  </a:lnTo>
                  <a:lnTo>
                    <a:pt y="420459" x="1552291"/>
                  </a:lnTo>
                  <a:lnTo>
                    <a:pt y="439609" x="1537799"/>
                  </a:lnTo>
                  <a:lnTo>
                    <a:pt y="457856" x="1523154"/>
                  </a:lnTo>
                  <a:lnTo>
                    <a:pt y="475211" x="1508343"/>
                  </a:lnTo>
                  <a:lnTo>
                    <a:pt y="491675" x="1493358"/>
                  </a:lnTo>
                  <a:lnTo>
                    <a:pt y="507247" x="1478180"/>
                  </a:lnTo>
                  <a:lnTo>
                    <a:pt y="521932" x="1462797"/>
                  </a:lnTo>
                  <a:lnTo>
                    <a:pt y="535729" x="1447201"/>
                  </a:lnTo>
                  <a:lnTo>
                    <a:pt y="548651" x="1431373"/>
                  </a:lnTo>
                  <a:lnTo>
                    <a:pt y="560693" x="1415299"/>
                  </a:lnTo>
                  <a:lnTo>
                    <a:pt y="571859" x="1398974"/>
                  </a:lnTo>
                  <a:lnTo>
                    <a:pt y="582154" x="1382380"/>
                  </a:lnTo>
                  <a:lnTo>
                    <a:pt y="591577" x="1365506"/>
                  </a:lnTo>
                  <a:lnTo>
                    <a:pt y="600132" x="1348332"/>
                  </a:lnTo>
                  <a:lnTo>
                    <a:pt y="607828" x="1330855"/>
                  </a:lnTo>
                  <a:lnTo>
                    <a:pt y="614659" x="1313054"/>
                  </a:lnTo>
                  <a:lnTo>
                    <a:pt y="620635" x="1294922"/>
                  </a:lnTo>
                  <a:lnTo>
                    <a:pt y="625755" x="1276442"/>
                  </a:lnTo>
                  <a:lnTo>
                    <a:pt y="630023" x="1257604"/>
                  </a:lnTo>
                  <a:lnTo>
                    <a:pt y="633438" x="1238391"/>
                  </a:lnTo>
                  <a:lnTo>
                    <a:pt y="636010" x="1218792"/>
                  </a:lnTo>
                  <a:lnTo>
                    <a:pt y="637742" x="1198798"/>
                  </a:lnTo>
                  <a:lnTo>
                    <a:pt y="638629" x="1178390"/>
                  </a:lnTo>
                  <a:lnTo>
                    <a:pt y="638677" x="1157556"/>
                  </a:lnTo>
                  <a:lnTo>
                    <a:pt y="637892" x="1136284"/>
                  </a:lnTo>
                  <a:lnTo>
                    <a:pt y="636274" x="1114562"/>
                  </a:lnTo>
                  <a:lnTo>
                    <a:pt y="633829" x="1092379"/>
                  </a:lnTo>
                  <a:lnTo>
                    <a:pt y="630555" x="1069719"/>
                  </a:lnTo>
                  <a:lnTo>
                    <a:pt y="626461" x="1046566"/>
                  </a:lnTo>
                  <a:lnTo>
                    <a:pt y="621542" x="1022911"/>
                  </a:lnTo>
                  <a:lnTo>
                    <a:pt y="615807" x="998744"/>
                  </a:lnTo>
                  <a:lnTo>
                    <a:pt y="609260" x="974045"/>
                  </a:lnTo>
                  <a:lnTo>
                    <a:pt y="601899" x="948805"/>
                  </a:lnTo>
                  <a:lnTo>
                    <a:pt y="601899" x="948805"/>
                  </a:lnTo>
                  <a:lnTo>
                    <a:pt y="587850" x="906218"/>
                  </a:lnTo>
                  <a:lnTo>
                    <a:pt y="575275" x="862522"/>
                  </a:lnTo>
                  <a:lnTo>
                    <a:pt y="564184" x="819564"/>
                  </a:lnTo>
                  <a:lnTo>
                    <a:pt y="554567" x="779198"/>
                  </a:lnTo>
                  <a:lnTo>
                    <a:pt y="554567" x="779198"/>
                  </a:lnTo>
                  <a:lnTo>
                    <a:pt y="546371" x="741664"/>
                  </a:lnTo>
                  <a:lnTo>
                    <a:pt y="539283" x="703762"/>
                  </a:lnTo>
                  <a:lnTo>
                    <a:pt y="532936" x="662161"/>
                  </a:lnTo>
                  <a:lnTo>
                    <a:pt y="526957" x="613535"/>
                  </a:lnTo>
                  <a:lnTo>
                    <a:pt y="526957" x="613535"/>
                  </a:lnTo>
                  <a:lnTo>
                    <a:pt y="524121" x="574277"/>
                  </a:lnTo>
                  <a:lnTo>
                    <a:pt y="522026" x="530211"/>
                  </a:lnTo>
                  <a:lnTo>
                    <a:pt y="521411" x="485407"/>
                  </a:lnTo>
                  <a:lnTo>
                    <a:pt y="521888" x="463997"/>
                  </a:lnTo>
                  <a:lnTo>
                    <a:pt y="523012" x="443928"/>
                  </a:lnTo>
                  <a:lnTo>
                    <a:pt y="523012" x="443928"/>
                  </a:lnTo>
                  <a:lnTo>
                    <a:pt y="526712" x="391480"/>
                  </a:lnTo>
                  <a:lnTo>
                    <a:pt y="531887" x="340882"/>
                  </a:lnTo>
                  <a:lnTo>
                    <a:pt y="538545" x="292501"/>
                  </a:lnTo>
                  <a:lnTo>
                    <a:pt y="546679" x="246711"/>
                  </a:lnTo>
                  <a:lnTo>
                    <a:pt y="546679" x="246711"/>
                  </a:lnTo>
                  <a:lnTo>
                    <a:pt y="552749" x="222189"/>
                  </a:lnTo>
                  <a:lnTo>
                    <a:pt y="559833" x="198925"/>
                  </a:lnTo>
                  <a:lnTo>
                    <a:pt y="567887" x="176915"/>
                  </a:lnTo>
                  <a:lnTo>
                    <a:pt y="576861" x="156168"/>
                  </a:lnTo>
                  <a:lnTo>
                    <a:pt y="586710" x="136691"/>
                  </a:lnTo>
                  <a:lnTo>
                    <a:pt y="597379" x="118484"/>
                  </a:lnTo>
                  <a:lnTo>
                    <a:pt y="608826" x="101559"/>
                  </a:lnTo>
                  <a:lnTo>
                    <a:pt y="621006" x="85915"/>
                  </a:lnTo>
                  <a:lnTo>
                    <a:pt y="633864" x="71562"/>
                  </a:lnTo>
                  <a:lnTo>
                    <a:pt y="647358" x="58502"/>
                  </a:lnTo>
                  <a:lnTo>
                    <a:pt y="661439" x="46740"/>
                  </a:lnTo>
                  <a:lnTo>
                    <a:pt y="676057" x="36280"/>
                  </a:lnTo>
                  <a:lnTo>
                    <a:pt y="691168" x="27133"/>
                  </a:lnTo>
                  <a:lnTo>
                    <a:pt y="706721" x="19295"/>
                  </a:lnTo>
                  <a:lnTo>
                    <a:pt y="722668" x="12779"/>
                  </a:lnTo>
                  <a:lnTo>
                    <a:pt y="738966" x="7584"/>
                  </a:lnTo>
                  <a:lnTo>
                    <a:pt y="755563" x="3719"/>
                  </a:lnTo>
                  <a:lnTo>
                    <a:pt y="772414" x="1191"/>
                  </a:lnTo>
                  <a:lnTo>
                    <a:pt y="789469" x="0"/>
                  </a:lnTo>
                  <a:lnTo>
                    <a:pt y="806682" x="149"/>
                  </a:lnTo>
                  <a:lnTo>
                    <a:pt y="824006" x="1652"/>
                  </a:lnTo>
                  <a:lnTo>
                    <a:pt y="841389" x="4508"/>
                  </a:lnTo>
                  <a:lnTo>
                    <a:pt y="858787" x="8724"/>
                  </a:lnTo>
                  <a:lnTo>
                    <a:pt y="876154" x="14302"/>
                  </a:lnTo>
                  <a:lnTo>
                    <a:pt y="893442" x="21252"/>
                  </a:lnTo>
                  <a:lnTo>
                    <a:pt y="910596" x="29574"/>
                  </a:lnTo>
                  <a:lnTo>
                    <a:pt y="927577" x="39277"/>
                  </a:lnTo>
                  <a:lnTo>
                    <a:pt y="944332" x="50365"/>
                  </a:lnTo>
                  <a:lnTo>
                    <a:pt y="960819" x="62841"/>
                  </a:lnTo>
                  <a:lnTo>
                    <a:pt y="976983" x="76713"/>
                  </a:lnTo>
                  <a:lnTo>
                    <a:pt y="992785" x="91982"/>
                  </a:lnTo>
                  <a:lnTo>
                    <a:pt y="1008167" x="108658"/>
                  </a:lnTo>
                  <a:lnTo>
                    <a:pt y="1008167" x="108658"/>
                  </a:lnTo>
                  <a:lnTo>
                    <a:pt y="1040645" x="144465"/>
                  </a:lnTo>
                  <a:lnTo>
                    <a:pt y="1055385" x="161560"/>
                  </a:lnTo>
                  <a:lnTo>
                    <a:pt y="1069798" x="179164"/>
                  </a:lnTo>
                  <a:lnTo>
                    <a:pt y="1084396" x="198061"/>
                  </a:lnTo>
                  <a:lnTo>
                    <a:pt y="1099688" x="219037"/>
                  </a:lnTo>
                  <a:lnTo>
                    <a:pt y="1116183" x="242881"/>
                  </a:lnTo>
                  <a:lnTo>
                    <a:pt y="1134387" x="270377"/>
                  </a:lnTo>
                  <a:lnTo>
                    <a:pt y="1134387" x="270377"/>
                  </a:lnTo>
                  <a:lnTo>
                    <a:pt y="1152381" x="299344"/>
                  </a:lnTo>
                  <a:lnTo>
                    <a:pt y="1174816" x="336445"/>
                  </a:lnTo>
                  <a:lnTo>
                    <a:pt y="1198727" x="377983"/>
                  </a:lnTo>
                  <a:lnTo>
                    <a:pt y="1221162" x="420262"/>
                  </a:lnTo>
                  <a:lnTo>
                    <a:pt y="1221162" x="420262"/>
                  </a:lnTo>
                  <a:lnTo>
                    <a:pt y="1237370" x="454034"/>
                  </a:lnTo>
                  <a:lnTo>
                    <a:pt y="1256168" x="495205"/>
                  </a:lnTo>
                  <a:lnTo>
                    <a:pt y="1300049" x="593814"/>
                  </a:lnTo>
                  <a:lnTo>
                    <a:pt y="1300049" x="593814"/>
                  </a:lnTo>
                  <a:lnTo>
                    <a:pt y="1311689" x="617239"/>
                  </a:lnTo>
                  <a:lnTo>
                    <a:pt y="1324402" x="638657"/>
                  </a:lnTo>
                  <a:lnTo>
                    <a:pt y="1338140" x="658008"/>
                  </a:lnTo>
                  <a:lnTo>
                    <a:pt y="1352868" x="675229"/>
                  </a:lnTo>
                  <a:lnTo>
                    <a:pt y="1368543" x="690249"/>
                  </a:lnTo>
                  <a:lnTo>
                    <a:pt y="1385121" x="703017"/>
                  </a:lnTo>
                  <a:lnTo>
                    <a:pt y="1393740" x="708531"/>
                  </a:lnTo>
                  <a:lnTo>
                    <a:pt y="1402571" x="713457"/>
                  </a:lnTo>
                  <a:lnTo>
                    <a:pt y="1411607" x="717788"/>
                  </a:lnTo>
                  <a:lnTo>
                    <a:pt y="1420845" x="721512"/>
                  </a:lnTo>
                  <a:lnTo>
                    <a:pt y="1430280" x="724624"/>
                  </a:lnTo>
                  <a:lnTo>
                    <a:pt y="1439904" x="727117"/>
                  </a:lnTo>
                  <a:lnTo>
                    <a:pt y="1449718" x="728982"/>
                  </a:lnTo>
                  <a:lnTo>
                    <a:pt y="1459713" x="730209"/>
                  </a:lnTo>
                  <a:lnTo>
                    <a:pt y="1469881" x="730793"/>
                  </a:lnTo>
                  <a:lnTo>
                    <a:pt y="1480219" x="730726"/>
                  </a:lnTo>
                  <a:lnTo>
                    <a:pt y="1490727" x="729996"/>
                  </a:lnTo>
                  <a:lnTo>
                    <a:pt y="1501397" x="728600"/>
                  </a:lnTo>
                  <a:lnTo>
                    <a:pt y="1512220" x="726525"/>
                  </a:lnTo>
                  <a:lnTo>
                    <a:pt y="1523193" x="723772"/>
                  </a:lnTo>
                  <a:lnTo>
                    <a:pt y="1534316" x="720321"/>
                  </a:lnTo>
                  <a:lnTo>
                    <a:pt y="1545577" x="716171"/>
                  </a:lnTo>
                  <a:lnTo>
                    <a:pt y="1556976" x="711316"/>
                  </a:lnTo>
                  <a:lnTo>
                    <a:pt y="1568502" x="705746"/>
                  </a:lnTo>
                  <a:lnTo>
                    <a:pt y="1591931" x="692422"/>
                  </a:lnTo>
                  <a:lnTo>
                    <a:pt y="1591931" x="692422"/>
                  </a:lnTo>
                  <a:lnTo>
                    <a:pt y="1633347" x="667770"/>
                  </a:lnTo>
                  <a:lnTo>
                    <a:pt y="1671804" x="646076"/>
                  </a:lnTo>
                  <a:lnTo>
                    <a:pt y="1691309" x="635876"/>
                  </a:lnTo>
                  <a:lnTo>
                    <a:pt y="1711741" x="625861"/>
                  </a:lnTo>
                  <a:lnTo>
                    <a:pt y="1733652" x="615847"/>
                  </a:lnTo>
                  <a:lnTo>
                    <a:pt y="1757594" x="605647"/>
                  </a:lnTo>
                  <a:lnTo>
                    <a:pt y="1757594" x="605647"/>
                  </a:lnTo>
                  <a:lnTo>
                    <a:pt y="1801045" x="589313"/>
                  </a:lnTo>
                  <a:lnTo>
                    <a:pt y="1841904" x="575571"/>
                  </a:lnTo>
                  <a:lnTo>
                    <a:pt y="1879068" x="564045"/>
                  </a:lnTo>
                  <a:lnTo>
                    <a:pt y="1911424" x="554370"/>
                  </a:lnTo>
                  <a:lnTo>
                    <a:pt y="1911424" x="554370"/>
                  </a:lnTo>
                  <a:lnTo>
                    <a:pt y="1936399" x="547345"/>
                  </a:lnTo>
                  <a:lnTo>
                    <a:pt y="1961099" x="541058"/>
                  </a:lnTo>
                  <a:lnTo>
                    <a:pt y="1985613" x="535512"/>
                  </a:lnTo>
                  <a:lnTo>
                    <a:pt y="2010032" x="530704"/>
                  </a:lnTo>
                  <a:lnTo>
                    <a:pt y="2034452" x="526637"/>
                  </a:lnTo>
                  <a:lnTo>
                    <a:pt y="2058966" x="523308"/>
                  </a:lnTo>
                  <a:lnTo>
                    <a:pt y="2083665" x="520721"/>
                  </a:lnTo>
                  <a:lnTo>
                    <a:pt y="2108641" x="518871"/>
                  </a:lnTo>
                  <a:lnTo>
                    <a:pt y="2108641" x="518871"/>
                  </a:lnTo>
                  <a:lnTo>
                    <a:pt y="2132662" x="517987"/>
                  </a:lnTo>
                  <a:lnTo>
                    <a:pt y="2155898" x="518275"/>
                  </a:lnTo>
                  <a:lnTo>
                    <a:pt y="2178326" x="519707"/>
                  </a:lnTo>
                  <a:lnTo>
                    <a:pt y="2199925" x="522251"/>
                  </a:lnTo>
                  <a:lnTo>
                    <a:pt y="2220669" x="525880"/>
                  </a:lnTo>
                  <a:lnTo>
                    <a:pt y="2240540" x="530562"/>
                  </a:lnTo>
                  <a:lnTo>
                    <a:pt y="2259516" x="536269"/>
                  </a:lnTo>
                  <a:lnTo>
                    <a:pt y="2277570" x="542967"/>
                  </a:lnTo>
                  <a:lnTo>
                    <a:pt y="2294684" x="550635"/>
                  </a:lnTo>
                  <a:lnTo>
                    <a:pt y="2310832" x="559233"/>
                  </a:lnTo>
                  <a:lnTo>
                    <a:pt y="2325995" x="568739"/>
                  </a:lnTo>
                  <a:lnTo>
                    <a:pt y="2340147" x="579121"/>
                  </a:lnTo>
                  <a:lnTo>
                    <a:pt y="2353270" x="590350"/>
                  </a:lnTo>
                  <a:lnTo>
                    <a:pt y="2365339" x="602396"/>
                  </a:lnTo>
                  <a:lnTo>
                    <a:pt y="2376332" x="615227"/>
                  </a:lnTo>
                  <a:lnTo>
                    <a:pt y="2386225" x="628820"/>
                  </a:lnTo>
                  <a:lnTo>
                    <a:pt y="2394997" x="643138"/>
                  </a:lnTo>
                  <a:lnTo>
                    <a:pt y="2402625" x="658154"/>
                  </a:lnTo>
                  <a:lnTo>
                    <a:pt y="2409090" x="673840"/>
                  </a:lnTo>
                  <a:lnTo>
                    <a:pt y="2414368" x="690166"/>
                  </a:lnTo>
                  <a:lnTo>
                    <a:pt y="2418430" x="707099"/>
                  </a:lnTo>
                  <a:lnTo>
                    <a:pt y="2421266" x="724612"/>
                  </a:lnTo>
                  <a:lnTo>
                    <a:pt y="2422840" x="742677"/>
                  </a:lnTo>
                  <a:lnTo>
                    <a:pt y="2423140" x="761263"/>
                  </a:lnTo>
                  <a:lnTo>
                    <a:pt y="2422142" x="780342"/>
                  </a:lnTo>
                  <a:lnTo>
                    <a:pt y="2419819" x="799878"/>
                  </a:lnTo>
                  <a:lnTo>
                    <a:pt y="2416151" x="819848"/>
                  </a:lnTo>
                  <a:lnTo>
                    <a:pt y="2411118" x="840221"/>
                  </a:lnTo>
                  <a:lnTo>
                    <a:pt y="2404692" x="860964"/>
                  </a:lnTo>
                  <a:lnTo>
                    <a:pt y="2396855" x="882051"/>
                  </a:lnTo>
                  <a:lnTo>
                    <a:pt y="2387586" x="903453"/>
                  </a:lnTo>
                  <a:lnTo>
                    <a:pt y="2376857" x="925139"/>
                  </a:lnTo>
                  <a:lnTo>
                    <a:pt y="2376857" x="925139"/>
                  </a:lnTo>
                  <a:lnTo>
                    <a:pt y="2360141" x="957494"/>
                  </a:lnTo>
                  <a:lnTo>
                    <a:pt y="2345180" x="984304"/>
                  </a:lnTo>
                  <a:lnTo>
                    <a:pt y="2331513" x="1006677"/>
                  </a:lnTo>
                  <a:lnTo>
                    <a:pt y="2318678" x="1025720"/>
                  </a:lnTo>
                  <a:lnTo>
                    <a:pt y="2306214" x="1042546"/>
                  </a:lnTo>
                  <a:lnTo>
                    <a:pt y="2293655" x="1058261"/>
                  </a:lnTo>
                  <a:lnTo>
                    <a:pt y="2266415" x="1090802"/>
                  </a:lnTo>
                  <a:lnTo>
                    <a:pt y="2266415" x="1090802"/>
                  </a:lnTo>
                  <a:lnTo>
                    <a:pt y="2250638" x="1110306"/>
                  </a:lnTo>
                  <a:lnTo>
                    <a:pt y="2233381" x="1130001"/>
                  </a:lnTo>
                  <a:lnTo>
                    <a:pt y="2215383" x="1149320"/>
                  </a:lnTo>
                  <a:lnTo>
                    <a:pt y="2197389" x="1167716"/>
                  </a:lnTo>
                  <a:lnTo>
                    <a:pt y="2164355" x="1199516"/>
                  </a:lnTo>
                  <a:lnTo>
                    <a:pt y="2140196" x="1220965"/>
                  </a:lnTo>
                  <a:lnTo>
                    <a:pt y="2140196" x="1220965"/>
                  </a:lnTo>
                  <a:lnTo>
                    <a:pt y="2099522" x="1253506"/>
                  </a:lnTo>
                  <a:lnTo>
                    <a:pt y="2060323" x="1286047"/>
                  </a:lnTo>
                  <a:lnTo>
                    <a:pt y="2022607" x="1318588"/>
                  </a:lnTo>
                  <a:lnTo>
                    <a:pt y="1986366" x="1351129"/>
                  </a:lnTo>
                  <a:lnTo>
                    <a:pt y="1986366" x="1351129"/>
                  </a:lnTo>
                  <a:lnTo>
                    <a:pt y="1970553" x="1368492"/>
                  </a:lnTo>
                  <a:lnTo>
                    <a:pt y="1957123" x="1386506"/>
                  </a:lnTo>
                  <a:lnTo>
                    <a:pt y="1946047" x="1405072"/>
                  </a:lnTo>
                  <a:lnTo>
                    <a:pt y="1937306" x="1424099"/>
                  </a:lnTo>
                  <a:lnTo>
                    <a:pt y="1930881" x="1443497"/>
                  </a:lnTo>
                  <a:lnTo>
                    <a:pt y="1926740" x="1463172"/>
                  </a:lnTo>
                  <a:lnTo>
                    <a:pt y="1924862" x="1483032"/>
                  </a:lnTo>
                  <a:lnTo>
                    <a:pt y="1925229" x="1502986"/>
                  </a:lnTo>
                  <a:lnTo>
                    <a:pt y="1927812" x="1522941"/>
                  </a:lnTo>
                  <a:lnTo>
                    <a:pt y="1932593" x="1542800"/>
                  </a:lnTo>
                  <a:lnTo>
                    <a:pt y="1939547" x="1562475"/>
                  </a:lnTo>
                  <a:lnTo>
                    <a:pt y="1948650" x="1581873"/>
                  </a:lnTo>
                  <a:lnTo>
                    <a:pt y="1959876" x="1600901"/>
                  </a:lnTo>
                  <a:lnTo>
                    <a:pt y="1973208" x="1619467"/>
                  </a:lnTo>
                  <a:lnTo>
                    <a:pt y="1988618" x="1637481"/>
                  </a:lnTo>
                  <a:lnTo>
                    <a:pt y="2006088" x="1654844"/>
                  </a:lnTo>
                  <a:lnTo>
                    <a:pt y="2006088" x="1654844"/>
                  </a:lnTo>
                  <a:lnTo>
                    <a:pt y="2039552" x="1686769"/>
                  </a:lnTo>
                  <a:lnTo>
                    <a:pt y="2069691" x="1717953"/>
                  </a:lnTo>
                  <a:lnTo>
                    <a:pt y="2097609" x="1749137"/>
                  </a:lnTo>
                  <a:lnTo>
                    <a:pt y="2124419" x="1781063"/>
                  </a:lnTo>
                  <a:lnTo>
                    <a:pt y="2124419" x="1781063"/>
                  </a:lnTo>
                  <a:lnTo>
                    <a:pt y="2137885" x="1796533"/>
                  </a:lnTo>
                  <a:lnTo>
                    <a:pt y="2151536" x="1813111"/>
                  </a:lnTo>
                  <a:lnTo>
                    <a:pt y="2178653" x="1848117"/>
                  </a:lnTo>
                  <a:lnTo>
                    <a:pt y="2204292" x="1883123"/>
                  </a:lnTo>
                  <a:lnTo>
                    <a:pt y="2226972" x="1915171"/>
                  </a:lnTo>
                  <a:lnTo>
                    <a:pt y="2226972" x="1915171"/>
                  </a:lnTo>
                  <a:lnTo>
                    <a:pt y="2242540" x="1937212"/>
                  </a:lnTo>
                  <a:lnTo>
                    <a:pt y="2256862" x="1959115"/>
                  </a:lnTo>
                  <a:lnTo>
                    <a:pt y="2270166" x="1981108"/>
                  </a:lnTo>
                  <a:lnTo>
                    <a:pt y="2282686" x="2003426"/>
                  </a:lnTo>
                  <a:lnTo>
                    <a:pt y="2294649" x="2026299"/>
                  </a:lnTo>
                  <a:lnTo>
                    <a:pt y="2306289" x="2049957"/>
                  </a:lnTo>
                  <a:lnTo>
                    <a:pt y="2329525" x="2100555"/>
                  </a:lnTo>
                  <a:lnTo>
                    <a:pt y="2329525" x="2100555"/>
                  </a:lnTo>
                  <a:lnTo>
                    <a:pt y="2347152" x="2143821"/>
                  </a:lnTo>
                  <a:lnTo>
                    <a:pt y="2364038" x="2189303"/>
                  </a:lnTo>
                  <a:lnTo>
                    <a:pt y="2379444" x="2234785"/>
                  </a:lnTo>
                  <a:lnTo>
                    <a:pt y="2392634" x="2278051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578665" x="7303535"/>
              <a:ext cy="3275877" cx="2738790"/>
            </a:xfrm>
            <a:custGeom>
              <a:avLst/>
              <a:pathLst>
                <a:path h="3275877" w="2738790">
                  <a:moveTo>
                    <a:pt y="2814983" x="1017697"/>
                  </a:moveTo>
                  <a:lnTo>
                    <a:pt y="2844645" x="1029471"/>
                  </a:lnTo>
                  <a:lnTo>
                    <a:pt y="2873348" x="1042207"/>
                  </a:lnTo>
                  <a:lnTo>
                    <a:pt y="2901093" x="1055878"/>
                  </a:lnTo>
                  <a:lnTo>
                    <a:pt y="2927871" x="1070449"/>
                  </a:lnTo>
                  <a:lnTo>
                    <a:pt y="2953687" x="1085883"/>
                  </a:lnTo>
                  <a:lnTo>
                    <a:pt y="2978532" x="1102146"/>
                  </a:lnTo>
                  <a:lnTo>
                    <a:pt y="3002407" x="1119209"/>
                  </a:lnTo>
                  <a:lnTo>
                    <a:pt y="3025304" x="1137037"/>
                  </a:lnTo>
                  <a:lnTo>
                    <a:pt y="3047223" x="1155595"/>
                  </a:lnTo>
                  <a:lnTo>
                    <a:pt y="3068163" x="1174848"/>
                  </a:lnTo>
                  <a:lnTo>
                    <a:pt y="3088114" x="1194763"/>
                  </a:lnTo>
                  <a:lnTo>
                    <a:pt y="3107078" x="1215309"/>
                  </a:lnTo>
                  <a:lnTo>
                    <a:pt y="3125053" x="1236451"/>
                  </a:lnTo>
                  <a:lnTo>
                    <a:pt y="3142033" x="1258152"/>
                  </a:lnTo>
                  <a:lnTo>
                    <a:pt y="3158016" x="1280383"/>
                  </a:lnTo>
                  <a:lnTo>
                    <a:pt y="3172996" x="1303106"/>
                  </a:lnTo>
                  <a:lnTo>
                    <a:pt y="3186971" x="1326295"/>
                  </a:lnTo>
                  <a:lnTo>
                    <a:pt y="3199940" x="1349906"/>
                  </a:lnTo>
                  <a:lnTo>
                    <a:pt y="3211899" x="1373915"/>
                  </a:lnTo>
                  <a:lnTo>
                    <a:pt y="3222849" x="1398279"/>
                  </a:lnTo>
                  <a:lnTo>
                    <a:pt y="3232777" x="1422971"/>
                  </a:lnTo>
                  <a:lnTo>
                    <a:pt y="3241687" x="1447959"/>
                  </a:lnTo>
                  <a:lnTo>
                    <a:pt y="3249572" x="1473198"/>
                  </a:lnTo>
                  <a:lnTo>
                    <a:pt y="3256435" x="1498667"/>
                  </a:lnTo>
                  <a:lnTo>
                    <a:pt y="3262265" x="1524329"/>
                  </a:lnTo>
                  <a:lnTo>
                    <a:pt y="3267065" x="1550145"/>
                  </a:lnTo>
                  <a:lnTo>
                    <a:pt y="3270832" x="1576087"/>
                  </a:lnTo>
                  <a:lnTo>
                    <a:pt y="3273554" x="1602120"/>
                  </a:lnTo>
                  <a:lnTo>
                    <a:pt y="3275238" x="1628207"/>
                  </a:lnTo>
                  <a:lnTo>
                    <a:pt y="3275877" x="1654323"/>
                  </a:lnTo>
                  <a:lnTo>
                    <a:pt y="3275467" x="1680423"/>
                  </a:lnTo>
                  <a:lnTo>
                    <a:pt y="3274007" x="1706479"/>
                  </a:lnTo>
                  <a:lnTo>
                    <a:pt y="3271491" x="1732457"/>
                  </a:lnTo>
                  <a:lnTo>
                    <a:pt y="3267917" x="1758324"/>
                  </a:lnTo>
                  <a:lnTo>
                    <a:pt y="3263286" x="1784049"/>
                  </a:lnTo>
                  <a:lnTo>
                    <a:pt y="3257587" x="1809588"/>
                  </a:lnTo>
                  <a:lnTo>
                    <a:pt y="3250822" x="1834919"/>
                  </a:lnTo>
                  <a:lnTo>
                    <a:pt y="3242989" x="1860005"/>
                  </a:lnTo>
                  <a:lnTo>
                    <a:pt y="3234079" x="1884807"/>
                  </a:lnTo>
                  <a:lnTo>
                    <a:pt y="3224095" x="1909298"/>
                  </a:lnTo>
                  <a:lnTo>
                    <a:pt y="3213028" x="1933441"/>
                  </a:lnTo>
                  <a:lnTo>
                    <a:pt y="3200883" x="1957202"/>
                  </a:lnTo>
                  <a:lnTo>
                    <a:pt y="3187650" x="1980548"/>
                  </a:lnTo>
                  <a:lnTo>
                    <a:pt y="3173324" x="2003445"/>
                  </a:lnTo>
                  <a:lnTo>
                    <a:pt y="3157909" x="2025861"/>
                  </a:lnTo>
                  <a:lnTo>
                    <a:pt y="3141398" x="2047764"/>
                  </a:lnTo>
                  <a:lnTo>
                    <a:pt y="3123791" x="2069115"/>
                  </a:lnTo>
                  <a:lnTo>
                    <a:pt y="3105079" x="2089882"/>
                  </a:lnTo>
                  <a:lnTo>
                    <a:pt y="3085262" x="2110033"/>
                  </a:lnTo>
                  <a:lnTo>
                    <a:pt y="3064337" x="2129534"/>
                  </a:lnTo>
                  <a:lnTo>
                    <a:pt y="3042300" x="2148349"/>
                  </a:lnTo>
                  <a:lnTo>
                    <a:pt y="3019151" x="2166450"/>
                  </a:lnTo>
                  <a:lnTo>
                    <a:pt y="2994881" x="2183797"/>
                  </a:lnTo>
                  <a:lnTo>
                    <a:pt y="2969496" x="2200359"/>
                  </a:lnTo>
                  <a:lnTo>
                    <a:pt y="2942982" x="2216101"/>
                  </a:lnTo>
                  <a:lnTo>
                    <a:pt y="2915340" x="2230995"/>
                  </a:lnTo>
                  <a:lnTo>
                    <a:pt y="2886569" x="2244997"/>
                  </a:lnTo>
                  <a:lnTo>
                    <a:pt y="2856667" x="2258081"/>
                  </a:lnTo>
                  <a:lnTo>
                    <a:pt y="2825625" x="2270214"/>
                  </a:lnTo>
                  <a:lnTo>
                    <a:pt y="2793447" x="2281356"/>
                  </a:lnTo>
                  <a:lnTo>
                    <a:pt y="2760122" x="2291481"/>
                  </a:lnTo>
                  <a:lnTo>
                    <a:pt y="2725656" x="2300550"/>
                  </a:lnTo>
                  <a:lnTo>
                    <a:pt y="2690034" x="2308529"/>
                  </a:lnTo>
                  <a:lnTo>
                    <a:pt y="2653265" x="2315388"/>
                  </a:lnTo>
                  <a:lnTo>
                    <a:pt y="2653265" x="2315388"/>
                  </a:lnTo>
                  <a:lnTo>
                    <a:pt y="2627789" x="2319293"/>
                  </a:lnTo>
                  <a:lnTo>
                    <a:pt y="2601803" x="2322228"/>
                  </a:lnTo>
                  <a:lnTo>
                    <a:pt y="2575542" x="2324334"/>
                  </a:lnTo>
                  <a:lnTo>
                    <a:pt y="2549233" x="2325742"/>
                  </a:lnTo>
                  <a:lnTo>
                    <a:pt y="2497400" x="2327036"/>
                  </a:lnTo>
                  <a:lnTo>
                    <a:pt y="2448159" x="2327221"/>
                  </a:lnTo>
                  <a:lnTo>
                    <a:pt y="2448159" x="2327221"/>
                  </a:lnTo>
                  <a:lnTo>
                    <a:pt y="2396204" x="2326421"/>
                  </a:lnTo>
                  <a:lnTo>
                    <a:pt y="2346099" x="2323770"/>
                  </a:lnTo>
                  <a:lnTo>
                    <a:pt y="2321391" x="2321636"/>
                  </a:lnTo>
                  <a:lnTo>
                    <a:pt y="2296731" x="2318903"/>
                  </a:lnTo>
                  <a:lnTo>
                    <a:pt y="2271981" x="2315518"/>
                  </a:lnTo>
                  <a:lnTo>
                    <a:pt y="2246997" x="2311444"/>
                  </a:lnTo>
                  <a:lnTo>
                    <a:pt y="2246997" x="2311444"/>
                  </a:lnTo>
                  <a:lnTo>
                    <a:pt y="2202745" x="2303741"/>
                  </a:lnTo>
                  <a:lnTo>
                    <a:pt y="2162194" x="2297146"/>
                  </a:lnTo>
                  <a:lnTo>
                    <a:pt y="2121642" x="2289813"/>
                  </a:lnTo>
                  <a:lnTo>
                    <a:pt y="2100208" x="2285289"/>
                  </a:lnTo>
                  <a:lnTo>
                    <a:pt y="2077390" x="2279889"/>
                  </a:lnTo>
                  <a:lnTo>
                    <a:pt y="2077390" x="2279889"/>
                  </a:lnTo>
                  <a:lnTo>
                    <a:pt y="2061624" x="2278094"/>
                  </a:lnTo>
                  <a:lnTo>
                    <a:pt y="2046845" x="2277183"/>
                  </a:lnTo>
                  <a:lnTo>
                    <a:pt y="2033024" x="2277211"/>
                  </a:lnTo>
                  <a:lnTo>
                    <a:pt y="2020134" x="2278225"/>
                  </a:lnTo>
                  <a:lnTo>
                    <a:pt y="2008147" x="2280280"/>
                  </a:lnTo>
                  <a:lnTo>
                    <a:pt y="1997032" x="2283423"/>
                  </a:lnTo>
                  <a:lnTo>
                    <a:pt y="1986761" x="2287715"/>
                  </a:lnTo>
                  <a:lnTo>
                    <a:pt y="1977302" x="2293201"/>
                  </a:lnTo>
                  <a:lnTo>
                    <a:pt y="1968632" x="2299934"/>
                  </a:lnTo>
                  <a:lnTo>
                    <a:pt y="1960716" x="2307969"/>
                  </a:lnTo>
                  <a:lnTo>
                    <a:pt y="1953530" x="2317356"/>
                  </a:lnTo>
                  <a:lnTo>
                    <a:pt y="1947041" x="2328144"/>
                  </a:lnTo>
                  <a:lnTo>
                    <a:pt y="1941223" x="2340391"/>
                  </a:lnTo>
                  <a:lnTo>
                    <a:pt y="1936048" x="2354145"/>
                  </a:lnTo>
                  <a:lnTo>
                    <a:pt y="1931485" x="2369461"/>
                  </a:lnTo>
                  <a:lnTo>
                    <a:pt y="1927505" x="2386386"/>
                  </a:lnTo>
                  <a:lnTo>
                    <a:pt y="1927505" x="2386386"/>
                  </a:lnTo>
                  <a:lnTo>
                    <a:pt y="1923584" x="2409544"/>
                  </a:lnTo>
                  <a:lnTo>
                    <a:pt y="1920539" x="2431869"/>
                  </a:lnTo>
                  <a:lnTo>
                    <a:pt y="1916165" x="2475134"/>
                  </a:lnTo>
                  <a:lnTo>
                    <a:pt y="1912528" x="2518400"/>
                  </a:lnTo>
                  <a:lnTo>
                    <a:pt y="1907783" x="2563882"/>
                  </a:lnTo>
                  <a:lnTo>
                    <a:pt y="1907783" x="2563882"/>
                  </a:lnTo>
                  <a:lnTo>
                    <a:pt y="1903271" x="2587643"/>
                  </a:lnTo>
                  <a:lnTo>
                    <a:pt y="1897188" x="2608658"/>
                  </a:lnTo>
                  <a:lnTo>
                    <a:pt y="1889643" x="2626941"/>
                  </a:lnTo>
                  <a:lnTo>
                    <a:pt y="1885351" x="2635070"/>
                  </a:lnTo>
                  <a:lnTo>
                    <a:pt y="1880729" x="2642525"/>
                  </a:lnTo>
                  <a:lnTo>
                    <a:pt y="1875786" x="2649305"/>
                  </a:lnTo>
                  <a:lnTo>
                    <a:pt y="1870540" x="2655423"/>
                  </a:lnTo>
                  <a:lnTo>
                    <a:pt y="1864999" x="2660874"/>
                  </a:lnTo>
                  <a:lnTo>
                    <a:pt y="1859181" x="2665666"/>
                  </a:lnTo>
                  <a:lnTo>
                    <a:pt y="1853091" x="2669796"/>
                  </a:lnTo>
                  <a:lnTo>
                    <a:pt y="1846744" x="2673271"/>
                  </a:lnTo>
                  <a:lnTo>
                    <a:pt y="1840153" x="2676095"/>
                  </a:lnTo>
                  <a:lnTo>
                    <a:pt y="1833333" x="2678268"/>
                  </a:lnTo>
                  <a:lnTo>
                    <a:pt y="1826293" x="2679795"/>
                  </a:lnTo>
                  <a:lnTo>
                    <a:pt y="1819043" x="2680674"/>
                  </a:lnTo>
                  <a:lnTo>
                    <a:pt y="1811600" x="2680915"/>
                  </a:lnTo>
                  <a:lnTo>
                    <a:pt y="1803976" x="2680517"/>
                  </a:lnTo>
                  <a:lnTo>
                    <a:pt y="1796178" x="2679483"/>
                  </a:lnTo>
                  <a:lnTo>
                    <a:pt y="1788222" x="2677819"/>
                  </a:lnTo>
                  <a:lnTo>
                    <a:pt y="1771888" x="2672596"/>
                  </a:lnTo>
                  <a:lnTo>
                    <a:pt y="1755066" x="2664881"/>
                  </a:lnTo>
                  <a:lnTo>
                    <a:pt y="1737860" x="2654693"/>
                  </a:lnTo>
                  <a:lnTo>
                    <a:pt y="1720363" x="2642055"/>
                  </a:lnTo>
                  <a:lnTo>
                    <a:pt y="1702677" x="2626992"/>
                  </a:lnTo>
                  <a:lnTo>
                    <a:pt y="1702677" x="2626992"/>
                  </a:lnTo>
                  <a:lnTo>
                    <a:pt y="1686746" x="2613179"/>
                  </a:lnTo>
                  <a:lnTo>
                    <a:pt y="1671367" x="2598581"/>
                  </a:lnTo>
                  <a:lnTo>
                    <a:pt y="1641539" x="2568320"/>
                  </a:lnTo>
                  <a:lnTo>
                    <a:pt y="1626716" x="2553303"/>
                  </a:lnTo>
                  <a:lnTo>
                    <a:pt y="1611712" x="2538800"/>
                  </a:lnTo>
                  <a:lnTo>
                    <a:pt y="1596333" x="2525125"/>
                  </a:lnTo>
                  <a:lnTo>
                    <a:pt y="1580402" x="2512606"/>
                  </a:lnTo>
                  <a:lnTo>
                    <a:pt y="1580402" x="2512606"/>
                  </a:lnTo>
                  <a:lnTo>
                    <a:pt y="1566620" x="2504334"/>
                  </a:lnTo>
                  <a:lnTo>
                    <a:pt y="1553348" x="2497266"/>
                  </a:lnTo>
                  <a:lnTo>
                    <a:pt y="1540536" x="2491417"/>
                  </a:lnTo>
                  <a:lnTo>
                    <a:pt y="1528139" x="2486782"/>
                  </a:lnTo>
                  <a:lnTo>
                    <a:pt y="1516113" x="2483374"/>
                  </a:lnTo>
                  <a:lnTo>
                    <a:pt y="1504410" x="2481197"/>
                  </a:lnTo>
                  <a:lnTo>
                    <a:pt y="1492987" x="2480258"/>
                  </a:lnTo>
                  <a:lnTo>
                    <a:pt y="1481793" x="2480558"/>
                  </a:lnTo>
                  <a:lnTo>
                    <a:pt y="1470785" x="2482108"/>
                  </a:lnTo>
                  <a:lnTo>
                    <a:pt y="1459914" x="2484912"/>
                  </a:lnTo>
                  <a:lnTo>
                    <a:pt y="1449138" x="2488975"/>
                  </a:lnTo>
                  <a:lnTo>
                    <a:pt y="1438405" x="2494300"/>
                  </a:lnTo>
                  <a:lnTo>
                    <a:pt y="1427673" x="2500899"/>
                  </a:lnTo>
                  <a:lnTo>
                    <a:pt y="1416897" x="2508776"/>
                  </a:lnTo>
                  <a:lnTo>
                    <a:pt y="1406026" x="2517934"/>
                  </a:lnTo>
                  <a:lnTo>
                    <a:pt y="1395017" x="2528383"/>
                  </a:lnTo>
                  <a:lnTo>
                    <a:pt y="1395017" x="2528383"/>
                  </a:lnTo>
                  <a:lnTo>
                    <a:pt y="1380743" x="2544993"/>
                  </a:lnTo>
                  <a:lnTo>
                    <a:pt y="1367344" x="2562155"/>
                  </a:lnTo>
                  <a:lnTo>
                    <a:pt y="1342262" x="2597409"/>
                  </a:lnTo>
                  <a:lnTo>
                    <a:pt y="1317917" x="2632664"/>
                  </a:lnTo>
                  <a:lnTo>
                    <a:pt y="1305445" x="2649826"/>
                  </a:lnTo>
                  <a:lnTo>
                    <a:pt y="1292464" x="2666435"/>
                  </a:lnTo>
                  <a:lnTo>
                    <a:pt y="1292464" x="2666435"/>
                  </a:lnTo>
                  <a:lnTo>
                    <a:pt y="1274948" x="2686757"/>
                  </a:lnTo>
                  <a:lnTo>
                    <a:pt y="1257912" x="2703461"/>
                  </a:lnTo>
                  <a:lnTo>
                    <a:pt y="1241373" x="2716722"/>
                  </a:lnTo>
                  <a:lnTo>
                    <a:pt y="1233295" x="2722114"/>
                  </a:lnTo>
                  <a:lnTo>
                    <a:pt y="1225347" x="2726709"/>
                  </a:lnTo>
                  <a:lnTo>
                    <a:pt y="1217534" x="2730531"/>
                  </a:lnTo>
                  <a:lnTo>
                    <a:pt y="1209854" x="2733604"/>
                  </a:lnTo>
                  <a:lnTo>
                    <a:pt y="1202312" x="2735943"/>
                  </a:lnTo>
                  <a:lnTo>
                    <a:pt y="1194913" x="2737572"/>
                  </a:lnTo>
                  <a:lnTo>
                    <a:pt y="1187651" x="2738514"/>
                  </a:lnTo>
                  <a:lnTo>
                    <a:pt y="1180532" x="2738790"/>
                  </a:lnTo>
                  <a:lnTo>
                    <a:pt y="1173562" x="2738424"/>
                  </a:lnTo>
                  <a:lnTo>
                    <a:pt y="1166738" x="2737434"/>
                  </a:lnTo>
                  <a:lnTo>
                    <a:pt y="1160064" x="2735844"/>
                  </a:lnTo>
                  <a:lnTo>
                    <a:pt y="1153544" x="2733671"/>
                  </a:lnTo>
                  <a:lnTo>
                    <a:pt y="1140970" x="2727679"/>
                  </a:lnTo>
                  <a:lnTo>
                    <a:pt y="1129030" x="2719633"/>
                  </a:lnTo>
                  <a:lnTo>
                    <a:pt y="1117742" x="2709701"/>
                  </a:lnTo>
                  <a:lnTo>
                    <a:pt y="1107123" x="2698057"/>
                  </a:lnTo>
                  <a:lnTo>
                    <a:pt y="1097195" x="2684879"/>
                  </a:lnTo>
                  <a:lnTo>
                    <a:pt y="1087974" x="2670336"/>
                  </a:lnTo>
                  <a:lnTo>
                    <a:pt y="1079469" x="2654602"/>
                  </a:lnTo>
                  <a:lnTo>
                    <a:pt y="1079469" x="2654602"/>
                  </a:lnTo>
                  <a:lnTo>
                    <a:pt y="1069656" x="2634202"/>
                  </a:lnTo>
                  <a:lnTo>
                    <a:pt y="1060856" x="2614173"/>
                  </a:lnTo>
                  <a:lnTo>
                    <a:pt y="1052983" x="2594143"/>
                  </a:lnTo>
                  <a:lnTo>
                    <a:pt y="1045943" x="2573743"/>
                  </a:lnTo>
                  <a:lnTo>
                    <a:pt y="1039639" x="2552605"/>
                  </a:lnTo>
                  <a:lnTo>
                    <a:pt y="1033987" x="2530355"/>
                  </a:lnTo>
                  <a:lnTo>
                    <a:pt y="1028887" x="2506626"/>
                  </a:lnTo>
                  <a:lnTo>
                    <a:pt y="1024249" x="2481051"/>
                  </a:lnTo>
                  <a:lnTo>
                    <a:pt y="1024249" x="2481051"/>
                  </a:lnTo>
                  <a:lnTo>
                    <a:pt y="1019689" x="2425893"/>
                  </a:lnTo>
                  <a:lnTo>
                    <a:pt y="1017346" x="2377019"/>
                  </a:lnTo>
                  <a:lnTo>
                    <a:pt y="1016482" x="2331844"/>
                  </a:lnTo>
                  <a:lnTo>
                    <a:pt y="1016360" x="2287778"/>
                  </a:lnTo>
                  <a:lnTo>
                    <a:pt y="1016360" x="2287778"/>
                  </a:lnTo>
                  <a:lnTo>
                    <a:pt y="1018703" x="2240201"/>
                  </a:lnTo>
                  <a:lnTo>
                    <a:pt y="1020304" x="2197058"/>
                  </a:lnTo>
                  <a:lnTo>
                    <a:pt y="1021906" x="2156873"/>
                  </a:lnTo>
                  <a:lnTo>
                    <a:pt y="1024249" x="2118171"/>
                  </a:lnTo>
                  <a:lnTo>
                    <a:pt y="1024249" x="2118171"/>
                  </a:lnTo>
                  <a:lnTo>
                    <a:pt y="1025034" x="2094343"/>
                  </a:lnTo>
                  <a:lnTo>
                    <a:pt y="1025160" x="2070937"/>
                  </a:lnTo>
                  <a:lnTo>
                    <a:pt y="1024627" x="2047957"/>
                  </a:lnTo>
                  <a:lnTo>
                    <a:pt y="1023416" x="2025407"/>
                  </a:lnTo>
                  <a:lnTo>
                    <a:pt y="1021527" x="2003295"/>
                  </a:lnTo>
                  <a:lnTo>
                    <a:pt y="1018943" x="1981625"/>
                  </a:lnTo>
                  <a:lnTo>
                    <a:pt y="1015666" x="1960401"/>
                  </a:lnTo>
                  <a:lnTo>
                    <a:pt y="1011674" x="1939626"/>
                  </a:lnTo>
                  <a:lnTo>
                    <a:pt y="1006972" x="1919308"/>
                  </a:lnTo>
                  <a:lnTo>
                    <a:pt y="1001541" x="1899456"/>
                  </a:lnTo>
                  <a:lnTo>
                    <a:pt y="995380" x="1880066"/>
                  </a:lnTo>
                  <a:lnTo>
                    <a:pt y="988473" x="1861149"/>
                  </a:lnTo>
                  <a:lnTo>
                    <a:pt y="980813" x="1842709"/>
                  </a:lnTo>
                  <a:lnTo>
                    <a:pt y="972396" x="1824750"/>
                  </a:lnTo>
                  <a:lnTo>
                    <a:pt y="963214" x="1807277"/>
                  </a:lnTo>
                  <a:lnTo>
                    <a:pt y="953250" x="1790297"/>
                  </a:lnTo>
                  <a:lnTo>
                    <a:pt y="942502" x="1773813"/>
                  </a:lnTo>
                  <a:lnTo>
                    <a:pt y="930961" x="1757831"/>
                  </a:lnTo>
                  <a:lnTo>
                    <a:pt y="918615" x="1742357"/>
                  </a:lnTo>
                  <a:lnTo>
                    <a:pt y="905457" x="1727396"/>
                  </a:lnTo>
                  <a:lnTo>
                    <a:pt y="891478" x="1712948"/>
                  </a:lnTo>
                  <a:lnTo>
                    <a:pt y="876671" x="1699028"/>
                  </a:lnTo>
                  <a:lnTo>
                    <a:pt y="861027" x="1685629"/>
                  </a:lnTo>
                  <a:lnTo>
                    <a:pt y="844536" x="1672767"/>
                  </a:lnTo>
                  <a:lnTo>
                    <a:pt y="827189" x="1660441"/>
                  </a:lnTo>
                  <a:lnTo>
                    <a:pt y="808978" x="1648659"/>
                  </a:lnTo>
                  <a:lnTo>
                    <a:pt y="789895" x="1637421"/>
                  </a:lnTo>
                  <a:lnTo>
                    <a:pt y="769929" x="1626736"/>
                  </a:lnTo>
                  <a:lnTo>
                    <a:pt y="749075" x="1616611"/>
                  </a:lnTo>
                  <a:lnTo>
                    <a:pt y="727326" x="1607046"/>
                  </a:lnTo>
                  <a:lnTo>
                    <a:pt y="704666" x="1598053"/>
                  </a:lnTo>
                  <a:lnTo>
                    <a:pt y="681090" x="1589628"/>
                  </a:lnTo>
                  <a:lnTo>
                    <a:pt y="681090" x="1589628"/>
                  </a:lnTo>
                  <a:lnTo>
                    <a:pt y="634622" x="1573050"/>
                  </a:lnTo>
                  <a:lnTo>
                    <a:pt y="593328" x="1557580"/>
                  </a:lnTo>
                  <a:lnTo>
                    <a:pt y="553514" x="1541373"/>
                  </a:lnTo>
                  <a:lnTo>
                    <a:pt y="511483" x="1522574"/>
                  </a:lnTo>
                  <a:lnTo>
                    <a:pt y="511483" x="1522574"/>
                  </a:lnTo>
                  <a:lnTo>
                    <a:pt y="471361" x="1502422"/>
                  </a:lnTo>
                  <a:lnTo>
                    <a:pt y="433089" x="1482637"/>
                  </a:lnTo>
                  <a:lnTo>
                    <a:pt y="395555" x="1462115"/>
                  </a:lnTo>
                  <a:lnTo>
                    <a:pt y="357653" x="1439742"/>
                  </a:lnTo>
                  <a:lnTo>
                    <a:pt y="357653" x="1439742"/>
                  </a:lnTo>
                  <a:lnTo>
                    <a:pt y="319938" x="1416633"/>
                  </a:lnTo>
                  <a:lnTo>
                    <a:pt y="283697" x="1393889"/>
                  </a:lnTo>
                  <a:lnTo>
                    <a:pt y="248939" x="1370409"/>
                  </a:lnTo>
                  <a:lnTo>
                    <a:pt y="232113" x="1358043"/>
                  </a:lnTo>
                  <a:lnTo>
                    <a:pt y="215657" x="1345078"/>
                  </a:lnTo>
                  <a:lnTo>
                    <a:pt y="215657" x="1345078"/>
                  </a:lnTo>
                  <a:lnTo>
                    <a:pt y="174983" x="1309887"/>
                  </a:lnTo>
                  <a:lnTo>
                    <a:pt y="155198" x="1292038"/>
                  </a:lnTo>
                  <a:lnTo>
                    <a:pt y="135784" x="1273587"/>
                  </a:lnTo>
                  <a:lnTo>
                    <a:pt y="116740" x="1254212"/>
                  </a:lnTo>
                  <a:lnTo>
                    <a:pt y="98068" x="1233587"/>
                  </a:lnTo>
                  <a:lnTo>
                    <a:pt y="79762" x="1211392"/>
                  </a:lnTo>
                  <a:lnTo>
                    <a:pt y="61827" x="1187304"/>
                  </a:lnTo>
                  <a:lnTo>
                    <a:pt y="61827" x="1187304"/>
                  </a:lnTo>
                  <a:lnTo>
                    <a:pt y="50562" x="1170545"/>
                  </a:lnTo>
                  <a:lnTo>
                    <a:pt y="40425" x="1153572"/>
                  </a:lnTo>
                  <a:lnTo>
                    <a:pt y="31420" x="1136430"/>
                  </a:lnTo>
                  <a:lnTo>
                    <a:pt y="23547" x="1119158"/>
                  </a:lnTo>
                  <a:lnTo>
                    <a:pt y="16802" x="1101798"/>
                  </a:lnTo>
                  <a:lnTo>
                    <a:pt y="11186" x="1084396"/>
                  </a:lnTo>
                  <a:lnTo>
                    <a:pt y="6701" x="1066990"/>
                  </a:lnTo>
                  <a:lnTo>
                    <a:pt y="3340" x="1049623"/>
                  </a:lnTo>
                  <a:lnTo>
                    <a:pt y="1108" x="1032335"/>
                  </a:lnTo>
                  <a:lnTo>
                    <a:pt y="0" x="1015173"/>
                  </a:lnTo>
                  <a:lnTo>
                    <a:pt y="15" x="998172"/>
                  </a:lnTo>
                  <a:lnTo>
                    <a:pt y="1159" x="981381"/>
                  </a:lnTo>
                  <a:lnTo>
                    <a:pt y="3427" x="964839"/>
                  </a:lnTo>
                  <a:lnTo>
                    <a:pt y="6815" x="948584"/>
                  </a:lnTo>
                  <a:lnTo>
                    <a:pt y="11328" x="932665"/>
                  </a:lnTo>
                  <a:lnTo>
                    <a:pt y="16960" x="917116"/>
                  </a:lnTo>
                  <a:lnTo>
                    <a:pt y="23713" x="901986"/>
                  </a:lnTo>
                  <a:lnTo>
                    <a:pt y="31590" x="887313"/>
                  </a:lnTo>
                  <a:lnTo>
                    <a:pt y="40583" x="873141"/>
                  </a:lnTo>
                  <a:lnTo>
                    <a:pt y="50696" x="859509"/>
                  </a:lnTo>
                  <a:lnTo>
                    <a:pt y="61926" x="846457"/>
                  </a:lnTo>
                  <a:lnTo>
                    <a:pt y="74276" x="834036"/>
                  </a:lnTo>
                  <a:lnTo>
                    <a:pt y="87738" x="822282"/>
                  </a:lnTo>
                  <a:lnTo>
                    <a:pt y="102320" x="811234"/>
                  </a:lnTo>
                  <a:lnTo>
                    <a:pt y="118014" x="800939"/>
                  </a:lnTo>
                  <a:lnTo>
                    <a:pt y="134825" x="791437"/>
                  </a:lnTo>
                  <a:lnTo>
                    <a:pt y="152748" x="782772"/>
                  </a:lnTo>
                  <a:lnTo>
                    <a:pt y="171784" x="774981"/>
                  </a:lnTo>
                  <a:lnTo>
                    <a:pt y="191932" x="768110"/>
                  </a:lnTo>
                  <a:lnTo>
                    <a:pt y="213192" x="762198"/>
                  </a:lnTo>
                  <a:lnTo>
                    <a:pt y="235564" x="757291"/>
                  </a:lnTo>
                  <a:lnTo>
                    <a:pt y="259045" x="753426"/>
                  </a:lnTo>
                  <a:lnTo>
                    <a:pt y="259045" x="753426"/>
                  </a:lnTo>
                  <a:lnTo>
                    <a:pt y="316916" x="748925"/>
                  </a:lnTo>
                  <a:lnTo>
                    <a:pt y="369980" x="747016"/>
                  </a:lnTo>
                  <a:lnTo>
                    <a:pt y="423784" x="747324"/>
                  </a:lnTo>
                  <a:lnTo>
                    <a:pt y="483873" x="749481"/>
                  </a:lnTo>
                  <a:lnTo>
                    <a:pt y="483873" x="749481"/>
                  </a:lnTo>
                  <a:lnTo>
                    <a:pt y="529296" x="753181"/>
                  </a:lnTo>
                  <a:lnTo>
                    <a:pt y="572127" x="758356"/>
                  </a:lnTo>
                  <a:lnTo>
                    <a:pt y="614222" x="765014"/>
                  </a:lnTo>
                  <a:lnTo>
                    <a:pt y="657424" x="773147"/>
                  </a:lnTo>
                  <a:lnTo>
                    <a:pt y="657424" x="773147"/>
                  </a:lnTo>
                  <a:lnTo>
                    <a:pt y="737790" x="794841"/>
                  </a:lnTo>
                  <a:lnTo>
                    <a:pt y="815198" x="816535"/>
                  </a:lnTo>
                  <a:lnTo>
                    <a:pt y="815198" x="816535"/>
                  </a:lnTo>
                  <a:lnTo>
                    <a:pt y="842521" x="823998"/>
                  </a:lnTo>
                  <a:lnTo>
                    <a:pt y="868309" x="830025"/>
                  </a:lnTo>
                  <a:lnTo>
                    <a:pt y="892594" x="834466"/>
                  </a:lnTo>
                  <a:lnTo>
                    <a:pt y="915408" x="837180"/>
                  </a:lnTo>
                  <a:lnTo>
                    <a:pt y="936794" x="838024"/>
                  </a:lnTo>
                  <a:lnTo>
                    <a:pt y="956780" x="836849"/>
                  </a:lnTo>
                  <a:lnTo>
                    <a:pt y="966259" x="835460"/>
                  </a:lnTo>
                  <a:lnTo>
                    <a:pt y="975402" x="833516"/>
                  </a:lnTo>
                  <a:lnTo>
                    <a:pt y="984209" x="830991"/>
                  </a:lnTo>
                  <a:lnTo>
                    <a:pt y="992694" x="827875"/>
                  </a:lnTo>
                  <a:lnTo>
                    <a:pt y="1000855" x="824144"/>
                  </a:lnTo>
                  <a:lnTo>
                    <a:pt y="1008692" x="819785"/>
                  </a:lnTo>
                  <a:lnTo>
                    <a:pt y="1016218" x="814776"/>
                  </a:lnTo>
                  <a:lnTo>
                    <a:pt y="1023432" x="809100"/>
                  </a:lnTo>
                  <a:lnTo>
                    <a:pt y="1030339" x="802742"/>
                  </a:lnTo>
                  <a:lnTo>
                    <a:pt y="1036945" x="795677"/>
                  </a:lnTo>
                  <a:lnTo>
                    <a:pt y="1043256" x="787895"/>
                  </a:lnTo>
                  <a:lnTo>
                    <a:pt y="1049272" x="779372"/>
                  </a:lnTo>
                  <a:lnTo>
                    <a:pt y="1054999" x="770094"/>
                  </a:lnTo>
                  <a:lnTo>
                    <a:pt y="1060438" x="760040"/>
                  </a:lnTo>
                  <a:lnTo>
                    <a:pt y="1070488" x="737534"/>
                  </a:lnTo>
                  <a:lnTo>
                    <a:pt y="1079450" x="711710"/>
                  </a:lnTo>
                  <a:lnTo>
                    <a:pt y="1087358" x="682427"/>
                  </a:lnTo>
                  <a:lnTo>
                    <a:pt y="1087358" x="682427"/>
                  </a:lnTo>
                  <a:lnTo>
                    <a:pt y="1105601" x="588256"/>
                  </a:lnTo>
                  <a:lnTo>
                    <a:pt y="1115647" x="542095"/>
                  </a:lnTo>
                  <a:lnTo>
                    <a:pt y="1126802" x="497043"/>
                  </a:lnTo>
                  <a:lnTo>
                    <a:pt y="1126802" x="497043"/>
                  </a:lnTo>
                  <a:lnTo>
                    <a:pt y="1139992" x="447924"/>
                  </a:lnTo>
                  <a:lnTo>
                    <a:pt y="1155398" x="396955"/>
                  </a:lnTo>
                  <a:lnTo>
                    <a:pt y="1172284" x="346728"/>
                  </a:lnTo>
                  <a:lnTo>
                    <a:pt y="1189911" x="299825"/>
                  </a:lnTo>
                  <a:lnTo>
                    <a:pt y="1189911" x="299825"/>
                  </a:lnTo>
                  <a:lnTo>
                    <a:pt y="1206675" x="260812"/>
                  </a:lnTo>
                  <a:lnTo>
                    <a:pt y="1223438" x="224390"/>
                  </a:lnTo>
                  <a:lnTo>
                    <a:pt y="1232743" x="206108"/>
                  </a:lnTo>
                  <a:lnTo>
                    <a:pt y="1243160" x="187226"/>
                  </a:lnTo>
                  <a:lnTo>
                    <a:pt y="1255056" x="167327"/>
                  </a:lnTo>
                  <a:lnTo>
                    <a:pt y="1268798" x="145996"/>
                  </a:lnTo>
                  <a:lnTo>
                    <a:pt y="1268798" x="145996"/>
                  </a:lnTo>
                  <a:lnTo>
                    <a:pt y="1281385" x="127390"/>
                  </a:lnTo>
                  <a:lnTo>
                    <a:pt y="1294701" x="110039"/>
                  </a:lnTo>
                  <a:lnTo>
                    <a:pt y="1308687" x="93942"/>
                  </a:lnTo>
                  <a:lnTo>
                    <a:pt y="1323293" x="79103"/>
                  </a:lnTo>
                  <a:lnTo>
                    <a:pt y="1338459" x="65527"/>
                  </a:lnTo>
                  <a:lnTo>
                    <a:pt y="1354130" x="53217"/>
                  </a:lnTo>
                  <a:lnTo>
                    <a:pt y="1370251" x="42176"/>
                  </a:lnTo>
                  <a:lnTo>
                    <a:pt y="1386758" x="32410"/>
                  </a:lnTo>
                  <a:lnTo>
                    <a:pt y="1403604" x="23922"/>
                  </a:lnTo>
                  <a:lnTo>
                    <a:pt y="1420727" x="16712"/>
                  </a:lnTo>
                  <a:lnTo>
                    <a:pt y="1438074" x="10787"/>
                  </a:lnTo>
                  <a:lnTo>
                    <a:pt y="1455583" x="6149"/>
                  </a:lnTo>
                  <a:lnTo>
                    <a:pt y="1473206" x="2804"/>
                  </a:lnTo>
                  <a:lnTo>
                    <a:pt y="1490881" x="753"/>
                  </a:lnTo>
                  <a:lnTo>
                    <a:pt y="1508556" x="0"/>
                  </a:lnTo>
                  <a:lnTo>
                    <a:pt y="1526167" x="548"/>
                  </a:lnTo>
                  <a:lnTo>
                    <a:pt y="1543664" x="2402"/>
                  </a:lnTo>
                  <a:lnTo>
                    <a:pt y="1560992" x="5569"/>
                  </a:lnTo>
                  <a:lnTo>
                    <a:pt y="1578087" x="10046"/>
                  </a:lnTo>
                  <a:lnTo>
                    <a:pt y="1594901" x="15840"/>
                  </a:lnTo>
                  <a:lnTo>
                    <a:pt y="1611373" x="22956"/>
                  </a:lnTo>
                  <a:lnTo>
                    <a:pt y="1627446" x="31393"/>
                  </a:lnTo>
                  <a:lnTo>
                    <a:pt y="1643070" x="41159"/>
                  </a:lnTo>
                  <a:lnTo>
                    <a:pt y="1658181" x="52254"/>
                  </a:lnTo>
                  <a:lnTo>
                    <a:pt y="1672723" x="64687"/>
                  </a:lnTo>
                  <a:lnTo>
                    <a:pt y="1686647" x="78457"/>
                  </a:lnTo>
                  <a:lnTo>
                    <a:pt y="1699892" x="93567"/>
                  </a:lnTo>
                  <a:lnTo>
                    <a:pt y="1712400" x="110027"/>
                  </a:lnTo>
                  <a:lnTo>
                    <a:pt y="1724114" x="127832"/>
                  </a:lnTo>
                  <a:lnTo>
                    <a:pt y="1734985" x="146994"/>
                  </a:lnTo>
                  <a:lnTo>
                    <a:pt y="1744948" x="167508"/>
                  </a:lnTo>
                  <a:lnTo>
                    <a:pt y="1753953" x="189384"/>
                  </a:lnTo>
                  <a:lnTo>
                    <a:pt y="1753953" x="189384"/>
                  </a:lnTo>
                  <a:lnTo>
                    <a:pt y="1764915" x="215661"/>
                  </a:lnTo>
                  <a:lnTo>
                    <a:pt y="1774354" x="241338"/>
                  </a:lnTo>
                  <a:lnTo>
                    <a:pt y="1782589" x="266551"/>
                  </a:lnTo>
                  <a:lnTo>
                    <a:pt y="1789946" x="291444"/>
                  </a:lnTo>
                  <a:lnTo>
                    <a:pt y="1803321" x="340811"/>
                  </a:lnTo>
                  <a:lnTo>
                    <a:pt y="1817063" x="390545"/>
                  </a:lnTo>
                  <a:lnTo>
                    <a:pt y="1817063" x="390545"/>
                  </a:lnTo>
                  <a:lnTo>
                    <a:pt y="1827480" x="433626"/>
                  </a:lnTo>
                  <a:lnTo>
                    <a:pt y="1835306" x="474856"/>
                  </a:lnTo>
                  <a:lnTo>
                    <a:pt y="1840914" x="515349"/>
                  </a:lnTo>
                  <a:lnTo>
                    <a:pt y="1844673" x="556208"/>
                  </a:lnTo>
                  <a:lnTo>
                    <a:pt y="1844673" x="556208"/>
                  </a:lnTo>
                  <a:lnTo>
                    <a:pt y="1847016" x="599411"/>
                  </a:lnTo>
                  <a:lnTo>
                    <a:pt y="1848618" x="638546"/>
                  </a:lnTo>
                  <a:lnTo>
                    <a:pt y="1852562" x="729759"/>
                  </a:lnTo>
                  <a:lnTo>
                    <a:pt y="1852562" x="729759"/>
                  </a:lnTo>
                  <a:lnTo>
                    <a:pt y="1854179" x="754901"/>
                  </a:lnTo>
                  <a:lnTo>
                    <a:pt y="1857548" x="778531"/>
                  </a:lnTo>
                  <a:lnTo>
                    <a:pt y="1862660" x="800628"/>
                  </a:lnTo>
                  <a:lnTo>
                    <a:pt y="1869511" x="821158"/>
                  </a:lnTo>
                  <a:lnTo>
                    <a:pt y="1878094" x="840091"/>
                  </a:lnTo>
                  <a:lnTo>
                    <a:pt y="1888408" x="857403"/>
                  </a:lnTo>
                  <a:lnTo>
                    <a:pt y="1894210" x="865441"/>
                  </a:lnTo>
                  <a:lnTo>
                    <a:pt y="1900443" x="873062"/>
                  </a:lnTo>
                  <a:lnTo>
                    <a:pt y="1907105" x="880264"/>
                  </a:lnTo>
                  <a:lnTo>
                    <a:pt y="1914193" x="887040"/>
                  </a:lnTo>
                  <a:lnTo>
                    <a:pt y="1921710" x="893391"/>
                  </a:lnTo>
                  <a:lnTo>
                    <a:pt y="1929654" x="899307"/>
                  </a:lnTo>
                  <a:lnTo>
                    <a:pt y="1938024" x="904790"/>
                  </a:lnTo>
                  <a:lnTo>
                    <a:pt y="1946816" x="909835"/>
                  </a:lnTo>
                  <a:lnTo>
                    <a:pt y="1965682" x="918595"/>
                  </a:lnTo>
                  <a:lnTo>
                    <a:pt y="1986240" x="925561"/>
                  </a:lnTo>
                  <a:lnTo>
                    <a:pt y="2008482" x="930696"/>
                  </a:lnTo>
                  <a:lnTo>
                    <a:pt y="2032409" x="933978"/>
                  </a:lnTo>
                  <a:lnTo>
                    <a:pt y="2058008" x="935378"/>
                  </a:lnTo>
                  <a:lnTo>
                    <a:pt y="2085279" x="934866"/>
                  </a:lnTo>
                  <a:lnTo>
                    <a:pt y="2085279" x="934866"/>
                  </a:lnTo>
                  <a:lnTo>
                    <a:pt y="2176985" x="929442"/>
                  </a:lnTo>
                  <a:lnTo>
                    <a:pt y="2219509" x="927655"/>
                  </a:lnTo>
                  <a:lnTo>
                    <a:pt y="2262774" x="926977"/>
                  </a:lnTo>
                  <a:lnTo>
                    <a:pt y="2262774" x="926977"/>
                  </a:lnTo>
                  <a:lnTo>
                    <a:pt y="2358425" x="927470"/>
                  </a:lnTo>
                  <a:lnTo>
                    <a:pt y="2403663" x="928641"/>
                  </a:lnTo>
                  <a:lnTo>
                    <a:pt y="2448159" x="930921"/>
                  </a:lnTo>
                  <a:lnTo>
                    <a:pt y="2448159" x="930921"/>
                  </a:lnTo>
                  <a:lnTo>
                    <a:pt y="2471987" x="932763"/>
                  </a:lnTo>
                  <a:lnTo>
                    <a:pt y="2496047" x="935296"/>
                  </a:lnTo>
                  <a:lnTo>
                    <a:pt y="2520199" x="938479"/>
                  </a:lnTo>
                  <a:lnTo>
                    <a:pt y="2544302" x="942261"/>
                  </a:lnTo>
                  <a:lnTo>
                    <a:pt y="2591820" x="951444"/>
                  </a:lnTo>
                  <a:lnTo>
                    <a:pt y="2637488" x="962476"/>
                  </a:lnTo>
                  <a:lnTo>
                    <a:pt y="2637488" x="962476"/>
                  </a:lnTo>
                  <a:lnTo>
                    <a:pt y="2686299" x="974431"/>
                  </a:lnTo>
                  <a:lnTo>
                    <a:pt y="2729194" x="987128"/>
                  </a:lnTo>
                  <a:lnTo>
                    <a:pt y="2770610" x="1001304"/>
                  </a:lnTo>
                  <a:lnTo>
                    <a:pt y="2814983" x="1017697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20617" x="7258703"/>
              <a:ext cy="2901089" cx="2518668"/>
            </a:xfrm>
            <a:custGeom>
              <a:avLst/>
              <a:pathLst>
                <a:path h="2901089" w="2518668">
                  <a:moveTo>
                    <a:pt y="1881608" x="119829"/>
                  </a:moveTo>
                  <a:lnTo>
                    <a:pt y="1910864" x="102099"/>
                  </a:lnTo>
                  <a:lnTo>
                    <a:pt y="1940182" x="85872"/>
                  </a:lnTo>
                  <a:lnTo>
                    <a:pt y="1969544" x="71124"/>
                  </a:lnTo>
                  <a:lnTo>
                    <a:pt y="1998913" x="57832"/>
                  </a:lnTo>
                  <a:lnTo>
                    <a:pt y="2028271" x="45975"/>
                  </a:lnTo>
                  <a:lnTo>
                    <a:pt y="2057585" x="35526"/>
                  </a:lnTo>
                  <a:lnTo>
                    <a:pt y="2086837" x="26470"/>
                  </a:lnTo>
                  <a:lnTo>
                    <a:pt y="2115989" x="18779"/>
                  </a:lnTo>
                  <a:lnTo>
                    <a:pt y="2145020" x="12428"/>
                  </a:lnTo>
                  <a:lnTo>
                    <a:pt y="2173904" x="7399"/>
                  </a:lnTo>
                  <a:lnTo>
                    <a:pt y="2202615" x="3664"/>
                  </a:lnTo>
                  <a:lnTo>
                    <a:pt y="2231121" x="1206"/>
                  </a:lnTo>
                  <a:lnTo>
                    <a:pt y="2259402" x="0"/>
                  </a:lnTo>
                  <a:lnTo>
                    <a:pt y="2287427" x="19"/>
                  </a:lnTo>
                  <a:lnTo>
                    <a:pt y="2315171" x="1246"/>
                  </a:lnTo>
                  <a:lnTo>
                    <a:pt y="2342604" x="3656"/>
                  </a:lnTo>
                  <a:lnTo>
                    <a:pt y="2369702" x="7226"/>
                  </a:lnTo>
                  <a:lnTo>
                    <a:pt y="2396441" x="11931"/>
                  </a:lnTo>
                  <a:lnTo>
                    <a:pt y="2422789" x="17749"/>
                  </a:lnTo>
                  <a:lnTo>
                    <a:pt y="2448723" x="24664"/>
                  </a:lnTo>
                  <a:lnTo>
                    <a:pt y="2474215" x="32643"/>
                  </a:lnTo>
                  <a:lnTo>
                    <a:pt y="2499238" x="41668"/>
                  </a:lnTo>
                  <a:lnTo>
                    <a:pt y="2523768" x="51718"/>
                  </a:lnTo>
                  <a:lnTo>
                    <a:pt y="2547773" x="62766"/>
                  </a:lnTo>
                  <a:lnTo>
                    <a:pt y="2571227" x="74792"/>
                  </a:lnTo>
                  <a:lnTo>
                    <a:pt y="2594108" x="87773"/>
                  </a:lnTo>
                  <a:lnTo>
                    <a:pt y="2616389" x="101685"/>
                  </a:lnTo>
                  <a:lnTo>
                    <a:pt y="2638036" x="116504"/>
                  </a:lnTo>
                  <a:lnTo>
                    <a:pt y="2659032" x="132210"/>
                  </a:lnTo>
                  <a:lnTo>
                    <a:pt y="2679341" x="148780"/>
                  </a:lnTo>
                  <a:lnTo>
                    <a:pt y="2698945" x="166191"/>
                  </a:lnTo>
                  <a:lnTo>
                    <a:pt y="2717810" x="184418"/>
                  </a:lnTo>
                  <a:lnTo>
                    <a:pt y="2735915" x="203437"/>
                  </a:lnTo>
                  <a:lnTo>
                    <a:pt y="2753227" x="223230"/>
                  </a:lnTo>
                  <a:lnTo>
                    <a:pt y="2769726" x="243772"/>
                  </a:lnTo>
                  <a:lnTo>
                    <a:pt y="2785381" x="265040"/>
                  </a:lnTo>
                  <a:lnTo>
                    <a:pt y="2800165" x="287010"/>
                  </a:lnTo>
                  <a:lnTo>
                    <a:pt y="2814057" x="309663"/>
                  </a:lnTo>
                  <a:lnTo>
                    <a:pt y="2827022" x="332970"/>
                  </a:lnTo>
                  <a:lnTo>
                    <a:pt y="2839036" x="356912"/>
                  </a:lnTo>
                  <a:lnTo>
                    <a:pt y="2850076" x="381469"/>
                  </a:lnTo>
                  <a:lnTo>
                    <a:pt y="2860115" x="406611"/>
                  </a:lnTo>
                  <a:lnTo>
                    <a:pt y="2869120" x="432320"/>
                  </a:lnTo>
                  <a:lnTo>
                    <a:pt y="2877071" x="458574"/>
                  </a:lnTo>
                  <a:lnTo>
                    <a:pt y="2883939" x="485348"/>
                  </a:lnTo>
                  <a:lnTo>
                    <a:pt y="2889693" x="512619"/>
                  </a:lnTo>
                  <a:lnTo>
                    <a:pt y="2894316" x="540364"/>
                  </a:lnTo>
                  <a:lnTo>
                    <a:pt y="2897771" x="568562"/>
                  </a:lnTo>
                  <a:lnTo>
                    <a:pt y="2900039" x="597186"/>
                  </a:lnTo>
                  <a:lnTo>
                    <a:pt y="2901089" x="626220"/>
                  </a:lnTo>
                  <a:lnTo>
                    <a:pt y="2900891" x="655633"/>
                  </a:lnTo>
                  <a:lnTo>
                    <a:pt y="2899428" x="685409"/>
                  </a:lnTo>
                  <a:lnTo>
                    <a:pt y="2896667" x="715524"/>
                  </a:lnTo>
                  <a:lnTo>
                    <a:pt y="2892581" x="745955"/>
                  </a:lnTo>
                  <a:lnTo>
                    <a:pt y="2887145" x="776674"/>
                  </a:lnTo>
                  <a:lnTo>
                    <a:pt y="2880330" x="807664"/>
                  </a:lnTo>
                  <a:lnTo>
                    <a:pt y="2872113" x="838900"/>
                  </a:lnTo>
                  <a:lnTo>
                    <a:pt y="2862466" x="870360"/>
                  </a:lnTo>
                  <a:lnTo>
                    <a:pt y="2851358" x="902017"/>
                  </a:lnTo>
                  <a:lnTo>
                    <a:pt y="2838768" x="933856"/>
                  </a:lnTo>
                  <a:lnTo>
                    <a:pt y="2824667" x="965849"/>
                  </a:lnTo>
                  <a:lnTo>
                    <a:pt y="2809028" x="997975"/>
                  </a:lnTo>
                  <a:lnTo>
                    <a:pt y="2791826" x="1030208"/>
                  </a:lnTo>
                  <a:lnTo>
                    <a:pt y="2773031" x="1062529"/>
                  </a:lnTo>
                  <a:lnTo>
                    <a:pt y="2773031" x="1062529"/>
                  </a:lnTo>
                  <a:lnTo>
                    <a:pt y="2743942" x="1107952"/>
                  </a:lnTo>
                  <a:lnTo>
                    <a:pt y="2714852" x="1150783"/>
                  </a:lnTo>
                  <a:lnTo>
                    <a:pt y="2684284" x="1192877"/>
                  </a:lnTo>
                  <a:lnTo>
                    <a:pt y="2650757" x="1236080"/>
                  </a:lnTo>
                  <a:lnTo>
                    <a:pt y="2650757" x="1236080"/>
                  </a:lnTo>
                  <a:lnTo>
                    <a:pt y="2587154" x="1306585"/>
                  </a:lnTo>
                  <a:lnTo>
                    <a:pt y="2554798" x="1340913"/>
                  </a:lnTo>
                  <a:lnTo>
                    <a:pt y="2537995" x="1357684"/>
                  </a:lnTo>
                  <a:lnTo>
                    <a:pt y="2520593" x="1374132"/>
                  </a:lnTo>
                  <a:lnTo>
                    <a:pt y="2520593" x="1374132"/>
                  </a:lnTo>
                  <a:lnTo>
                    <a:pt y="2447623" x="1435763"/>
                  </a:lnTo>
                  <a:lnTo>
                    <a:pt y="2411879" x="1466761"/>
                  </a:lnTo>
                  <a:lnTo>
                    <a:pt y="2374652" x="1500351"/>
                  </a:lnTo>
                  <a:lnTo>
                    <a:pt y="2374652" x="1500351"/>
                  </a:lnTo>
                  <a:lnTo>
                    <a:pt y="2363561" x="1511447"/>
                  </a:lnTo>
                  <a:lnTo>
                    <a:pt y="2353976" x="1522554"/>
                  </a:lnTo>
                  <a:lnTo>
                    <a:pt y="2345913" x="1533685"/>
                  </a:lnTo>
                  <a:lnTo>
                    <a:pt y="2339397" x="1544848"/>
                  </a:lnTo>
                  <a:lnTo>
                    <a:pt y="2334459" x="1556061"/>
                  </a:lnTo>
                  <a:lnTo>
                    <a:pt y="2331110" x="1567326"/>
                  </a:lnTo>
                  <a:lnTo>
                    <a:pt y="2329379" x="1578666"/>
                  </a:lnTo>
                  <a:lnTo>
                    <a:pt y="2329292" x="1590085"/>
                  </a:lnTo>
                  <a:lnTo>
                    <a:pt y="2330866" x="1601595"/>
                  </a:lnTo>
                  <a:lnTo>
                    <a:pt y="2334132" x="1613211"/>
                  </a:lnTo>
                  <a:lnTo>
                    <a:pt y="2339102" x="1624942"/>
                  </a:lnTo>
                  <a:lnTo>
                    <a:pt y="2345811" x="1636802"/>
                  </a:lnTo>
                  <a:lnTo>
                    <a:pt y="2354272" x="1648797"/>
                  </a:lnTo>
                  <a:lnTo>
                    <a:pt y="2364515" x="1660946"/>
                  </a:lnTo>
                  <a:lnTo>
                    <a:pt y="2376557" x="1673252"/>
                  </a:lnTo>
                  <a:lnTo>
                    <a:pt y="2390429" x="1685736"/>
                  </a:lnTo>
                  <a:lnTo>
                    <a:pt y="2390429" x="1685736"/>
                  </a:lnTo>
                  <a:lnTo>
                    <a:pt y="2427345" x="1719385"/>
                  </a:lnTo>
                  <a:lnTo>
                    <a:pt y="2460935" x="1750818"/>
                  </a:lnTo>
                  <a:lnTo>
                    <a:pt y="2476365" x="1766394"/>
                  </a:lnTo>
                  <a:lnTo>
                    <a:pt y="2490825" x="1782250"/>
                  </a:lnTo>
                  <a:lnTo>
                    <a:pt y="2504267" x="1798659"/>
                  </a:lnTo>
                  <a:lnTo>
                    <a:pt y="2516649" x="1815899"/>
                  </a:lnTo>
                  <a:lnTo>
                    <a:pt y="2516649" x="1815899"/>
                  </a:lnTo>
                  <a:lnTo>
                    <a:pt y="2526123" x="1830679"/>
                  </a:lnTo>
                  <a:lnTo>
                    <a:pt y="2533822" x="1845375"/>
                  </a:lnTo>
                  <a:lnTo>
                    <a:pt y="2539727" x="1859910"/>
                  </a:lnTo>
                  <a:lnTo>
                    <a:pt y="2543829" x="1874201"/>
                  </a:lnTo>
                  <a:lnTo>
                    <a:pt y="2546101" x="1888172"/>
                  </a:lnTo>
                  <a:lnTo>
                    <a:pt y="2546531" x="1901736"/>
                  </a:lnTo>
                  <a:lnTo>
                    <a:pt y="2545103" x="1914816"/>
                  </a:lnTo>
                  <a:lnTo>
                    <a:pt y="2541794" x="1927327"/>
                  </a:lnTo>
                  <a:lnTo>
                    <a:pt y="2536591" x="1939192"/>
                  </a:lnTo>
                  <a:lnTo>
                    <a:pt y="2529476" x="1950331"/>
                  </a:lnTo>
                  <a:lnTo>
                    <a:pt y="2520431" x="1960661"/>
                  </a:lnTo>
                  <a:lnTo>
                    <a:pt y="2509438" x="1970100"/>
                  </a:lnTo>
                  <a:lnTo>
                    <a:pt y="2496481" x="1978568"/>
                  </a:lnTo>
                  <a:lnTo>
                    <a:pt y="2481544" x="1985984"/>
                  </a:lnTo>
                  <a:lnTo>
                    <a:pt y="2464603" x="1992267"/>
                  </a:lnTo>
                  <a:lnTo>
                    <a:pt y="2445650" x="1997339"/>
                  </a:lnTo>
                  <a:lnTo>
                    <a:pt y="2445650" x="1997339"/>
                  </a:lnTo>
                  <a:lnTo>
                    <a:pt y="2423933" x="2002400"/>
                  </a:lnTo>
                  <a:lnTo>
                    <a:pt y="2402819" x="2006029"/>
                  </a:lnTo>
                  <a:lnTo>
                    <a:pt y="2381795" x="2008640"/>
                  </a:lnTo>
                  <a:lnTo>
                    <a:pt y="2360354" x="2010652"/>
                  </a:lnTo>
                  <a:lnTo>
                    <a:pt y="2314193" x="2014533"/>
                  </a:lnTo>
                  <a:lnTo>
                    <a:pt y="2288452" x="2017239"/>
                  </a:lnTo>
                  <a:lnTo>
                    <a:pt y="2260266" x="2021006"/>
                  </a:lnTo>
                  <a:lnTo>
                    <a:pt y="2260266" x="2021006"/>
                  </a:lnTo>
                  <a:lnTo>
                    <a:pt y="2243861" x="2023909"/>
                  </a:lnTo>
                  <a:lnTo>
                    <a:pt y="2228680" x="2028133"/>
                  </a:lnTo>
                  <a:lnTo>
                    <a:pt y="2214748" x="2033616"/>
                  </a:lnTo>
                  <a:lnTo>
                    <a:pt y="2202087" x="2040297"/>
                  </a:lnTo>
                  <a:lnTo>
                    <a:pt y="2190719" x="2048107"/>
                  </a:lnTo>
                  <a:lnTo>
                    <a:pt y="2180669" x="2056990"/>
                  </a:lnTo>
                  <a:lnTo>
                    <a:pt y="2171960" x="2066878"/>
                  </a:lnTo>
                  <a:lnTo>
                    <a:pt y="2164615" x="2077706"/>
                  </a:lnTo>
                  <a:lnTo>
                    <a:pt y="2158655" x="2089412"/>
                  </a:lnTo>
                  <a:lnTo>
                    <a:pt y="2154108" x="2101936"/>
                  </a:lnTo>
                  <a:lnTo>
                    <a:pt y="2150992" x="2115208"/>
                  </a:lnTo>
                  <a:lnTo>
                    <a:pt y="2149331" x="2129168"/>
                  </a:lnTo>
                  <a:lnTo>
                    <a:pt y="2149150" x="2143750"/>
                  </a:lnTo>
                  <a:lnTo>
                    <a:pt y="2150471" x="2158896"/>
                  </a:lnTo>
                  <a:lnTo>
                    <a:pt y="2153319" x="2174539"/>
                  </a:lnTo>
                  <a:lnTo>
                    <a:pt y="2157713" x="2190613"/>
                  </a:lnTo>
                  <a:lnTo>
                    <a:pt y="2157713" x="2190613"/>
                  </a:lnTo>
                  <a:lnTo>
                    <a:pt y="2162659" x="2210188"/>
                  </a:lnTo>
                  <a:lnTo>
                    <a:pt y="2168437" x="2230364"/>
                  </a:lnTo>
                  <a:lnTo>
                    <a:pt y="2181379" x="2271965"/>
                  </a:lnTo>
                  <a:lnTo>
                    <a:pt y="2194320" x="2314303"/>
                  </a:lnTo>
                  <a:lnTo>
                    <a:pt y="2200099" x="2335406"/>
                  </a:lnTo>
                  <a:lnTo>
                    <a:pt y="2205045" x="2356275"/>
                  </a:lnTo>
                  <a:lnTo>
                    <a:pt y="2205045" x="2356275"/>
                  </a:lnTo>
                  <a:lnTo>
                    <a:pt y="2209687" x="2382355"/>
                  </a:lnTo>
                  <a:lnTo>
                    <a:pt y="2211869" x="2405919"/>
                  </a:lnTo>
                  <a:lnTo>
                    <a:pt y="2211719" x="2427029"/>
                  </a:lnTo>
                  <a:lnTo>
                    <a:pt y="2210808" x="2436689"/>
                  </a:lnTo>
                  <a:lnTo>
                    <a:pt y="2209360" x="2445765"/>
                  </a:lnTo>
                  <a:lnTo>
                    <a:pt y="2207392" x="2454257"/>
                  </a:lnTo>
                  <a:lnTo>
                    <a:pt y="2204919" x="2462185"/>
                  </a:lnTo>
                  <a:lnTo>
                    <a:pt y="2201960" x="2469549"/>
                  </a:lnTo>
                  <a:lnTo>
                    <a:pt y="2198529" x="2476361"/>
                  </a:lnTo>
                  <a:lnTo>
                    <a:pt y="2194640" x="2482633"/>
                  </a:lnTo>
                  <a:lnTo>
                    <a:pt y="2190309" x="2488368"/>
                  </a:lnTo>
                  <a:lnTo>
                    <a:pt y="2185556" x="2493578"/>
                  </a:lnTo>
                  <a:lnTo>
                    <a:pt y="2180393" x="2498272"/>
                  </a:lnTo>
                  <a:lnTo>
                    <a:pt y="2174835" x="2502457"/>
                  </a:lnTo>
                  <a:lnTo>
                    <a:pt y="2168903" x="2506141"/>
                  </a:lnTo>
                  <a:lnTo>
                    <a:pt y="2155973" x="2512046"/>
                  </a:lnTo>
                  <a:lnTo>
                    <a:pt y="2141722" x="2516057"/>
                  </a:lnTo>
                  <a:lnTo>
                    <a:pt y="2126280" x="2518238"/>
                  </a:lnTo>
                  <a:lnTo>
                    <a:pt y="2109777" x="2518668"/>
                  </a:lnTo>
                  <a:lnTo>
                    <a:pt y="2092339" x="2517410"/>
                  </a:lnTo>
                  <a:lnTo>
                    <a:pt y="2074089" x="2514531"/>
                  </a:lnTo>
                  <a:lnTo>
                    <a:pt y="2055160" x="2510105"/>
                  </a:lnTo>
                  <a:lnTo>
                    <a:pt y="2055160" x="2510105"/>
                  </a:lnTo>
                  <a:lnTo>
                    <a:pt y="2027810" x="2502185"/>
                  </a:lnTo>
                  <a:lnTo>
                    <a:pt y="2002033" x="2493341"/>
                  </a:lnTo>
                  <a:lnTo>
                    <a:pt y="1977921" x="2483757"/>
                  </a:lnTo>
                  <a:lnTo>
                    <a:pt y="1955565" x="2473620"/>
                  </a:lnTo>
                  <a:lnTo>
                    <a:pt y="1935058" x="2463112"/>
                  </a:lnTo>
                  <a:lnTo>
                    <a:pt y="1916492" x="2452419"/>
                  </a:lnTo>
                  <a:lnTo>
                    <a:pt y="1899957" x="2441726"/>
                  </a:lnTo>
                  <a:lnTo>
                    <a:pt y="1885553" x="2431218"/>
                  </a:lnTo>
                  <a:lnTo>
                    <a:pt y="1885553" x="2431218"/>
                  </a:lnTo>
                  <a:lnTo>
                    <a:pt y="1837112" x="2397876"/>
                  </a:lnTo>
                  <a:lnTo>
                    <a:pt y="1799763" x="2371560"/>
                  </a:lnTo>
                  <a:lnTo>
                    <a:pt y="1766851" x="2347464"/>
                  </a:lnTo>
                  <a:lnTo>
                    <a:pt y="1731723" x="2320776"/>
                  </a:lnTo>
                  <a:lnTo>
                    <a:pt y="1731723" x="2320776"/>
                  </a:lnTo>
                  <a:lnTo>
                    <a:pt y="1676009" x="2275416"/>
                  </a:lnTo>
                  <a:lnTo>
                    <a:pt y="1649077" x="2254215"/>
                  </a:lnTo>
                  <a:lnTo>
                    <a:pt y="1617337" x="2230056"/>
                  </a:lnTo>
                  <a:lnTo>
                    <a:pt y="1617337" x="2230056"/>
                  </a:lnTo>
                  <a:lnTo>
                    <a:pt y="1579526" x="2204647"/>
                  </a:lnTo>
                  <a:lnTo>
                    <a:pt y="1541515" x="2181714"/>
                  </a:lnTo>
                  <a:lnTo>
                    <a:pt y="1522436" x="2171202"/>
                  </a:lnTo>
                  <a:lnTo>
                    <a:pt y="1503298" x="2161338"/>
                  </a:lnTo>
                  <a:lnTo>
                    <a:pt y="1484109" x="2152128"/>
                  </a:lnTo>
                  <a:lnTo>
                    <a:pt y="1464864" x="2143588"/>
                  </a:lnTo>
                  <a:lnTo>
                    <a:pt y="1445560" x="2135723"/>
                  </a:lnTo>
                  <a:lnTo>
                    <a:pt y="1426198" x="2128544"/>
                  </a:lnTo>
                  <a:lnTo>
                    <a:pt y="1406772" x="2122060"/>
                  </a:lnTo>
                  <a:lnTo>
                    <a:pt y="1387287" x="2116277"/>
                  </a:lnTo>
                  <a:lnTo>
                    <a:pt y="1367734" x="2111213"/>
                  </a:lnTo>
                  <a:lnTo>
                    <a:pt y="1348123" x="2106866"/>
                  </a:lnTo>
                  <a:lnTo>
                    <a:pt y="1328441" x="2103257"/>
                  </a:lnTo>
                  <a:lnTo>
                    <a:pt y="1308691" x="2100386"/>
                  </a:lnTo>
                  <a:lnTo>
                    <a:pt y="1288875" x="2098267"/>
                  </a:lnTo>
                  <a:lnTo>
                    <a:pt y="1268984" x="2096907"/>
                  </a:lnTo>
                  <a:lnTo>
                    <a:pt y="1249021" x="2096319"/>
                  </a:lnTo>
                  <a:lnTo>
                    <a:pt y="1228988" x="2096512"/>
                  </a:lnTo>
                  <a:lnTo>
                    <a:pt y="1208880" x="2097490"/>
                  </a:lnTo>
                  <a:lnTo>
                    <a:pt y="1188692" x="2099269"/>
                  </a:lnTo>
                  <a:lnTo>
                    <a:pt y="1168426" x="2101853"/>
                  </a:lnTo>
                  <a:lnTo>
                    <a:pt y="1148081" x="2105253"/>
                  </a:lnTo>
                  <a:lnTo>
                    <a:pt y="1127658" x="2109481"/>
                  </a:lnTo>
                  <a:lnTo>
                    <a:pt y="1107151" x="2114546"/>
                  </a:lnTo>
                  <a:lnTo>
                    <a:pt y="1086557" x="2120454"/>
                  </a:lnTo>
                  <a:lnTo>
                    <a:pt y="1065881" x="2127219"/>
                  </a:lnTo>
                  <a:lnTo>
                    <a:pt y="1045118" x="2134843"/>
                  </a:lnTo>
                  <a:lnTo>
                    <a:pt y="1024268" x="2143344"/>
                  </a:lnTo>
                  <a:lnTo>
                    <a:pt y="1003328" x="2152727"/>
                  </a:lnTo>
                  <a:lnTo>
                    <a:pt y="982296" x="2163002"/>
                  </a:lnTo>
                  <a:lnTo>
                    <a:pt y="982296" x="2163002"/>
                  </a:lnTo>
                  <a:lnTo>
                    <a:pt y="909326" x="2204418"/>
                  </a:lnTo>
                  <a:lnTo>
                    <a:pt y="836356" x="2245834"/>
                  </a:lnTo>
                  <a:lnTo>
                    <a:pt y="836356" x="2245834"/>
                  </a:lnTo>
                  <a:lnTo>
                    <a:pt y="815817" x="2257134"/>
                  </a:lnTo>
                  <a:lnTo>
                    <a:pt y="795555" x="2267464"/>
                  </a:lnTo>
                  <a:lnTo>
                    <a:pt y="775478" x="2276966"/>
                  </a:lnTo>
                  <a:lnTo>
                    <a:pt y="755496" x="2285770"/>
                  </a:lnTo>
                  <a:lnTo>
                    <a:pt y="715438" x="2301855"/>
                  </a:lnTo>
                  <a:lnTo>
                    <a:pt y="674637" x="2316832"/>
                  </a:lnTo>
                  <a:lnTo>
                    <a:pt y="674637" x="2316832"/>
                  </a:lnTo>
                  <a:lnTo>
                    <a:pt y="647610" x="2326298"/>
                  </a:lnTo>
                  <a:lnTo>
                    <a:pt y="622619" x="2334151"/>
                  </a:lnTo>
                  <a:lnTo>
                    <a:pt y="599478" x="2340612"/>
                  </a:lnTo>
                  <a:lnTo>
                    <a:pt y="578001" x="2345921"/>
                  </a:lnTo>
                  <a:lnTo>
                    <a:pt y="539299" x="2353995"/>
                  </a:lnTo>
                  <a:lnTo>
                    <a:pt y="505030" x="2360220"/>
                  </a:lnTo>
                  <a:lnTo>
                    <a:pt y="505030" x="2360220"/>
                  </a:lnTo>
                  <a:lnTo>
                    <a:pt y="476473" x="2365434"/>
                  </a:lnTo>
                  <a:lnTo>
                    <a:pt y="449624" x="2369402"/>
                  </a:lnTo>
                  <a:lnTo>
                    <a:pt y="423978" x="2372352"/>
                  </a:lnTo>
                  <a:lnTo>
                    <a:pt y="399026" x="2374518"/>
                  </a:lnTo>
                  <a:lnTo>
                    <a:pt y="349165" x="2377413"/>
                  </a:lnTo>
                  <a:lnTo>
                    <a:pt y="295980" x="2379941"/>
                  </a:lnTo>
                  <a:lnTo>
                    <a:pt y="295980" x="2379941"/>
                  </a:lnTo>
                  <a:lnTo>
                    <a:pt y="272688" x="2380356"/>
                  </a:lnTo>
                  <a:lnTo>
                    <a:pt y="250162" x="2379405"/>
                  </a:lnTo>
                  <a:lnTo>
                    <a:pt y="228425" x="2377145"/>
                  </a:lnTo>
                  <a:lnTo>
                    <a:pt y="207508" x="2373615"/>
                  </a:lnTo>
                  <a:lnTo>
                    <a:pt y="187435" x="2368874"/>
                  </a:lnTo>
                  <a:lnTo>
                    <a:pt y="168230" x="2362965"/>
                  </a:lnTo>
                  <a:lnTo>
                    <a:pt y="149924" x="2355932"/>
                  </a:lnTo>
                  <a:lnTo>
                    <a:pt y="132534" x="2347830"/>
                  </a:lnTo>
                  <a:lnTo>
                    <a:pt y="116097" x="2338707"/>
                  </a:lnTo>
                  <a:lnTo>
                    <a:pt y="100632" x="2328610"/>
                  </a:lnTo>
                  <a:lnTo>
                    <a:pt y="86164" x="2317585"/>
                  </a:lnTo>
                  <a:lnTo>
                    <a:pt y="72721" x="2305685"/>
                  </a:lnTo>
                  <a:lnTo>
                    <a:pt y="60332" x="2292953"/>
                  </a:lnTo>
                  <a:lnTo>
                    <a:pt y="49024" x="2279443"/>
                  </a:lnTo>
                  <a:lnTo>
                    <a:pt y="38816" x="2265200"/>
                  </a:lnTo>
                  <a:lnTo>
                    <a:pt y="29736" x="2250271"/>
                  </a:lnTo>
                  <a:lnTo>
                    <a:pt y="21812" x="2234706"/>
                  </a:lnTo>
                  <a:lnTo>
                    <a:pt y="15071" x="2218558"/>
                  </a:lnTo>
                  <a:lnTo>
                    <a:pt y="9537" x="2201870"/>
                  </a:lnTo>
                  <a:lnTo>
                    <a:pt y="5238" x="2184688"/>
                  </a:lnTo>
                  <a:lnTo>
                    <a:pt y="2197" x="2167065"/>
                  </a:lnTo>
                  <a:lnTo>
                    <a:pt y="441" x="2149051"/>
                  </a:lnTo>
                  <a:lnTo>
                    <a:pt y="0" x="2130690"/>
                  </a:lnTo>
                  <a:lnTo>
                    <a:pt y="895" x="2112033"/>
                  </a:lnTo>
                  <a:lnTo>
                    <a:pt y="3151" x="2093128"/>
                  </a:lnTo>
                  <a:lnTo>
                    <a:pt y="6800" x="2074022"/>
                  </a:lnTo>
                  <a:lnTo>
                    <a:pt y="11860" x="2054765"/>
                  </a:lnTo>
                  <a:lnTo>
                    <a:pt y="18364" x="2035402"/>
                  </a:lnTo>
                  <a:lnTo>
                    <a:pt y="26336" x="2015988"/>
                  </a:lnTo>
                  <a:lnTo>
                    <a:pt y="35802" x="1996566"/>
                  </a:lnTo>
                  <a:lnTo>
                    <a:pt y="46787" x="1977188"/>
                  </a:lnTo>
                  <a:lnTo>
                    <a:pt y="59319" x="1957896"/>
                  </a:lnTo>
                  <a:lnTo>
                    <a:pt y="59319" x="1957896"/>
                  </a:lnTo>
                  <a:lnTo>
                    <a:pt y="84712" x="1923813"/>
                  </a:lnTo>
                  <a:lnTo>
                    <a:pt y="114539" x="1886405"/>
                  </a:lnTo>
                  <a:lnTo>
                    <a:pt y="131579" x="1866336"/>
                  </a:lnTo>
                  <a:lnTo>
                    <a:pt y="150283" x="1845297"/>
                  </a:lnTo>
                  <a:lnTo>
                    <a:pt y="170837" x="1823240"/>
                  </a:lnTo>
                  <a:lnTo>
                    <a:pt y="193426" x="1800122"/>
                  </a:lnTo>
                  <a:lnTo>
                    <a:pt y="193426" x="1800122"/>
                  </a:lnTo>
                  <a:lnTo>
                    <a:pt y="225967" x="1767703"/>
                  </a:lnTo>
                  <a:lnTo>
                    <a:pt y="258508" x="1736026"/>
                  </a:lnTo>
                  <a:lnTo>
                    <a:pt y="291049" x="1705828"/>
                  </a:lnTo>
                  <a:lnTo>
                    <a:pt y="323590" x="1677847"/>
                  </a:lnTo>
                  <a:lnTo>
                    <a:pt y="323590" x="1677847"/>
                  </a:lnTo>
                  <a:lnTo>
                    <a:pt y="342480" x="1662263"/>
                  </a:lnTo>
                  <a:lnTo>
                    <a:pt y="360817" x="1647835"/>
                  </a:lnTo>
                  <a:lnTo>
                    <a:pt y="396561" x="1621147"/>
                  </a:lnTo>
                  <a:lnTo>
                    <a:pt y="432304" x="1595201"/>
                  </a:lnTo>
                  <a:lnTo>
                    <a:pt y="469531" x="1567405"/>
                  </a:lnTo>
                  <a:lnTo>
                    <a:pt y="469531" x="1567405"/>
                  </a:lnTo>
                  <a:lnTo>
                    <a:pt y="491769" x="1550346"/>
                  </a:lnTo>
                  <a:lnTo>
                    <a:pt y="511179" x="1533168"/>
                  </a:lnTo>
                  <a:lnTo>
                    <a:pt y="527789" x="1515857"/>
                  </a:lnTo>
                  <a:lnTo>
                    <a:pt y="541638" x="1498379"/>
                  </a:lnTo>
                  <a:lnTo>
                    <a:pt y="547538" x="1489571"/>
                  </a:lnTo>
                  <a:lnTo>
                    <a:pt y="552761" x="1480716"/>
                  </a:lnTo>
                  <a:lnTo>
                    <a:pt y="557309" x="1471810"/>
                  </a:lnTo>
                  <a:lnTo>
                    <a:pt y="561190" x="1462848"/>
                  </a:lnTo>
                  <a:lnTo>
                    <a:pt y="564408" x="1453828"/>
                  </a:lnTo>
                  <a:lnTo>
                    <a:pt y="566964" x="1444748"/>
                  </a:lnTo>
                  <a:lnTo>
                    <a:pt y="568862" x="1435605"/>
                  </a:lnTo>
                  <a:lnTo>
                    <a:pt y="570112" x="1426395"/>
                  </a:lnTo>
                  <a:lnTo>
                    <a:pt y="570715" x="1417114"/>
                  </a:lnTo>
                  <a:lnTo>
                    <a:pt y="570672" x="1407762"/>
                  </a:lnTo>
                  <a:lnTo>
                    <a:pt y="569994" x="1398335"/>
                  </a:lnTo>
                  <a:lnTo>
                    <a:pt y="568680" x="1388833"/>
                  </a:lnTo>
                  <a:lnTo>
                    <a:pt y="564168" x="1369576"/>
                  </a:lnTo>
                  <a:lnTo>
                    <a:pt y="557170" x="1349973"/>
                  </a:lnTo>
                  <a:lnTo>
                    <a:pt y="547724" x="1330003"/>
                  </a:lnTo>
                  <a:lnTo>
                    <a:pt y="535859" x="1309634"/>
                  </a:lnTo>
                  <a:lnTo>
                    <a:pt y="521620" x="1288855"/>
                  </a:lnTo>
                  <a:lnTo>
                    <a:pt y="505030" x="1267635"/>
                  </a:lnTo>
                  <a:lnTo>
                    <a:pt y="505030" x="1267635"/>
                  </a:lnTo>
                  <a:lnTo>
                    <a:pt y="459978" x="1217222"/>
                  </a:lnTo>
                  <a:lnTo>
                    <a:pt y="434525" x="1186776"/>
                  </a:lnTo>
                  <a:lnTo>
                    <a:pt y="415726" x="1162246"/>
                  </a:lnTo>
                  <a:lnTo>
                    <a:pt y="390644" x="1129582"/>
                  </a:lnTo>
                  <a:lnTo>
                    <a:pt y="390644" x="1129582"/>
                  </a:lnTo>
                  <a:lnTo>
                    <a:pt y="361740" x="1089709"/>
                  </a:lnTo>
                  <a:lnTo>
                    <a:pt y="330986" x="1044286"/>
                  </a:lnTo>
                  <a:lnTo>
                    <a:pt y="316186" x="1020998"/>
                  </a:lnTo>
                  <a:lnTo>
                    <a:pt y="302452" x="998125"/>
                  </a:lnTo>
                  <a:lnTo>
                    <a:pt y="290288" x="976270"/>
                  </a:lnTo>
                  <a:lnTo>
                    <a:pt y="280202" x="956031"/>
                  </a:lnTo>
                  <a:lnTo>
                    <a:pt y="280202" x="956031"/>
                  </a:lnTo>
                  <a:lnTo>
                    <a:pt y="259802" x="911413"/>
                  </a:lnTo>
                  <a:lnTo>
                    <a:pt y="244210" x="874186"/>
                  </a:lnTo>
                  <a:lnTo>
                    <a:pt y="230835" x="838442"/>
                  </a:lnTo>
                  <a:lnTo>
                    <a:pt y="217093" x="798257"/>
                  </a:lnTo>
                  <a:lnTo>
                    <a:pt y="217093" x="798257"/>
                  </a:lnTo>
                  <a:lnTo>
                    <a:pt y="209997" x="773068"/>
                  </a:lnTo>
                  <a:lnTo>
                    <a:pt y="204222" x="748558"/>
                  </a:lnTo>
                  <a:lnTo>
                    <a:pt y="199757" x="724746"/>
                  </a:lnTo>
                  <a:lnTo>
                    <a:pt y="196586" x="701660"/>
                  </a:lnTo>
                  <a:lnTo>
                    <a:pt y="194689" x="679327"/>
                  </a:lnTo>
                  <a:lnTo>
                    <a:pt y="194058" x="657779"/>
                  </a:lnTo>
                  <a:lnTo>
                    <a:pt y="194669" x="637036"/>
                  </a:lnTo>
                  <a:lnTo>
                    <a:pt y="196507" x="617125"/>
                  </a:lnTo>
                  <a:lnTo>
                    <a:pt y="199560" x="598077"/>
                  </a:lnTo>
                  <a:lnTo>
                    <a:pt y="203812" x="579918"/>
                  </a:lnTo>
                  <a:lnTo>
                    <a:pt y="209247" x="562669"/>
                  </a:lnTo>
                  <a:lnTo>
                    <a:pt y="215846" x="546367"/>
                  </a:lnTo>
                  <a:lnTo>
                    <a:pt y="223593" x="531027"/>
                  </a:lnTo>
                  <a:lnTo>
                    <a:pt y="232476" x="516686"/>
                  </a:lnTo>
                  <a:lnTo>
                    <a:pt y="242474" x="503366"/>
                  </a:lnTo>
                  <a:lnTo>
                    <a:pt y="253578" x="491091"/>
                  </a:lnTo>
                  <a:lnTo>
                    <a:pt y="265766" x="479893"/>
                  </a:lnTo>
                  <a:lnTo>
                    <a:pt y="279027" x="469795"/>
                  </a:lnTo>
                  <a:lnTo>
                    <a:pt y="293341" x="460826"/>
                  </a:lnTo>
                  <a:lnTo>
                    <a:pt y="308692" x="453012"/>
                  </a:lnTo>
                  <a:lnTo>
                    <a:pt y="325065" x="446378"/>
                  </a:lnTo>
                  <a:lnTo>
                    <a:pt y="342448" x="440954"/>
                  </a:lnTo>
                  <a:lnTo>
                    <a:pt y="360821" x="436765"/>
                  </a:lnTo>
                  <a:lnTo>
                    <a:pt y="380168" x="433835"/>
                  </a:lnTo>
                  <a:lnTo>
                    <a:pt y="400473" x="432198"/>
                  </a:lnTo>
                  <a:lnTo>
                    <a:pt y="421722" x="431874"/>
                  </a:lnTo>
                  <a:lnTo>
                    <a:pt y="443901" x="432892"/>
                  </a:lnTo>
                  <a:lnTo>
                    <a:pt y="466987" x="435278"/>
                  </a:lnTo>
                  <a:lnTo>
                    <a:pt y="490972" x="439057"/>
                  </a:lnTo>
                  <a:lnTo>
                    <a:pt y="515838" x="444263"/>
                  </a:lnTo>
                  <a:lnTo>
                    <a:pt y="541563" x="450914"/>
                  </a:lnTo>
                  <a:lnTo>
                    <a:pt y="568140" x="459043"/>
                  </a:lnTo>
                  <a:lnTo>
                    <a:pt y="568140" x="459043"/>
                  </a:lnTo>
                  <a:lnTo>
                    <a:pt y="610786" x="473957"/>
                  </a:lnTo>
                  <a:lnTo>
                    <a:pt y="651957" x="489612"/>
                  </a:lnTo>
                  <a:lnTo>
                    <a:pt y="741691" x="526097"/>
                  </a:lnTo>
                  <a:lnTo>
                    <a:pt y="741691" x="526097"/>
                  </a:lnTo>
                  <a:lnTo>
                    <a:pt y="757224" x="532589"/>
                  </a:lnTo>
                  <a:lnTo>
                    <a:pt y="774232" x="540332"/>
                  </a:lnTo>
                  <a:lnTo>
                    <a:pt y="792723" x="549463"/>
                  </a:lnTo>
                  <a:lnTo>
                    <a:pt y="812689" x="560117"/>
                  </a:lnTo>
                  <a:lnTo>
                    <a:pt y="834139" x="572435"/>
                  </a:lnTo>
                  <a:lnTo>
                    <a:pt y="857063" x="586556"/>
                  </a:lnTo>
                  <a:lnTo>
                    <a:pt y="881471" x="602617"/>
                  </a:lnTo>
                  <a:lnTo>
                    <a:pt y="907354" x="620761"/>
                  </a:lnTo>
                  <a:lnTo>
                    <a:pt y="907354" x="620761"/>
                  </a:lnTo>
                  <a:lnTo>
                    <a:pt y="943902" x="649602"/>
                  </a:lnTo>
                  <a:lnTo>
                    <a:pt y="977859" x="676968"/>
                  </a:lnTo>
                  <a:lnTo>
                    <a:pt y="1011078" x="702851"/>
                  </a:lnTo>
                  <a:lnTo>
                    <a:pt y="1027988" x="715240"/>
                  </a:lnTo>
                  <a:lnTo>
                    <a:pt y="1045406" x="727259"/>
                  </a:lnTo>
                  <a:lnTo>
                    <a:pt y="1045406" x="727259"/>
                  </a:lnTo>
                  <a:lnTo>
                    <a:pt y="1071092" x="743529"/>
                  </a:lnTo>
                  <a:lnTo>
                    <a:pt y="1095018" x="756841"/>
                  </a:lnTo>
                  <a:lnTo>
                    <a:pt y="1117375" x="767195"/>
                  </a:lnTo>
                  <a:lnTo>
                    <a:pt y="1128020" x="771262"/>
                  </a:lnTo>
                  <a:lnTo>
                    <a:pt y="1138343" x="774591"/>
                  </a:lnTo>
                  <a:lnTo>
                    <a:pt y="1148369" x="777178"/>
                  </a:lnTo>
                  <a:lnTo>
                    <a:pt y="1158112" x="779028"/>
                  </a:lnTo>
                  <a:lnTo>
                    <a:pt y="1167602" x="780137"/>
                  </a:lnTo>
                  <a:lnTo>
                    <a:pt y="1176863" x="780507"/>
                  </a:lnTo>
                  <a:lnTo>
                    <a:pt y="1185916" x="780137"/>
                  </a:lnTo>
                  <a:lnTo>
                    <a:pt y="1194783" x="779028"/>
                  </a:lnTo>
                  <a:lnTo>
                    <a:pt y="1203488" x="777178"/>
                  </a:lnTo>
                  <a:lnTo>
                    <a:pt y="1212055" x="774591"/>
                  </a:lnTo>
                  <a:lnTo>
                    <a:pt y="1220508" x="771262"/>
                  </a:lnTo>
                  <a:lnTo>
                    <a:pt y="1228866" x="767195"/>
                  </a:lnTo>
                  <a:lnTo>
                    <a:pt y="1237153" x="762387"/>
                  </a:lnTo>
                  <a:lnTo>
                    <a:pt y="1245396" x="756841"/>
                  </a:lnTo>
                  <a:lnTo>
                    <a:pt y="1261837" x="743529"/>
                  </a:lnTo>
                  <a:lnTo>
                    <a:pt y="1278367" x="727259"/>
                  </a:lnTo>
                  <a:lnTo>
                    <a:pt y="1295178" x="708030"/>
                  </a:lnTo>
                  <a:lnTo>
                    <a:pt y="1312450" x="685843"/>
                  </a:lnTo>
                  <a:lnTo>
                    <a:pt y="1330370" x="660698"/>
                  </a:lnTo>
                  <a:lnTo>
                    <a:pt y="1349121" x="632594"/>
                  </a:lnTo>
                  <a:lnTo>
                    <a:pt y="1349121" x="632594"/>
                  </a:lnTo>
                  <a:lnTo>
                    <a:pt y="1369951" x="600053"/>
                  </a:lnTo>
                  <a:lnTo>
                    <a:pt y="1391523" x="567513"/>
                  </a:lnTo>
                  <a:lnTo>
                    <a:pt y="1414574" x="534972"/>
                  </a:lnTo>
                  <a:lnTo>
                    <a:pt y="1439841" x="502431"/>
                  </a:lnTo>
                  <a:lnTo>
                    <a:pt y="1439841" x="502431"/>
                  </a:lnTo>
                  <a:lnTo>
                    <a:pt y="1470039" x="467610"/>
                  </a:lnTo>
                  <a:lnTo>
                    <a:pt y="1500979" x="433898"/>
                  </a:lnTo>
                  <a:lnTo>
                    <a:pt y="1562116" x="368323"/>
                  </a:lnTo>
                  <a:lnTo>
                    <a:pt y="1562116" x="368323"/>
                  </a:lnTo>
                  <a:lnTo>
                    <a:pt y="1603839" x="327400"/>
                  </a:lnTo>
                  <a:lnTo>
                    <a:pt y="1641496" x="292394"/>
                  </a:lnTo>
                  <a:lnTo>
                    <a:pt y="1676932" x="261825"/>
                  </a:lnTo>
                  <a:lnTo>
                    <a:pt y="1712001" x="234215"/>
                  </a:lnTo>
                  <a:lnTo>
                    <a:pt y="1712001" x="234215"/>
                  </a:lnTo>
                  <a:lnTo>
                    <a:pt y="1752924" x="204695"/>
                  </a:lnTo>
                  <a:lnTo>
                    <a:pt y="1793846" x="175543"/>
                  </a:lnTo>
                  <a:lnTo>
                    <a:pt y="1836248" x="147132"/>
                  </a:lnTo>
                  <a:lnTo>
                    <a:pt y="1858467" x="133319"/>
                  </a:lnTo>
                  <a:lnTo>
                    <a:pt y="1881608" x="119829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492355" x="6913269"/>
              <a:ext cy="2739201" cx="3365938"/>
            </a:xfrm>
            <a:custGeom>
              <a:avLst/>
              <a:pathLst>
                <a:path h="2739201" w="3365938">
                  <a:moveTo>
                    <a:pt y="716124" x="603315"/>
                  </a:moveTo>
                  <a:lnTo>
                    <a:pt y="722987" x="567986"/>
                  </a:lnTo>
                  <a:lnTo>
                    <a:pt y="730974" x="533737"/>
                  </a:lnTo>
                  <a:lnTo>
                    <a:pt y="740054" x="500565"/>
                  </a:lnTo>
                  <a:lnTo>
                    <a:pt y="750195" x="468470"/>
                  </a:lnTo>
                  <a:lnTo>
                    <a:pt y="761362" x="437452"/>
                  </a:lnTo>
                  <a:lnTo>
                    <a:pt y="773522" x="407506"/>
                  </a:lnTo>
                  <a:lnTo>
                    <a:pt y="786637" x="378633"/>
                  </a:lnTo>
                  <a:lnTo>
                    <a:pt y="800675" x="350830"/>
                  </a:lnTo>
                  <a:lnTo>
                    <a:pt y="815600" x="324099"/>
                  </a:lnTo>
                  <a:lnTo>
                    <a:pt y="831382" x="298437"/>
                  </a:lnTo>
                  <a:lnTo>
                    <a:pt y="847983" x="273844"/>
                  </a:lnTo>
                  <a:lnTo>
                    <a:pt y="865374" x="250316"/>
                  </a:lnTo>
                  <a:lnTo>
                    <a:pt y="883518" x="227857"/>
                  </a:lnTo>
                  <a:lnTo>
                    <a:pt y="902380" x="206459"/>
                  </a:lnTo>
                  <a:lnTo>
                    <a:pt y="921924" x="186122"/>
                  </a:lnTo>
                  <a:lnTo>
                    <a:pt y="942123" x="166849"/>
                  </a:lnTo>
                  <a:lnTo>
                    <a:pt y="962938" x="148634"/>
                  </a:lnTo>
                  <a:lnTo>
                    <a:pt y="984336" x="131480"/>
                  </a:lnTo>
                  <a:lnTo>
                    <a:pt y="1006278" x="115384"/>
                  </a:lnTo>
                  <a:lnTo>
                    <a:pt y="1028741" x="100344"/>
                  </a:lnTo>
                  <a:lnTo>
                    <a:pt y="1051682" x="86357"/>
                  </a:lnTo>
                  <a:lnTo>
                    <a:pt y="1075068" x="73428"/>
                  </a:lnTo>
                  <a:lnTo>
                    <a:pt y="1098868" x="61547"/>
                  </a:lnTo>
                  <a:lnTo>
                    <a:pt y="1123047" x="50720"/>
                  </a:lnTo>
                  <a:lnTo>
                    <a:pt y="1147569" x="40946"/>
                  </a:lnTo>
                  <a:lnTo>
                    <a:pt y="1172402" x="32217"/>
                  </a:lnTo>
                  <a:lnTo>
                    <a:pt y="1197512" x="24537"/>
                  </a:lnTo>
                  <a:lnTo>
                    <a:pt y="1222866" x="17903"/>
                  </a:lnTo>
                  <a:lnTo>
                    <a:pt y="1248426" x="12314"/>
                  </a:lnTo>
                  <a:lnTo>
                    <a:pt y="1274163" x="7766"/>
                  </a:lnTo>
                  <a:lnTo>
                    <a:pt y="1300038" x="4263"/>
                  </a:lnTo>
                  <a:lnTo>
                    <a:pt y="1326019" x="1802"/>
                  </a:lnTo>
                  <a:lnTo>
                    <a:pt y="1352071" x="382"/>
                  </a:lnTo>
                  <a:lnTo>
                    <a:pt y="1378163" x="0"/>
                  </a:lnTo>
                  <a:lnTo>
                    <a:pt y="1404263" x="654"/>
                  </a:lnTo>
                  <a:lnTo>
                    <a:pt y="1430327" x="2342"/>
                  </a:lnTo>
                  <a:lnTo>
                    <a:pt y="1456328" x="5068"/>
                  </a:lnTo>
                  <a:lnTo>
                    <a:pt y="1482235" x="8827"/>
                  </a:lnTo>
                  <a:lnTo>
                    <a:pt y="1508007" x="13619"/>
                  </a:lnTo>
                  <a:lnTo>
                    <a:pt y="1533614" x="19445"/>
                  </a:lnTo>
                  <a:lnTo>
                    <a:pt y="1559020" x="26296"/>
                  </a:lnTo>
                  <a:lnTo>
                    <a:pt y="1584192" x="34177"/>
                  </a:lnTo>
                  <a:lnTo>
                    <a:pt y="1609097" x="43088"/>
                  </a:lnTo>
                  <a:lnTo>
                    <a:pt y="1633698" x="53023"/>
                  </a:lnTo>
                  <a:lnTo>
                    <a:pt y="1657964" x="63985"/>
                  </a:lnTo>
                  <a:lnTo>
                    <a:pt y="1681859" x="75968"/>
                  </a:lnTo>
                  <a:lnTo>
                    <a:pt y="1705351" x="88972"/>
                  </a:lnTo>
                  <a:lnTo>
                    <a:pt y="1728406" x="102998"/>
                  </a:lnTo>
                  <a:lnTo>
                    <a:pt y="1750983" x="118046"/>
                  </a:lnTo>
                  <a:lnTo>
                    <a:pt y="1773060" x="134111"/>
                  </a:lnTo>
                  <a:lnTo>
                    <a:pt y="1794592" x="151194"/>
                  </a:lnTo>
                  <a:lnTo>
                    <a:pt y="1815552" x="169291"/>
                  </a:lnTo>
                  <a:lnTo>
                    <a:pt y="1835905" x="188405"/>
                  </a:lnTo>
                  <a:lnTo>
                    <a:pt y="1855611" x="208533"/>
                  </a:lnTo>
                  <a:lnTo>
                    <a:pt y="1874643" x="229671"/>
                  </a:lnTo>
                  <a:lnTo>
                    <a:pt y="1892964" x="251823"/>
                  </a:lnTo>
                  <a:lnTo>
                    <a:pt y="1910544" x="274980"/>
                  </a:lnTo>
                  <a:lnTo>
                    <a:pt y="1927339" x="299151"/>
                  </a:lnTo>
                  <a:lnTo>
                    <a:pt y="1943326" x="324324"/>
                  </a:lnTo>
                  <a:lnTo>
                    <a:pt y="1958464" x="350506"/>
                  </a:lnTo>
                  <a:lnTo>
                    <a:pt y="1972723" x="377691"/>
                  </a:lnTo>
                  <a:lnTo>
                    <a:pt y="1986067" x="405881"/>
                  </a:lnTo>
                  <a:lnTo>
                    <a:pt y="1998460" x="435073"/>
                  </a:lnTo>
                  <a:lnTo>
                    <a:pt y="2009871" x="465263"/>
                  </a:lnTo>
                  <a:lnTo>
                    <a:pt y="2009871" x="465263"/>
                  </a:lnTo>
                  <a:lnTo>
                    <a:pt y="2019692" x="491726"/>
                  </a:lnTo>
                  <a:lnTo>
                    <a:pt y="2028543" x="517956"/>
                  </a:lnTo>
                  <a:lnTo>
                    <a:pt y="2036566" x="544095"/>
                  </a:lnTo>
                  <a:lnTo>
                    <a:pt y="2043891" x="570282"/>
                  </a:lnTo>
                  <a:lnTo>
                    <a:pt y="2057017" x="623345"/>
                  </a:lnTo>
                  <a:lnTo>
                    <a:pt y="2069036" x="678258"/>
                  </a:lnTo>
                  <a:lnTo>
                    <a:pt y="2069036" x="678258"/>
                  </a:lnTo>
                  <a:lnTo>
                    <a:pt y="2074590" x="701755"/>
                  </a:lnTo>
                  <a:lnTo>
                    <a:pt y="2079453" x="724975"/>
                  </a:lnTo>
                  <a:lnTo>
                    <a:pt y="2087279" x="770950"/>
                  </a:lnTo>
                  <a:lnTo>
                    <a:pt y="2092887" x="816926"/>
                  </a:lnTo>
                  <a:lnTo>
                    <a:pt y="2096646" x="863643"/>
                  </a:lnTo>
                  <a:lnTo>
                    <a:pt y="2096646" x="863643"/>
                  </a:lnTo>
                  <a:lnTo>
                    <a:pt y="2098989" x="907338"/>
                  </a:lnTo>
                  <a:lnTo>
                    <a:pt y="2100591" x="949925"/>
                  </a:lnTo>
                  <a:lnTo>
                    <a:pt y="2102192" x="991771"/>
                  </a:lnTo>
                  <a:lnTo>
                    <a:pt y="2104535" x="1033250"/>
                  </a:lnTo>
                  <a:lnTo>
                    <a:pt y="2104535" x="1033250"/>
                  </a:lnTo>
                  <a:lnTo>
                    <a:pt y="2105604" x="1049662"/>
                  </a:lnTo>
                  <a:lnTo>
                    <a:pt y="2107371" x="1064887"/>
                  </a:lnTo>
                  <a:lnTo>
                    <a:pt y="2109876" x="1078949"/>
                  </a:lnTo>
                  <a:lnTo>
                    <a:pt y="2113165" x="1091859"/>
                  </a:lnTo>
                  <a:lnTo>
                    <a:pt y="2117283" x="1103637"/>
                  </a:lnTo>
                  <a:lnTo>
                    <a:pt y="2122285" x="1114302"/>
                  </a:lnTo>
                  <a:lnTo>
                    <a:pt y="2128209" x="1123867"/>
                  </a:lnTo>
                  <a:lnTo>
                    <a:pt y="2135104" x="1132351"/>
                  </a:lnTo>
                  <a:lnTo>
                    <a:pt y="2143016" x="1139775"/>
                  </a:lnTo>
                  <a:lnTo>
                    <a:pt y="2151990" x="1146149"/>
                  </a:lnTo>
                  <a:lnTo>
                    <a:pt y="2162075" x="1151497"/>
                  </a:lnTo>
                  <a:lnTo>
                    <a:pt y="2173317" x="1155832"/>
                  </a:lnTo>
                  <a:lnTo>
                    <a:pt y="2185757" x="1159177"/>
                  </a:lnTo>
                  <a:lnTo>
                    <a:pt y="2199444" x="1161540"/>
                  </a:lnTo>
                  <a:lnTo>
                    <a:pt y="2214429" x="1162948"/>
                  </a:lnTo>
                  <a:lnTo>
                    <a:pt y="2230754" x="1163413"/>
                  </a:lnTo>
                  <a:lnTo>
                    <a:pt y="2230754" x="1163413"/>
                  </a:lnTo>
                  <a:lnTo>
                    <a:pt y="2255213" x="1162896"/>
                  </a:lnTo>
                  <a:lnTo>
                    <a:pt y="2278516" x="1161504"/>
                  </a:lnTo>
                  <a:lnTo>
                    <a:pt y="2322953" x="1157004"/>
                  </a:lnTo>
                  <a:lnTo>
                    <a:pt y="2366649" x="1151765"/>
                  </a:lnTo>
                  <a:lnTo>
                    <a:pt y="2389029" x="1149446"/>
                  </a:lnTo>
                  <a:lnTo>
                    <a:pt y="2412194" x="1147636"/>
                  </a:lnTo>
                  <a:lnTo>
                    <a:pt y="2412194" x="1147636"/>
                  </a:lnTo>
                  <a:lnTo>
                    <a:pt y="2434973" x="1147158"/>
                  </a:lnTo>
                  <a:lnTo>
                    <a:pt y="2455953" x="1148622"/>
                  </a:lnTo>
                  <a:lnTo>
                    <a:pt y="2475079" x="1151935"/>
                  </a:lnTo>
                  <a:lnTo>
                    <a:pt y="2492312" x="1157004"/>
                  </a:lnTo>
                  <a:lnTo>
                    <a:pt y="2507604" x="1163737"/>
                  </a:lnTo>
                  <a:lnTo>
                    <a:pt y="2514511" x="1167697"/>
                  </a:lnTo>
                  <a:lnTo>
                    <a:pt y="2520909" x="1172043"/>
                  </a:lnTo>
                  <a:lnTo>
                    <a:pt y="2526801" x="1176753"/>
                  </a:lnTo>
                  <a:lnTo>
                    <a:pt y="2532181" x="1181825"/>
                  </a:lnTo>
                  <a:lnTo>
                    <a:pt y="2537041" x="1187245"/>
                  </a:lnTo>
                  <a:lnTo>
                    <a:pt y="2541372" x="1192996"/>
                  </a:lnTo>
                  <a:lnTo>
                    <a:pt y="2545174" x="1199074"/>
                  </a:lnTo>
                  <a:lnTo>
                    <a:pt y="2548436" x="1205460"/>
                  </a:lnTo>
                  <a:lnTo>
                    <a:pt y="2551158" x="1212150"/>
                  </a:lnTo>
                  <a:lnTo>
                    <a:pt y="2553327" x="1219127"/>
                  </a:lnTo>
                  <a:lnTo>
                    <a:pt y="2554944" x="1226381"/>
                  </a:lnTo>
                  <a:lnTo>
                    <a:pt y="2556001" x="1233903"/>
                  </a:lnTo>
                  <a:lnTo>
                    <a:pt y="2556408" x="1249696"/>
                  </a:lnTo>
                  <a:lnTo>
                    <a:pt y="2554507" x="1266412"/>
                  </a:lnTo>
                  <a:lnTo>
                    <a:pt y="2550247" x="1283960"/>
                  </a:lnTo>
                  <a:lnTo>
                    <a:pt y="2543585" x="1302250"/>
                  </a:lnTo>
                  <a:lnTo>
                    <a:pt y="2534469" x="1321187"/>
                  </a:lnTo>
                  <a:lnTo>
                    <a:pt y="2534469" x="1321187"/>
                  </a:lnTo>
                  <a:lnTo>
                    <a:pt y="2484179" x="1406484"/>
                  </a:lnTo>
                  <a:lnTo>
                    <a:pt y="2439805" x="1482905"/>
                  </a:lnTo>
                  <a:lnTo>
                    <a:pt y="2439805" x="1482905"/>
                  </a:lnTo>
                  <a:lnTo>
                    <a:pt y="2432318" x="1496726"/>
                  </a:lnTo>
                  <a:lnTo>
                    <a:pt y="2426146" x="1510086"/>
                  </a:lnTo>
                  <a:lnTo>
                    <a:pt y="2421302" x="1522980"/>
                  </a:lnTo>
                  <a:lnTo>
                    <a:pt y="2417803" x="1535413"/>
                  </a:lnTo>
                  <a:lnTo>
                    <a:pt y="2415669" x="1547388"/>
                  </a:lnTo>
                  <a:lnTo>
                    <a:pt y="2414912" x="1558897"/>
                  </a:lnTo>
                  <a:lnTo>
                    <a:pt y="2415559" x="1569942"/>
                  </a:lnTo>
                  <a:lnTo>
                    <a:pt y="2417618" x="1580528"/>
                  </a:lnTo>
                  <a:lnTo>
                    <a:pt y="2421109" x="1590649"/>
                  </a:lnTo>
                  <a:lnTo>
                    <a:pt y="2426055" x="1600313"/>
                  </a:lnTo>
                  <a:lnTo>
                    <a:pt y="2432464" x="1609511"/>
                  </a:lnTo>
                  <a:lnTo>
                    <a:pt y="2440361" x="1618244"/>
                  </a:lnTo>
                  <a:lnTo>
                    <a:pt y="2449756" x="1626519"/>
                  </a:lnTo>
                  <a:lnTo>
                    <a:pt y="2460674" x="1634333"/>
                  </a:lnTo>
                  <a:lnTo>
                    <a:pt y="2473127" x="1641681"/>
                  </a:lnTo>
                  <a:lnTo>
                    <a:pt y="2487137" x="1648568"/>
                  </a:lnTo>
                  <a:lnTo>
                    <a:pt y="2487137" x="1648568"/>
                  </a:lnTo>
                  <a:lnTo>
                    <a:pt y="2523500" x="1664101"/>
                  </a:lnTo>
                  <a:lnTo>
                    <a:pt y="2565038" x="1681109"/>
                  </a:lnTo>
                  <a:lnTo>
                    <a:pt y="2608055" x="1699600"/>
                  </a:lnTo>
                  <a:lnTo>
                    <a:pt y="2628964" x="1709398"/>
                  </a:lnTo>
                  <a:lnTo>
                    <a:pt y="2648855" x="1719566"/>
                  </a:lnTo>
                  <a:lnTo>
                    <a:pt y="2648855" x="1719566"/>
                  </a:lnTo>
                  <a:lnTo>
                    <a:pt y="2667796" x="1730240"/>
                  </a:lnTo>
                  <a:lnTo>
                    <a:pt y="2684646" x="1741521"/>
                  </a:lnTo>
                  <a:lnTo>
                    <a:pt y="2699347" x="1753385"/>
                  </a:lnTo>
                  <a:lnTo>
                    <a:pt y="2711843" x="1765790"/>
                  </a:lnTo>
                  <a:lnTo>
                    <a:pt y="2722070" x="1778704"/>
                  </a:lnTo>
                  <a:lnTo>
                    <a:pt y="2729975" x="1792091"/>
                  </a:lnTo>
                  <a:lnTo>
                    <a:pt y="2733040" x="1798950"/>
                  </a:lnTo>
                  <a:lnTo>
                    <a:pt y="2735501" x="1805916"/>
                  </a:lnTo>
                  <a:lnTo>
                    <a:pt y="2737355" x="1812984"/>
                  </a:lnTo>
                  <a:lnTo>
                    <a:pt y="2738589" x="1820147"/>
                  </a:lnTo>
                  <a:lnTo>
                    <a:pt y="2739201" x="1827405"/>
                  </a:lnTo>
                  <a:lnTo>
                    <a:pt y="2739181" x="1834749"/>
                  </a:lnTo>
                  <a:lnTo>
                    <a:pt y="2738522" x="1842177"/>
                  </a:lnTo>
                  <a:lnTo>
                    <a:pt y="2737217" x="1849683"/>
                  </a:lnTo>
                  <a:lnTo>
                    <a:pt y="2735260" x="1857268"/>
                  </a:lnTo>
                  <a:lnTo>
                    <a:pt y="2732645" x="1864920"/>
                  </a:lnTo>
                  <a:lnTo>
                    <a:pt y="2725399" x="1880421"/>
                  </a:lnTo>
                  <a:lnTo>
                    <a:pt y="2715428" x="1896155"/>
                  </a:lnTo>
                  <a:lnTo>
                    <a:pt y="2702676" x="1912086"/>
                  </a:lnTo>
                  <a:lnTo>
                    <a:pt y="2687076" x="1928175"/>
                  </a:lnTo>
                  <a:lnTo>
                    <a:pt y="2668577" x="1944394"/>
                  </a:lnTo>
                  <a:lnTo>
                    <a:pt y="2668577" x="1944394"/>
                  </a:lnTo>
                  <a:lnTo>
                    <a:pt y="2639058" x="1967382"/>
                  </a:lnTo>
                  <a:lnTo>
                    <a:pt y="2623580" x="1978438"/>
                  </a:lnTo>
                  <a:lnTo>
                    <a:pt y="2606947" x="1989261"/>
                  </a:lnTo>
                  <a:lnTo>
                    <a:pt y="2588649" x="1999899"/>
                  </a:lnTo>
                  <a:lnTo>
                    <a:pt y="2568182" x="2010399"/>
                  </a:lnTo>
                  <a:lnTo>
                    <a:pt y="2545032" x="2020808"/>
                  </a:lnTo>
                  <a:lnTo>
                    <a:pt y="2518692" x="2031170"/>
                  </a:lnTo>
                  <a:lnTo>
                    <a:pt y="2518692" x="2031170"/>
                  </a:lnTo>
                  <a:lnTo>
                    <a:pt y="2472283" x="2049164"/>
                  </a:lnTo>
                  <a:lnTo>
                    <a:pt y="2431423" x="2062725"/>
                  </a:lnTo>
                  <a:lnTo>
                    <a:pt y="2392780" x="2073327"/>
                  </a:lnTo>
                  <a:lnTo>
                    <a:pt y="2353029" x="2082447"/>
                  </a:lnTo>
                  <a:lnTo>
                    <a:pt y="2353029" x="2082447"/>
                  </a:lnTo>
                  <a:lnTo>
                    <a:pt y="2306868" x="2090706"/>
                  </a:lnTo>
                  <a:lnTo>
                    <a:pt y="2258858" x="2098224"/>
                  </a:lnTo>
                  <a:lnTo>
                    <a:pt y="2211589" x="2105742"/>
                  </a:lnTo>
                  <a:lnTo>
                    <a:pt y="2167645" x="2114001"/>
                  </a:lnTo>
                  <a:lnTo>
                    <a:pt y="2167645" x="2114001"/>
                  </a:lnTo>
                  <a:lnTo>
                    <a:pt y="2144692" x="2119153"/>
                  </a:lnTo>
                  <a:lnTo>
                    <a:pt y="2122431" x="2124990"/>
                  </a:lnTo>
                  <a:lnTo>
                    <a:pt y="2100851" x="2131503"/>
                  </a:lnTo>
                  <a:lnTo>
                    <a:pt y="2079946" x="2138685"/>
                  </a:lnTo>
                  <a:lnTo>
                    <a:pt y="2059708" x="2146523"/>
                  </a:lnTo>
                  <a:lnTo>
                    <a:pt y="2040140" x="2155011"/>
                  </a:lnTo>
                  <a:lnTo>
                    <a:pt y="2021226" x="2164142"/>
                  </a:lnTo>
                  <a:lnTo>
                    <a:pt y="2002968" x="2173908"/>
                  </a:lnTo>
                  <a:lnTo>
                    <a:pt y="1985357" x="2184294"/>
                  </a:lnTo>
                  <a:lnTo>
                    <a:pt y="1968384" x="2195295"/>
                  </a:lnTo>
                  <a:lnTo>
                    <a:pt y="1952050" x="2206907"/>
                  </a:lnTo>
                  <a:lnTo>
                    <a:pt y="1936344" x="2219111"/>
                  </a:lnTo>
                  <a:lnTo>
                    <a:pt y="1921265" x="2231910"/>
                  </a:lnTo>
                  <a:lnTo>
                    <a:pt y="1906801" x="2245285"/>
                  </a:lnTo>
                  <a:lnTo>
                    <a:pt y="1892952" x="2259236"/>
                  </a:lnTo>
                  <a:lnTo>
                    <a:pt y="1879707" x="2273748"/>
                  </a:lnTo>
                  <a:lnTo>
                    <a:pt y="1867065" x="2288815"/>
                  </a:lnTo>
                  <a:lnTo>
                    <a:pt y="1855015" x="2304427"/>
                  </a:lnTo>
                  <a:lnTo>
                    <a:pt y="1843557" x="2320579"/>
                  </a:lnTo>
                  <a:lnTo>
                    <a:pt y="1832683" x="2337260"/>
                  </a:lnTo>
                  <a:lnTo>
                    <a:pt y="1822388" x="2354457"/>
                  </a:lnTo>
                  <a:lnTo>
                    <a:pt y="1812661" x="2372167"/>
                  </a:lnTo>
                  <a:lnTo>
                    <a:pt y="1803502" x="2390382"/>
                  </a:lnTo>
                  <a:lnTo>
                    <a:pt y="1794904" x="2409086"/>
                  </a:lnTo>
                  <a:lnTo>
                    <a:pt y="1786861" x="2428279"/>
                  </a:lnTo>
                  <a:lnTo>
                    <a:pt y="1779367" x="2447950"/>
                  </a:lnTo>
                  <a:lnTo>
                    <a:pt y="1772413" x="2468086"/>
                  </a:lnTo>
                  <a:lnTo>
                    <a:pt y="1765999" x="2488683"/>
                  </a:lnTo>
                  <a:lnTo>
                    <a:pt y="1760114" x="2509730"/>
                  </a:lnTo>
                  <a:lnTo>
                    <a:pt y="1754758" x="2531219"/>
                  </a:lnTo>
                  <a:lnTo>
                    <a:pt y="1749922" x="2553142"/>
                  </a:lnTo>
                  <a:lnTo>
                    <a:pt y="1745599" x="2575490"/>
                  </a:lnTo>
                  <a:lnTo>
                    <a:pt y="1745599" x="2575490"/>
                  </a:lnTo>
                  <a:lnTo>
                    <a:pt y="1727850" x="2665717"/>
                  </a:lnTo>
                  <a:lnTo>
                    <a:pt y="1710100" x="2752986"/>
                  </a:lnTo>
                  <a:lnTo>
                    <a:pt y="1710100" x="2752986"/>
                  </a:lnTo>
                  <a:lnTo>
                    <a:pt y="1701103" x="2793601"/>
                  </a:lnTo>
                  <a:lnTo>
                    <a:pt y="1691364" x="2829408"/>
                  </a:lnTo>
                  <a:lnTo>
                    <a:pt y="1680147" x="2864477"/>
                  </a:lnTo>
                  <a:lnTo>
                    <a:pt y="1666712" x="2902871"/>
                  </a:lnTo>
                  <a:lnTo>
                    <a:pt y="1666712" x="2902871"/>
                  </a:lnTo>
                  <a:lnTo>
                    <a:pt y="1646620" x="2950511"/>
                  </a:lnTo>
                  <a:lnTo>
                    <a:pt y="1627269" x="2994085"/>
                  </a:lnTo>
                  <a:lnTo>
                    <a:pt y="1607918" x="3035437"/>
                  </a:lnTo>
                  <a:lnTo>
                    <a:pt y="1587825" x="3076423"/>
                  </a:lnTo>
                  <a:lnTo>
                    <a:pt y="1587825" x="3076423"/>
                  </a:lnTo>
                  <a:lnTo>
                    <a:pt y="1576146" x="3099048"/>
                  </a:lnTo>
                  <a:lnTo>
                    <a:pt y="1564652" x="3119874"/>
                  </a:lnTo>
                  <a:lnTo>
                    <a:pt y="1553158" x="3139308"/>
                  </a:lnTo>
                  <a:lnTo>
                    <a:pt y="1541479" x="3157775"/>
                  </a:lnTo>
                  <a:lnTo>
                    <a:pt y="1516827" x="3193460"/>
                  </a:lnTo>
                  <a:lnTo>
                    <a:pt y="1489216" x="3230253"/>
                  </a:lnTo>
                  <a:lnTo>
                    <a:pt y="1489216" x="3230253"/>
                  </a:lnTo>
                  <a:lnTo>
                    <a:pt y="1473506" x="3249462"/>
                  </a:lnTo>
                  <a:lnTo>
                    <a:pt y="1457468" x="3267156"/>
                  </a:lnTo>
                  <a:lnTo>
                    <a:pt y="1441139" x="3283347"/>
                  </a:lnTo>
                  <a:lnTo>
                    <a:pt y="1424557" x="3298052"/>
                  </a:lnTo>
                  <a:lnTo>
                    <a:pt y="1407766" x="3311281"/>
                  </a:lnTo>
                  <a:lnTo>
                    <a:pt y="1390805" x="3323047"/>
                  </a:lnTo>
                  <a:lnTo>
                    <a:pt y="1373710" x="3333362"/>
                  </a:lnTo>
                  <a:lnTo>
                    <a:pt y="1356525" x="3342237"/>
                  </a:lnTo>
                  <a:lnTo>
                    <a:pt y="1339288" x="3349684"/>
                  </a:lnTo>
                  <a:lnTo>
                    <a:pt y="1322039" x="3355714"/>
                  </a:lnTo>
                  <a:lnTo>
                    <a:pt y="1304818" x="3360345"/>
                  </a:lnTo>
                  <a:lnTo>
                    <a:pt y="1287660" x="3363583"/>
                  </a:lnTo>
                  <a:lnTo>
                    <a:pt y="1270613" x="3365445"/>
                  </a:lnTo>
                  <a:lnTo>
                    <a:pt y="1253711" x="3365938"/>
                  </a:lnTo>
                  <a:lnTo>
                    <a:pt y="1236995" x="3365082"/>
                  </a:lnTo>
                  <a:lnTo>
                    <a:pt y="1220508" x="3362881"/>
                  </a:lnTo>
                  <a:lnTo>
                    <a:pt y="1204284" x="3359351"/>
                  </a:lnTo>
                  <a:lnTo>
                    <a:pt y="1188365" x="3354507"/>
                  </a:lnTo>
                  <a:lnTo>
                    <a:pt y="1172793" x="3348358"/>
                  </a:lnTo>
                  <a:lnTo>
                    <a:pt y="1157607" x="3340919"/>
                  </a:lnTo>
                  <a:lnTo>
                    <a:pt y="1142843" x="3332198"/>
                  </a:lnTo>
                  <a:lnTo>
                    <a:pt y="1128545" x="3322207"/>
                  </a:lnTo>
                  <a:lnTo>
                    <a:pt y="1114752" x="3310966"/>
                  </a:lnTo>
                  <a:lnTo>
                    <a:pt y="1101499" x="3298478"/>
                  </a:lnTo>
                  <a:lnTo>
                    <a:pt y="1088833" x="3284760"/>
                  </a:lnTo>
                  <a:lnTo>
                    <a:pt y="1076787" x="3269822"/>
                  </a:lnTo>
                  <a:lnTo>
                    <a:pt y="1065408" x="3253682"/>
                  </a:lnTo>
                  <a:lnTo>
                    <a:pt y="1054731" x="3236347"/>
                  </a:lnTo>
                  <a:lnTo>
                    <a:pt y="1044795" x="3217828"/>
                  </a:lnTo>
                  <a:lnTo>
                    <a:pt y="1035640" x="3198142"/>
                  </a:lnTo>
                  <a:lnTo>
                    <a:pt y="1027309" x="3177300"/>
                  </a:lnTo>
                  <a:lnTo>
                    <a:pt y="1019839" x="3155310"/>
                  </a:lnTo>
                  <a:lnTo>
                    <a:pt y="1019839" x="3155310"/>
                  </a:lnTo>
                  <a:lnTo>
                    <a:pt y="1004125" x="3106069"/>
                  </a:lnTo>
                  <a:lnTo>
                    <a:pt y="997581" x="3083132"/>
                  </a:lnTo>
                  <a:lnTo>
                    <a:pt y="991735" x="3060152"/>
                  </a:lnTo>
                  <a:lnTo>
                    <a:pt y="986442" x="3036246"/>
                  </a:lnTo>
                  <a:lnTo>
                    <a:pt y="981567" x="3010540"/>
                  </a:lnTo>
                  <a:lnTo>
                    <a:pt y="976968" x="2982153"/>
                  </a:lnTo>
                  <a:lnTo>
                    <a:pt y="972507" x="2950204"/>
                  </a:lnTo>
                  <a:lnTo>
                    <a:pt y="972507" x="2950204"/>
                  </a:lnTo>
                  <a:lnTo>
                    <a:pt y="965667" x="2885552"/>
                  </a:lnTo>
                  <a:lnTo>
                    <a:pt y="962153" x="2838283"/>
                  </a:lnTo>
                  <a:lnTo>
                    <a:pt y="960859" x="2797668"/>
                  </a:lnTo>
                  <a:lnTo>
                    <a:pt y="960674" x="2752986"/>
                  </a:lnTo>
                  <a:lnTo>
                    <a:pt y="960674" x="2752986"/>
                  </a:lnTo>
                  <a:lnTo>
                    <a:pt y="961289" x="2712186"/>
                  </a:lnTo>
                  <a:lnTo>
                    <a:pt y="962646" x="2672127"/>
                  </a:lnTo>
                  <a:lnTo>
                    <a:pt y="964003" x="2632068"/>
                  </a:lnTo>
                  <a:lnTo>
                    <a:pt y="964618" x="2591268"/>
                  </a:lnTo>
                  <a:lnTo>
                    <a:pt y="964618" x="2591268"/>
                  </a:lnTo>
                  <a:lnTo>
                    <a:pt y="965127" x="2560013"/>
                  </a:lnTo>
                  <a:lnTo>
                    <a:pt y="963711" x="2531302"/>
                  </a:lnTo>
                  <a:lnTo>
                    <a:pt y="960370" x="2505084"/>
                  </a:lnTo>
                  <a:lnTo>
                    <a:pt y="957987" x="2492900"/>
                  </a:lnTo>
                  <a:lnTo>
                    <a:pt y="955128" x="2481319"/>
                  </a:lnTo>
                  <a:lnTo>
                    <a:pt y="951795" x="2470342"/>
                  </a:lnTo>
                  <a:lnTo>
                    <a:pt y="947989" x="2459956"/>
                  </a:lnTo>
                  <a:lnTo>
                    <a:pt y="943709" x="2450163"/>
                  </a:lnTo>
                  <a:lnTo>
                    <a:pt y="938964" x="2440953"/>
                  </a:lnTo>
                  <a:lnTo>
                    <a:pt y="933749" x="2432318"/>
                  </a:lnTo>
                  <a:lnTo>
                    <a:pt y="928070" x="2424256"/>
                  </a:lnTo>
                  <a:lnTo>
                    <a:pt y="921924" x="2416762"/>
                  </a:lnTo>
                  <a:lnTo>
                    <a:pt y="915314" x="2409828"/>
                  </a:lnTo>
                  <a:lnTo>
                    <a:pt y="908241" x="2403450"/>
                  </a:lnTo>
                  <a:lnTo>
                    <a:pt y="900708" x="2397616"/>
                  </a:lnTo>
                  <a:lnTo>
                    <a:pt y="892716" x="2392331"/>
                  </a:lnTo>
                  <a:lnTo>
                    <a:pt y="884268" x="2387578"/>
                  </a:lnTo>
                  <a:lnTo>
                    <a:pt y="875361" x="2383361"/>
                  </a:lnTo>
                  <a:lnTo>
                    <a:pt y="866001" x="2379669"/>
                  </a:lnTo>
                  <a:lnTo>
                    <a:pt y="856184" x="2376494"/>
                  </a:lnTo>
                  <a:lnTo>
                    <a:pt y="845917" x="2373836"/>
                  </a:lnTo>
                  <a:lnTo>
                    <a:pt y="824033" x="2370037"/>
                  </a:lnTo>
                  <a:lnTo>
                    <a:pt y="800355" x="2368227"/>
                  </a:lnTo>
                  <a:lnTo>
                    <a:pt y="774903" x="2368357"/>
                  </a:lnTo>
                  <a:lnTo>
                    <a:pt y="747679" x="2370384"/>
                  </a:lnTo>
                  <a:lnTo>
                    <a:pt y="747679" x="2370384"/>
                  </a:lnTo>
                  <a:lnTo>
                    <a:pt y="697017" x="2374944"/>
                  </a:lnTo>
                  <a:lnTo>
                    <a:pt y="650056" x="2377287"/>
                  </a:lnTo>
                  <a:lnTo>
                    <a:pt y="604574" x="2378151"/>
                  </a:lnTo>
                  <a:lnTo>
                    <a:pt y="558350" x="2378273"/>
                  </a:lnTo>
                  <a:lnTo>
                    <a:pt y="558350" x="2378273"/>
                  </a:lnTo>
                  <a:lnTo>
                    <a:pt y="507196" x="2377472"/>
                  </a:lnTo>
                  <a:lnTo>
                    <a:pt y="459741" x="2374822"/>
                  </a:lnTo>
                  <a:lnTo>
                    <a:pt y="437168" x="2372688"/>
                  </a:lnTo>
                  <a:lnTo>
                    <a:pt y="415245" x="2369954"/>
                  </a:lnTo>
                  <a:lnTo>
                    <a:pt y="393874" x="2366570"/>
                  </a:lnTo>
                  <a:lnTo>
                    <a:pt y="372965" x="2362496"/>
                  </a:lnTo>
                  <a:lnTo>
                    <a:pt y="372965" x="2362496"/>
                  </a:lnTo>
                  <a:lnTo>
                    <a:pt y="339762" x="2355100"/>
                  </a:lnTo>
                  <a:lnTo>
                    <a:pt y="310720" x="2347704"/>
                  </a:lnTo>
                  <a:lnTo>
                    <a:pt y="285188" x="2340309"/>
                  </a:lnTo>
                  <a:lnTo>
                    <a:pt y="262524" x="2332913"/>
                  </a:lnTo>
                  <a:lnTo>
                    <a:pt y="242076" x="2325517"/>
                  </a:lnTo>
                  <a:lnTo>
                    <a:pt y="223202" x="2318122"/>
                  </a:lnTo>
                  <a:lnTo>
                    <a:pt y="187581" x="2303330"/>
                  </a:lnTo>
                  <a:lnTo>
                    <a:pt y="187581" x="2303330"/>
                  </a:lnTo>
                  <a:lnTo>
                    <a:pt y="167070" x="2294775"/>
                  </a:lnTo>
                  <a:lnTo>
                    <a:pt y="147704" x="2285403"/>
                  </a:lnTo>
                  <a:lnTo>
                    <a:pt y="129485" x="2275262"/>
                  </a:lnTo>
                  <a:lnTo>
                    <a:pt y="112421" x="2264388"/>
                  </a:lnTo>
                  <a:lnTo>
                    <a:pt y="96530" x="2252823"/>
                  </a:lnTo>
                  <a:lnTo>
                    <a:pt y="81813" x="2240607"/>
                  </a:lnTo>
                  <a:lnTo>
                    <a:pt y="68280" x="2227788"/>
                  </a:lnTo>
                  <a:lnTo>
                    <a:pt y="55938" x="2214397"/>
                  </a:lnTo>
                  <a:lnTo>
                    <a:pt y="44799" x="2200481"/>
                  </a:lnTo>
                  <a:lnTo>
                    <a:pt y="34871" x="2186084"/>
                  </a:lnTo>
                  <a:lnTo>
                    <a:pt y="26162" x="2171242"/>
                  </a:lnTo>
                  <a:lnTo>
                    <a:pt y="18684" x="2155993"/>
                  </a:lnTo>
                  <a:lnTo>
                    <a:pt y="12440" x="2140389"/>
                  </a:lnTo>
                  <a:lnTo>
                    <a:pt y="7439" x="2124462"/>
                  </a:lnTo>
                  <a:lnTo>
                    <a:pt y="3695" x="2108259"/>
                  </a:lnTo>
                  <a:lnTo>
                    <a:pt y="1210" x="2091815"/>
                  </a:lnTo>
                  <a:lnTo>
                    <a:pt y="0" x="2075177"/>
                  </a:lnTo>
                  <a:lnTo>
                    <a:pt y="67" x="2058382"/>
                  </a:lnTo>
                  <a:lnTo>
                    <a:pt y="1423" x="2041473"/>
                  </a:lnTo>
                  <a:lnTo>
                    <a:pt y="4078" x="2024492"/>
                  </a:lnTo>
                  <a:lnTo>
                    <a:pt y="8034" x="2007476"/>
                  </a:lnTo>
                  <a:lnTo>
                    <a:pt y="13308" x="1990472"/>
                  </a:lnTo>
                  <a:lnTo>
                    <a:pt y="19907" x="1973520"/>
                  </a:lnTo>
                  <a:lnTo>
                    <a:pt y="27835" x="1956657"/>
                  </a:lnTo>
                  <a:lnTo>
                    <a:pt y="37104" x="1939929"/>
                  </a:lnTo>
                  <a:lnTo>
                    <a:pt y="47722" x="1923375"/>
                  </a:lnTo>
                  <a:lnTo>
                    <a:pt y="59697" x="1907038"/>
                  </a:lnTo>
                  <a:lnTo>
                    <a:pt y="73041" x="1890952"/>
                  </a:lnTo>
                  <a:lnTo>
                    <a:pt y="87757" x="1875167"/>
                  </a:lnTo>
                  <a:lnTo>
                    <a:pt y="103858" x="1859721"/>
                  </a:lnTo>
                  <a:lnTo>
                    <a:pt y="121355" x="1844654"/>
                  </a:lnTo>
                  <a:lnTo>
                    <a:pt y="140249" x="1830008"/>
                  </a:lnTo>
                  <a:lnTo>
                    <a:pt y="140249" x="1830008"/>
                  </a:lnTo>
                  <a:lnTo>
                    <a:pt y="176056" x="1804678"/>
                  </a:lnTo>
                  <a:lnTo>
                    <a:pt y="191766" x="1794162"/>
                  </a:lnTo>
                  <a:lnTo>
                    <a:pt y="207796" x="1784155"/>
                  </a:lnTo>
                  <a:lnTo>
                    <a:pt y="225490" x="1773963"/>
                  </a:lnTo>
                  <a:lnTo>
                    <a:pt y="246190" x="1762891"/>
                  </a:lnTo>
                  <a:lnTo>
                    <a:pt y="301967" x="1735344"/>
                  </a:lnTo>
                  <a:lnTo>
                    <a:pt y="301967" x="1735344"/>
                  </a:lnTo>
                  <a:lnTo>
                    <a:pt y="372472" x="1702310"/>
                  </a:lnTo>
                  <a:lnTo>
                    <a:pt y="417895" x="1682651"/>
                  </a:lnTo>
                  <a:lnTo>
                    <a:pt y="444926" x="1671871"/>
                  </a:lnTo>
                  <a:lnTo>
                    <a:pt y="475519" x="1660401"/>
                  </a:lnTo>
                  <a:lnTo>
                    <a:pt y="475519" x="1660401"/>
                  </a:lnTo>
                  <a:lnTo>
                    <a:pt y="516256" x="1647460"/>
                  </a:lnTo>
                  <a:lnTo>
                    <a:pt y="552926" x="1636735"/>
                  </a:lnTo>
                  <a:lnTo>
                    <a:pt y="590335" x="1626010"/>
                  </a:lnTo>
                  <a:lnTo>
                    <a:pt y="633293" x="1613069"/>
                  </a:lnTo>
                  <a:lnTo>
                    <a:pt y="633293" x="1613069"/>
                  </a:lnTo>
                  <a:lnTo>
                    <a:pt y="662796" x="1604163"/>
                  </a:lnTo>
                  <a:lnTo>
                    <a:pt y="689247" x="1595067"/>
                  </a:lnTo>
                  <a:lnTo>
                    <a:pt y="712724" x="1585585"/>
                  </a:lnTo>
                  <a:lnTo>
                    <a:pt y="733317" x="1575535"/>
                  </a:lnTo>
                  <a:lnTo>
                    <a:pt y="751118" x="1564723"/>
                  </a:lnTo>
                  <a:lnTo>
                    <a:pt y="758995" x="1558972"/>
                  </a:lnTo>
                  <a:lnTo>
                    <a:pt y="766205" x="1552957"/>
                  </a:lnTo>
                  <a:lnTo>
                    <a:pt y="772761" x="1546654"/>
                  </a:lnTo>
                  <a:lnTo>
                    <a:pt y="778673" x="1540047"/>
                  </a:lnTo>
                  <a:lnTo>
                    <a:pt y="783947" x="1533101"/>
                  </a:lnTo>
                  <a:lnTo>
                    <a:pt y="788601" x="1525800"/>
                  </a:lnTo>
                  <a:lnTo>
                    <a:pt y="792640" x="1518117"/>
                  </a:lnTo>
                  <a:lnTo>
                    <a:pt y="796080" x="1510031"/>
                  </a:lnTo>
                  <a:lnTo>
                    <a:pt y="798928" x="1501511"/>
                  </a:lnTo>
                  <a:lnTo>
                    <a:pt y="801196" x="1492542"/>
                  </a:lnTo>
                  <a:lnTo>
                    <a:pt y="802896" x="1483095"/>
                  </a:lnTo>
                  <a:lnTo>
                    <a:pt y="804036" x="1473151"/>
                  </a:lnTo>
                  <a:lnTo>
                    <a:pt y="804686" x="1451658"/>
                  </a:lnTo>
                  <a:lnTo>
                    <a:pt y="803235" x="1427882"/>
                  </a:lnTo>
                  <a:lnTo>
                    <a:pt y="799764" x="1401624"/>
                  </a:lnTo>
                  <a:lnTo>
                    <a:pt y="794364" x="1372696"/>
                  </a:lnTo>
                  <a:lnTo>
                    <a:pt y="787122" x="1340909"/>
                  </a:lnTo>
                  <a:lnTo>
                    <a:pt y="787122" x="1340909"/>
                  </a:lnTo>
                  <a:lnTo>
                    <a:pt y="765428" x="1249203"/>
                  </a:lnTo>
                  <a:lnTo>
                    <a:pt y="754952" x="1206679"/>
                  </a:lnTo>
                  <a:lnTo>
                    <a:pt y="743734" x="1163413"/>
                  </a:lnTo>
                  <a:lnTo>
                    <a:pt y="743734" x="1163413"/>
                  </a:lnTo>
                  <a:lnTo>
                    <a:pt y="732643" x="1116696"/>
                  </a:lnTo>
                  <a:lnTo>
                    <a:pt y="723026" x="1070721"/>
                  </a:lnTo>
                  <a:lnTo>
                    <a:pt y="714893" x="1024746"/>
                  </a:lnTo>
                  <a:lnTo>
                    <a:pt y="708235" x="978029"/>
                  </a:lnTo>
                  <a:lnTo>
                    <a:pt y="708235" x="978029"/>
                  </a:lnTo>
                  <a:lnTo>
                    <a:pt y="703060" x="933718"/>
                  </a:lnTo>
                  <a:lnTo>
                    <a:pt y="699360" x="889774"/>
                  </a:lnTo>
                  <a:lnTo>
                    <a:pt y="697144" x="846571"/>
                  </a:lnTo>
                  <a:lnTo>
                    <a:pt y="696402" x="804477"/>
                  </a:lnTo>
                  <a:lnTo>
                    <a:pt y="696402" x="804477"/>
                  </a:lnTo>
                  <a:lnTo>
                    <a:pt y="699483" x="754743"/>
                  </a:lnTo>
                  <a:lnTo>
                    <a:pt y="703305" x="705375"/>
                  </a:lnTo>
                  <a:lnTo>
                    <a:pt y="708606" x="655270"/>
                  </a:lnTo>
                  <a:lnTo>
                    <a:pt y="716124" x="603315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>
              <a:off y="2125968" x="6828112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660</a:t>
              </a:r>
            </a:p>
          </p:txBody>
        </p:sp>
        <p:sp>
          <p:nvSpPr>
            <p:cNvPr name="tx20" id="20"/>
            <p:cNvSpPr/>
            <p:nvPr/>
          </p:nvSpPr>
          <p:spPr>
            <a:xfrm>
              <a:off y="5060599" x="7576943"/>
              <a:ext cy="100682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name="tx21" id="21"/>
            <p:cNvSpPr/>
            <p:nvPr/>
          </p:nvSpPr>
          <p:spPr>
            <a:xfrm>
              <a:off y="5510562" x="8832438"/>
              <a:ext cy="100477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2252</a:t>
              </a:r>
            </a:p>
          </p:txBody>
        </p:sp>
        <p:sp>
          <p:nvSpPr>
            <p:cNvPr name="tx22" id="22"/>
            <p:cNvSpPr/>
            <p:nvPr/>
          </p:nvSpPr>
          <p:spPr>
            <a:xfrm>
              <a:off y="4039058" x="7406739"/>
              <a:ext cy="9802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x23" id="23"/>
            <p:cNvSpPr/>
            <p:nvPr/>
          </p:nvSpPr>
          <p:spPr>
            <a:xfrm>
              <a:off y="5198549" x="8221064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2119</a:t>
              </a:r>
            </a:p>
          </p:txBody>
        </p:sp>
        <p:sp>
          <p:nvSpPr>
            <p:cNvPr name="tx24" id="24"/>
            <p:cNvSpPr/>
            <p:nvPr/>
          </p:nvSpPr>
          <p:spPr>
            <a:xfrm>
              <a:off y="4240276" x="7569054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name="tx25" id="25"/>
            <p:cNvSpPr/>
            <p:nvPr/>
          </p:nvSpPr>
          <p:spPr>
            <a:xfrm>
              <a:off y="3715541" x="9833707"/>
              <a:ext cy="100750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136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299442" x="7649133"/>
              <a:ext cy="100477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1573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5261863" x="8704431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5084686" x="8704431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5076342" x="8452588"/>
              <a:ext cy="100750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4930538" x="8621599"/>
              <a:ext cy="100477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4985656" x="8776025"/>
              <a:ext cy="100545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4819755" x="8737178"/>
              <a:ext cy="100886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866</a:t>
              </a:r>
            </a:p>
          </p:txBody>
        </p:sp>
        <p:sp>
          <p:nvSpPr>
            <p:cNvPr name="tx33" id="33"/>
            <p:cNvSpPr/>
            <p:nvPr/>
          </p:nvSpPr>
          <p:spPr>
            <a:xfrm>
              <a:off y="4107362" x="7742009"/>
              <a:ext cy="98499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3632846" x="9762113"/>
              <a:ext cy="100477" cx="15538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4240515" x="7837866"/>
              <a:ext cy="100409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547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3286063" x="8148277"/>
              <a:ext cy="97271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3025485" x="8563626"/>
              <a:ext cy="100341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110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3269693" x="8441948"/>
              <a:ext cy="100750" cx="31077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3885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3849683" x="9457801"/>
              <a:ext cy="100545" cx="7769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3912554" x="8693790"/>
              <a:ext cy="100886" cx="23308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688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2156335" x="7525377"/>
              <a:ext cy="95279" cx="2585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ARS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2021259" x="9177781"/>
              <a:ext cy="119590" cx="6219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GeneCycle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2848192" x="10363084"/>
              <a:ext cy="92578" cx="2235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JTK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5134319" x="10397954"/>
              <a:ext cy="95279" cx="15378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LS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5869211" x="9003296"/>
              <a:ext cy="90184" cx="30038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RAIN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5415733" x="7164199"/>
              <a:ext cy="116398" cx="46811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empJTK</a:t>
              </a:r>
            </a:p>
          </p:txBody>
        </p:sp>
        <p:sp>
          <p:nvSpPr>
            <p:cNvPr name="tx47" id="47"/>
            <p:cNvSpPr/>
            <p:nvPr/>
          </p:nvSpPr>
          <p:spPr>
            <a:xfrm>
              <a:off y="3203122" x="6774415"/>
              <a:ext cy="92824" cx="4193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meta2d</a:t>
              </a:r>
            </a:p>
          </p:txBody>
        </p:sp>
      </p:grpSp>
      <p:sp>
        <p:nvSpPr>
          <p:cNvPr name="Title 3" id="3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rat lung / BH.Q &lt; 0.05 / then / BH.Q &lt; 0.01 / tot genes = 13013 / p.adj.method = none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Company/>
  <properties:Words>2</properties:Words>
  <properties:PresentationFormat>Widescreen</properties:PresentationFormat>
  <properties:Paragraphs>1</properties:Paragraphs>
  <properties:Slides>1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size="5" baseType="lpstr">
      <vt:lpstr>Calibri</vt:lpstr>
      <vt:lpstr>Calibri Light</vt:lpstr>
      <vt:lpstr>Arial</vt:lpstr>
      <vt:lpstr>Office Theme</vt:lpstr>
      <vt:lpstr>UpSet plots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2019-08-26T11:45:22Z</dcterms:created>
  <dc:creator>David LALOUM</dc:creator>
  <cp:lastModifiedBy>docx4j</cp:lastModifiedBy>
  <dcterms:modified xmlns:xsi="http://www.w3.org/2001/XMLSchema-instance" xsi:type="dcterms:W3CDTF">2019-08-26T11:46:15Z</dcterms:modified>
  <cp:revision>1</cp:revision>
  <dc:title>UpSet plots</dc:title>
</cp:coreProperties>
</file>