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FB0D-8D09-49EA-A0D0-E29F0551B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178E8-7E4D-4AA4-BE17-1DD0AF61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B7AD-D958-4AC3-A287-7E6B8CE5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C03B-9E99-47BA-B72E-D212F882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5D69-4263-424B-8342-4671D1FD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E15B-F496-44D5-A2E3-DA991D49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E5843-850C-468D-93C9-0F92D42F2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CE9D-822F-4647-BA17-2D03F63E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63BB-50E3-4710-9C93-58204641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E85E-6821-47FF-B1C8-EB32F48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EC4D9-E9D7-45BD-84C2-B824CA239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7ED8D-22CC-4208-B793-82D8B498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51EE-1604-4255-92BC-20C2D551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564B-B05B-4629-8561-9112A47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73BC-B037-4810-9282-27416069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8E36-D6FB-4F1C-9060-D01A7BD8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7B1F-C3BE-4433-BA44-F2E1E887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0AAF-D089-48F6-8B08-7EBEAA32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FC34-0176-418C-BB6E-54317084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13BB-2D7C-417F-A55B-B3BB0342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90DB-6C0C-423E-82F0-C70C5F14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AB3D-507D-4286-AD6D-D3B51B797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D8DE-33FA-4052-80ED-A590985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66E8-9144-4D0E-80D7-952755BB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4A93-F136-41D0-B967-B0C9E35E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CEF3-6FE5-4171-90D2-886E42E9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06C8-6767-483C-91FD-579878E04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33E2D-7C96-4917-90CD-290E2E6A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59F9-21F0-453F-BD2B-61E3F6D5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2D66-BC81-453E-8298-289B66B8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37C6-0053-4210-8FA7-C22E25DB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99A4-3A3C-4DFD-A1D1-8C206C9F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73B52-A115-453E-9689-ED4A527D2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F5410-6323-4247-BDE2-59D3DCC83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2AB0-DB97-4A30-823F-9440A4DD8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E1948-1655-4974-98C9-8E828A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D7520-C310-4704-AD0C-170A444D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71677-CDAC-43BD-BD0C-F07AF81D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412A0-8F31-4B10-887B-1EDDEDE9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9A3F-34A4-499D-A218-0647992C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711E2-016C-4A51-B841-EB3ACB85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710CC-9F00-46E4-B4C2-D0F62283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7B2B0-FE02-4173-B5B7-C31D27C6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C505B-AB52-4788-BFCA-69674D0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6A6DF-CE2E-41BB-84CB-ECB70343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553D-B410-4613-A1F7-992C8AA0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B34C-8D24-4213-817A-7BA33544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3EF1-2FE7-48F9-ACCA-17284DBEE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BF34-E029-406C-B4BF-44BBF49F7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9A434-FB2B-4C55-8355-07854ECA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F7E48-762D-40C5-A0FB-0C59C493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1478C-3BDA-413C-AFA4-C30C8981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48E9-56DB-4648-8B25-F9F19377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8BE40-46DF-4D93-9889-7A3F0498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70082-B828-4D71-B9D0-E5EC7B55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1DFC-0051-4513-841F-D1D6B82E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B55B-7F9E-4947-8F72-71DDEB97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703B-B147-435D-BE23-C4F6A978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98217-283C-49DE-B128-817458A4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43B-7D4D-4B54-B18A-84779A26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2FC1-EBE7-442B-9F49-32C0DBB6E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D614-D7EA-4063-B03A-407BFF0BECD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A306-7056-4CBB-8BE3-6E214832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60C9-6278-4588-A210-CD907513F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8A195-B8AD-4483-915F-867136C7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3778898" y="2028356"/>
            <a:ext cx="4767943" cy="67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8494224" y="4308990"/>
            <a:ext cx="1526770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2136399" y="4317442"/>
            <a:ext cx="1313384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</p:cNvCxnSpPr>
          <p:nvPr/>
        </p:nvCxnSpPr>
        <p:spPr>
          <a:xfrm flipH="1">
            <a:off x="2934394" y="2714331"/>
            <a:ext cx="3161607" cy="159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870" y="2705878"/>
            <a:ext cx="3094739" cy="160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427192" y="2174980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10-C0, 10-C1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2171007" y="4414246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6-C0, 4-C1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2DC45-8391-4864-BC0C-CCCF75F00F51}"/>
              </a:ext>
            </a:extLst>
          </p:cNvPr>
          <p:cNvSpPr txBox="1"/>
          <p:nvPr/>
        </p:nvSpPr>
        <p:spPr>
          <a:xfrm>
            <a:off x="8528829" y="4414246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4-C0, 6-C1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3224686" y="3071099"/>
            <a:ext cx="1290511" cy="43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7676805" y="3062646"/>
            <a:ext cx="1290511" cy="43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3534295" y="3146554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7936903" y="3129648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83215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3778898" y="2028356"/>
            <a:ext cx="4767943" cy="67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8485912" y="4324110"/>
            <a:ext cx="1526770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2021393" y="4332562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</p:cNvCxnSpPr>
          <p:nvPr/>
        </p:nvCxnSpPr>
        <p:spPr>
          <a:xfrm flipH="1">
            <a:off x="2917769" y="2737903"/>
            <a:ext cx="3161607" cy="159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46245" y="2729450"/>
            <a:ext cx="3103052" cy="159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427192" y="2156107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50-&gt; +, 50-&gt;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2021393" y="4421241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25-&gt; +, 25-&gt;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2DC45-8391-4864-BC0C-CCCF75F00F51}"/>
              </a:ext>
            </a:extLst>
          </p:cNvPr>
          <p:cNvSpPr txBox="1"/>
          <p:nvPr/>
        </p:nvSpPr>
        <p:spPr>
          <a:xfrm>
            <a:off x="8520517" y="4429366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25-&gt; +, 25-&gt;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3224686" y="3071099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7676805" y="3062646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3534295" y="3146554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7936903" y="3129648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2620-EBA2-49BB-80F9-BD3CEE0558E6}"/>
              </a:ext>
            </a:extLst>
          </p:cNvPr>
          <p:cNvCxnSpPr>
            <a:cxnSpLocks/>
          </p:cNvCxnSpPr>
          <p:nvPr/>
        </p:nvCxnSpPr>
        <p:spPr>
          <a:xfrm>
            <a:off x="2756371" y="4858788"/>
            <a:ext cx="883603" cy="9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DEB35-6840-47B7-9CAC-39694245320C}"/>
              </a:ext>
            </a:extLst>
          </p:cNvPr>
          <p:cNvSpPr/>
          <p:nvPr/>
        </p:nvSpPr>
        <p:spPr>
          <a:xfrm>
            <a:off x="3441471" y="4944900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2CCFF-B509-4A21-BADA-0C7CD6CB5570}"/>
              </a:ext>
            </a:extLst>
          </p:cNvPr>
          <p:cNvSpPr txBox="1"/>
          <p:nvPr/>
        </p:nvSpPr>
        <p:spPr>
          <a:xfrm>
            <a:off x="3751080" y="5020355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61118-05FC-4C75-ACDC-3F5CD4F59E1D}"/>
              </a:ext>
            </a:extLst>
          </p:cNvPr>
          <p:cNvSpPr/>
          <p:nvPr/>
        </p:nvSpPr>
        <p:spPr>
          <a:xfrm>
            <a:off x="667791" y="4978874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BFF16-1E70-49AA-8882-5436BB18E03A}"/>
              </a:ext>
            </a:extLst>
          </p:cNvPr>
          <p:cNvSpPr txBox="1"/>
          <p:nvPr/>
        </p:nvSpPr>
        <p:spPr>
          <a:xfrm>
            <a:off x="977400" y="5054329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76A692-4868-4595-B128-7286D541127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554480" y="4855007"/>
            <a:ext cx="1176952" cy="9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B58375-526D-426E-9B9C-A544104CD304}"/>
              </a:ext>
            </a:extLst>
          </p:cNvPr>
          <p:cNvSpPr/>
          <p:nvPr/>
        </p:nvSpPr>
        <p:spPr>
          <a:xfrm>
            <a:off x="2942703" y="5798373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CDDFC-F374-4269-AE7E-5F016F7AD15E}"/>
              </a:ext>
            </a:extLst>
          </p:cNvPr>
          <p:cNvSpPr txBox="1"/>
          <p:nvPr/>
        </p:nvSpPr>
        <p:spPr>
          <a:xfrm>
            <a:off x="2942703" y="5887052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25-&gt; 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878AB-F773-4C38-A60A-2C36C1101094}"/>
              </a:ext>
            </a:extLst>
          </p:cNvPr>
          <p:cNvSpPr/>
          <p:nvPr/>
        </p:nvSpPr>
        <p:spPr>
          <a:xfrm>
            <a:off x="844441" y="5782399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14415-0039-4219-8003-214183F46530}"/>
              </a:ext>
            </a:extLst>
          </p:cNvPr>
          <p:cNvSpPr txBox="1"/>
          <p:nvPr/>
        </p:nvSpPr>
        <p:spPr>
          <a:xfrm>
            <a:off x="844441" y="5858955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25-&gt; -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61FAE0-DB30-409D-B575-99915D4B6954}"/>
              </a:ext>
            </a:extLst>
          </p:cNvPr>
          <p:cNvCxnSpPr>
            <a:cxnSpLocks/>
          </p:cNvCxnSpPr>
          <p:nvPr/>
        </p:nvCxnSpPr>
        <p:spPr>
          <a:xfrm>
            <a:off x="9249297" y="4862215"/>
            <a:ext cx="883603" cy="9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EEFF49-4992-4254-A5F5-F64622604ECA}"/>
              </a:ext>
            </a:extLst>
          </p:cNvPr>
          <p:cNvCxnSpPr>
            <a:cxnSpLocks/>
          </p:cNvCxnSpPr>
          <p:nvPr/>
        </p:nvCxnSpPr>
        <p:spPr>
          <a:xfrm flipH="1">
            <a:off x="8047406" y="4858434"/>
            <a:ext cx="1176952" cy="9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331B057-5793-414A-BBB6-87E5EB7B8416}"/>
              </a:ext>
            </a:extLst>
          </p:cNvPr>
          <p:cNvSpPr/>
          <p:nvPr/>
        </p:nvSpPr>
        <p:spPr>
          <a:xfrm>
            <a:off x="9382282" y="5805218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8BAD03-5B23-40ED-9756-97168805E4C7}"/>
              </a:ext>
            </a:extLst>
          </p:cNvPr>
          <p:cNvSpPr txBox="1"/>
          <p:nvPr/>
        </p:nvSpPr>
        <p:spPr>
          <a:xfrm>
            <a:off x="9382282" y="5893897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25-&gt; +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83D3BB-6A60-4405-88AA-92AA90892619}"/>
              </a:ext>
            </a:extLst>
          </p:cNvPr>
          <p:cNvSpPr/>
          <p:nvPr/>
        </p:nvSpPr>
        <p:spPr>
          <a:xfrm>
            <a:off x="7284020" y="5789244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8A9AFF-E67E-49ED-8F6C-BF2B07AA9BFC}"/>
              </a:ext>
            </a:extLst>
          </p:cNvPr>
          <p:cNvSpPr txBox="1"/>
          <p:nvPr/>
        </p:nvSpPr>
        <p:spPr>
          <a:xfrm>
            <a:off x="7284020" y="5865800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25-&gt; -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B099B8-17FB-446E-BC4C-E2FE802CB7D0}"/>
              </a:ext>
            </a:extLst>
          </p:cNvPr>
          <p:cNvSpPr/>
          <p:nvPr/>
        </p:nvSpPr>
        <p:spPr>
          <a:xfrm>
            <a:off x="9870742" y="5026534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17A0D1-E09F-456B-8D9F-252294184491}"/>
              </a:ext>
            </a:extLst>
          </p:cNvPr>
          <p:cNvSpPr txBox="1"/>
          <p:nvPr/>
        </p:nvSpPr>
        <p:spPr>
          <a:xfrm>
            <a:off x="10145668" y="5057747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EFC12F-E7F1-48F6-92F8-3F9B3BD81674}"/>
              </a:ext>
            </a:extLst>
          </p:cNvPr>
          <p:cNvSpPr/>
          <p:nvPr/>
        </p:nvSpPr>
        <p:spPr>
          <a:xfrm>
            <a:off x="7097062" y="5060508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1B3139-DE27-411F-821F-2BA50E549B6D}"/>
              </a:ext>
            </a:extLst>
          </p:cNvPr>
          <p:cNvSpPr txBox="1"/>
          <p:nvPr/>
        </p:nvSpPr>
        <p:spPr>
          <a:xfrm>
            <a:off x="7406671" y="5135963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Z=0</a:t>
            </a:r>
          </a:p>
        </p:txBody>
      </p:sp>
    </p:spTree>
    <p:extLst>
      <p:ext uri="{BB962C8B-B14F-4D97-AF65-F5344CB8AC3E}">
        <p14:creationId xmlns:p14="http://schemas.microsoft.com/office/powerpoint/2010/main" val="284363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3778898" y="2028356"/>
            <a:ext cx="4767943" cy="67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8485912" y="4324110"/>
            <a:ext cx="1526770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2021393" y="4332562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</p:cNvCxnSpPr>
          <p:nvPr/>
        </p:nvCxnSpPr>
        <p:spPr>
          <a:xfrm flipH="1">
            <a:off x="2917769" y="2737903"/>
            <a:ext cx="3161607" cy="159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46245" y="2729450"/>
            <a:ext cx="3103052" cy="159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427192" y="2156107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50-&gt; +, 50-&gt;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2021393" y="4421241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25-&gt; +, 25-&gt;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2DC45-8391-4864-BC0C-CCCF75F00F51}"/>
              </a:ext>
            </a:extLst>
          </p:cNvPr>
          <p:cNvSpPr txBox="1"/>
          <p:nvPr/>
        </p:nvSpPr>
        <p:spPr>
          <a:xfrm>
            <a:off x="8520517" y="4429366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25-&gt; +, 25-&gt;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3224686" y="3071099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7676805" y="3062646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3534295" y="3146554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7936903" y="3129648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1C2620-EBA2-49BB-80F9-BD3CEE0558E6}"/>
              </a:ext>
            </a:extLst>
          </p:cNvPr>
          <p:cNvCxnSpPr>
            <a:cxnSpLocks/>
          </p:cNvCxnSpPr>
          <p:nvPr/>
        </p:nvCxnSpPr>
        <p:spPr>
          <a:xfrm>
            <a:off x="2756371" y="4858788"/>
            <a:ext cx="883603" cy="9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DEB35-6840-47B7-9CAC-39694245320C}"/>
              </a:ext>
            </a:extLst>
          </p:cNvPr>
          <p:cNvSpPr/>
          <p:nvPr/>
        </p:nvSpPr>
        <p:spPr>
          <a:xfrm>
            <a:off x="3441471" y="4944900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12CCFF-B509-4A21-BADA-0C7CD6CB5570}"/>
              </a:ext>
            </a:extLst>
          </p:cNvPr>
          <p:cNvSpPr txBox="1"/>
          <p:nvPr/>
        </p:nvSpPr>
        <p:spPr>
          <a:xfrm>
            <a:off x="3751080" y="5020355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61118-05FC-4C75-ACDC-3F5CD4F59E1D}"/>
              </a:ext>
            </a:extLst>
          </p:cNvPr>
          <p:cNvSpPr/>
          <p:nvPr/>
        </p:nvSpPr>
        <p:spPr>
          <a:xfrm>
            <a:off x="667791" y="4978874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BFF16-1E70-49AA-8882-5436BB18E03A}"/>
              </a:ext>
            </a:extLst>
          </p:cNvPr>
          <p:cNvSpPr txBox="1"/>
          <p:nvPr/>
        </p:nvSpPr>
        <p:spPr>
          <a:xfrm>
            <a:off x="977400" y="5054329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76A692-4868-4595-B128-7286D541127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554480" y="4855007"/>
            <a:ext cx="1176952" cy="9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B58375-526D-426E-9B9C-A544104CD304}"/>
              </a:ext>
            </a:extLst>
          </p:cNvPr>
          <p:cNvSpPr/>
          <p:nvPr/>
        </p:nvSpPr>
        <p:spPr>
          <a:xfrm>
            <a:off x="2942703" y="5798373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7CDDFC-F374-4269-AE7E-5F016F7AD15E}"/>
              </a:ext>
            </a:extLst>
          </p:cNvPr>
          <p:cNvSpPr txBox="1"/>
          <p:nvPr/>
        </p:nvSpPr>
        <p:spPr>
          <a:xfrm>
            <a:off x="2942703" y="5887052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10&gt; -, 10-&gt; 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878AB-F773-4C38-A60A-2C36C1101094}"/>
              </a:ext>
            </a:extLst>
          </p:cNvPr>
          <p:cNvSpPr/>
          <p:nvPr/>
        </p:nvSpPr>
        <p:spPr>
          <a:xfrm>
            <a:off x="844441" y="5782399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14415-0039-4219-8003-214183F46530}"/>
              </a:ext>
            </a:extLst>
          </p:cNvPr>
          <p:cNvSpPr txBox="1"/>
          <p:nvPr/>
        </p:nvSpPr>
        <p:spPr>
          <a:xfrm>
            <a:off x="844441" y="5858955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15&gt; -, 15-&gt; +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61FAE0-DB30-409D-B575-99915D4B6954}"/>
              </a:ext>
            </a:extLst>
          </p:cNvPr>
          <p:cNvCxnSpPr>
            <a:cxnSpLocks/>
          </p:cNvCxnSpPr>
          <p:nvPr/>
        </p:nvCxnSpPr>
        <p:spPr>
          <a:xfrm>
            <a:off x="9249297" y="4862215"/>
            <a:ext cx="883603" cy="91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EEFF49-4992-4254-A5F5-F64622604ECA}"/>
              </a:ext>
            </a:extLst>
          </p:cNvPr>
          <p:cNvCxnSpPr>
            <a:cxnSpLocks/>
          </p:cNvCxnSpPr>
          <p:nvPr/>
        </p:nvCxnSpPr>
        <p:spPr>
          <a:xfrm flipH="1">
            <a:off x="8047406" y="4858434"/>
            <a:ext cx="1176952" cy="9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F8AE55-DBA6-48D9-831C-C9E6D2A46300}"/>
              </a:ext>
            </a:extLst>
          </p:cNvPr>
          <p:cNvSpPr/>
          <p:nvPr/>
        </p:nvSpPr>
        <p:spPr>
          <a:xfrm>
            <a:off x="9435629" y="5801800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655506-66BE-416A-85A0-E53DB48B3EF6}"/>
              </a:ext>
            </a:extLst>
          </p:cNvPr>
          <p:cNvSpPr txBox="1"/>
          <p:nvPr/>
        </p:nvSpPr>
        <p:spPr>
          <a:xfrm>
            <a:off x="9435629" y="5890479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25-&gt; 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729642-46B0-4895-9999-9F2B79903BF4}"/>
              </a:ext>
            </a:extLst>
          </p:cNvPr>
          <p:cNvSpPr/>
          <p:nvPr/>
        </p:nvSpPr>
        <p:spPr>
          <a:xfrm>
            <a:off x="7337367" y="5785826"/>
            <a:ext cx="1420078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4106EB-E5D5-490D-BDC4-601F23696CBC}"/>
              </a:ext>
            </a:extLst>
          </p:cNvPr>
          <p:cNvSpPr txBox="1"/>
          <p:nvPr/>
        </p:nvSpPr>
        <p:spPr>
          <a:xfrm>
            <a:off x="7337367" y="5862382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25-&gt; 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F8C178-2195-4EF4-8246-1CD2780AB2CB}"/>
              </a:ext>
            </a:extLst>
          </p:cNvPr>
          <p:cNvSpPr/>
          <p:nvPr/>
        </p:nvSpPr>
        <p:spPr>
          <a:xfrm>
            <a:off x="9924089" y="5023116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9DC014-2329-4F67-97DD-C4B7CD38C0A5}"/>
              </a:ext>
            </a:extLst>
          </p:cNvPr>
          <p:cNvSpPr txBox="1"/>
          <p:nvPr/>
        </p:nvSpPr>
        <p:spPr>
          <a:xfrm>
            <a:off x="10199015" y="5054329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D700EA-9DD6-42CE-9CE9-312BF52DBA1D}"/>
              </a:ext>
            </a:extLst>
          </p:cNvPr>
          <p:cNvSpPr/>
          <p:nvPr/>
        </p:nvSpPr>
        <p:spPr>
          <a:xfrm>
            <a:off x="7150409" y="5057090"/>
            <a:ext cx="1290511" cy="43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BB136F-9424-4C01-B94A-DDA692F8CEDE}"/>
              </a:ext>
            </a:extLst>
          </p:cNvPr>
          <p:cNvSpPr txBox="1"/>
          <p:nvPr/>
        </p:nvSpPr>
        <p:spPr>
          <a:xfrm>
            <a:off x="7460018" y="5132545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Z=0</a:t>
            </a:r>
          </a:p>
        </p:txBody>
      </p:sp>
    </p:spTree>
    <p:extLst>
      <p:ext uri="{BB962C8B-B14F-4D97-AF65-F5344CB8AC3E}">
        <p14:creationId xmlns:p14="http://schemas.microsoft.com/office/powerpoint/2010/main" val="33558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3778898" y="2028356"/>
            <a:ext cx="4767943" cy="67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8494224" y="4308990"/>
            <a:ext cx="1526770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2136399" y="4317442"/>
            <a:ext cx="1313384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</p:cNvCxnSpPr>
          <p:nvPr/>
        </p:nvCxnSpPr>
        <p:spPr>
          <a:xfrm flipH="1">
            <a:off x="2934394" y="2714331"/>
            <a:ext cx="3161607" cy="159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870" y="2705878"/>
            <a:ext cx="3094739" cy="160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427192" y="2174980"/>
            <a:ext cx="14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10-C0, 10-C1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2171007" y="4414246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1-C0, 3-C1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2DC45-8391-4864-BC0C-CCCF75F00F51}"/>
              </a:ext>
            </a:extLst>
          </p:cNvPr>
          <p:cNvSpPr txBox="1"/>
          <p:nvPr/>
        </p:nvSpPr>
        <p:spPr>
          <a:xfrm>
            <a:off x="8528829" y="4414246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1-C0, 7-C1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3224686" y="3071099"/>
            <a:ext cx="1290511" cy="43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7676805" y="3062646"/>
            <a:ext cx="1290511" cy="43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3534295" y="3146554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7936903" y="3129648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Luxury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096CC-E551-4314-80AD-EFC95DA26608}"/>
              </a:ext>
            </a:extLst>
          </p:cNvPr>
          <p:cNvSpPr/>
          <p:nvPr/>
        </p:nvSpPr>
        <p:spPr>
          <a:xfrm>
            <a:off x="5358471" y="4262676"/>
            <a:ext cx="1313384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AED28D-D1BD-486F-8297-A62D1126594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015163" y="2714331"/>
            <a:ext cx="113102" cy="154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609034-802D-4556-A8D8-CE1585155B07}"/>
              </a:ext>
            </a:extLst>
          </p:cNvPr>
          <p:cNvSpPr/>
          <p:nvPr/>
        </p:nvSpPr>
        <p:spPr>
          <a:xfrm>
            <a:off x="6096001" y="3429000"/>
            <a:ext cx="1290511" cy="43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875A8-3700-4770-931C-24BB311FA2C2}"/>
              </a:ext>
            </a:extLst>
          </p:cNvPr>
          <p:cNvSpPr txBox="1"/>
          <p:nvPr/>
        </p:nvSpPr>
        <p:spPr>
          <a:xfrm>
            <a:off x="6284056" y="3484451"/>
            <a:ext cx="11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2E5FF-0D85-4179-A529-94496AC3A853}"/>
              </a:ext>
            </a:extLst>
          </p:cNvPr>
          <p:cNvSpPr txBox="1"/>
          <p:nvPr/>
        </p:nvSpPr>
        <p:spPr>
          <a:xfrm>
            <a:off x="5364879" y="4362389"/>
            <a:ext cx="15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8-C0, 0-C1</a:t>
            </a:r>
          </a:p>
        </p:txBody>
      </p:sp>
    </p:spTree>
    <p:extLst>
      <p:ext uri="{BB962C8B-B14F-4D97-AF65-F5344CB8AC3E}">
        <p14:creationId xmlns:p14="http://schemas.microsoft.com/office/powerpoint/2010/main" val="259303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3940233" y="2028356"/>
            <a:ext cx="4792648" cy="67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6826122" y="4134140"/>
            <a:ext cx="1586343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3869940" y="4161276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552256" y="2705878"/>
            <a:ext cx="1784301" cy="14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336557" y="2705878"/>
            <a:ext cx="1282737" cy="142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812748" y="2352266"/>
            <a:ext cx="152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 +, 50 -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4024745" y="4244070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 +, 40 -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2DC45-8391-4864-BC0C-CCCF75F00F51}"/>
              </a:ext>
            </a:extLst>
          </p:cNvPr>
          <p:cNvSpPr txBox="1"/>
          <p:nvPr/>
        </p:nvSpPr>
        <p:spPr>
          <a:xfrm>
            <a:off x="7093486" y="4177116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 +, 10 -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4054240" y="3119573"/>
            <a:ext cx="1340865" cy="43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6898545" y="3052571"/>
            <a:ext cx="1340865" cy="43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4363849" y="3195028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7158643" y="3119573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CFA3D-4850-40DD-B907-C5F08D96BFE6}"/>
              </a:ext>
            </a:extLst>
          </p:cNvPr>
          <p:cNvCxnSpPr>
            <a:cxnSpLocks/>
          </p:cNvCxnSpPr>
          <p:nvPr/>
        </p:nvCxnSpPr>
        <p:spPr>
          <a:xfrm flipH="1">
            <a:off x="4013311" y="4683994"/>
            <a:ext cx="501887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9E582A-B3DD-4825-95EC-CE6993758737}"/>
              </a:ext>
            </a:extLst>
          </p:cNvPr>
          <p:cNvCxnSpPr>
            <a:cxnSpLocks/>
          </p:cNvCxnSpPr>
          <p:nvPr/>
        </p:nvCxnSpPr>
        <p:spPr>
          <a:xfrm>
            <a:off x="4526633" y="4675235"/>
            <a:ext cx="444378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15A92-2E43-42FF-B8E0-A65823D1497B}"/>
              </a:ext>
            </a:extLst>
          </p:cNvPr>
          <p:cNvSpPr/>
          <p:nvPr/>
        </p:nvSpPr>
        <p:spPr>
          <a:xfrm>
            <a:off x="2711361" y="5307864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9417C-1B00-453B-B670-516DA9909C92}"/>
              </a:ext>
            </a:extLst>
          </p:cNvPr>
          <p:cNvSpPr txBox="1"/>
          <p:nvPr/>
        </p:nvSpPr>
        <p:spPr>
          <a:xfrm>
            <a:off x="2866166" y="5390658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 +, 15 -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CBA08-0483-4EF3-A9E2-562D85A2E8E4}"/>
              </a:ext>
            </a:extLst>
          </p:cNvPr>
          <p:cNvSpPr/>
          <p:nvPr/>
        </p:nvSpPr>
        <p:spPr>
          <a:xfrm>
            <a:off x="4633326" y="5307864"/>
            <a:ext cx="761779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F5D86-134D-4583-AC10-535A410C8FDA}"/>
              </a:ext>
            </a:extLst>
          </p:cNvPr>
          <p:cNvSpPr txBox="1"/>
          <p:nvPr/>
        </p:nvSpPr>
        <p:spPr>
          <a:xfrm>
            <a:off x="4788131" y="5390658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25 -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AA8FF6-E6EF-4B63-946B-B4B7BFA095CE}"/>
              </a:ext>
            </a:extLst>
          </p:cNvPr>
          <p:cNvCxnSpPr>
            <a:cxnSpLocks/>
          </p:cNvCxnSpPr>
          <p:nvPr/>
        </p:nvCxnSpPr>
        <p:spPr>
          <a:xfrm flipH="1">
            <a:off x="7695485" y="4673796"/>
            <a:ext cx="501887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D29A7-4FDE-4E46-B90E-1990300B6288}"/>
              </a:ext>
            </a:extLst>
          </p:cNvPr>
          <p:cNvCxnSpPr>
            <a:cxnSpLocks/>
          </p:cNvCxnSpPr>
          <p:nvPr/>
        </p:nvCxnSpPr>
        <p:spPr>
          <a:xfrm>
            <a:off x="8208807" y="4665037"/>
            <a:ext cx="444378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E6B676-F84E-49AA-8AD8-D9F1F754A33C}"/>
              </a:ext>
            </a:extLst>
          </p:cNvPr>
          <p:cNvSpPr/>
          <p:nvPr/>
        </p:nvSpPr>
        <p:spPr>
          <a:xfrm>
            <a:off x="6393535" y="5297666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FB544-8F8F-4553-8046-48B30E83D74A}"/>
              </a:ext>
            </a:extLst>
          </p:cNvPr>
          <p:cNvSpPr txBox="1"/>
          <p:nvPr/>
        </p:nvSpPr>
        <p:spPr>
          <a:xfrm>
            <a:off x="6548340" y="5380460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+, 10 -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50D90-0F91-4286-9DCD-69898AE533A7}"/>
              </a:ext>
            </a:extLst>
          </p:cNvPr>
          <p:cNvSpPr/>
          <p:nvPr/>
        </p:nvSpPr>
        <p:spPr>
          <a:xfrm>
            <a:off x="8315501" y="5297666"/>
            <a:ext cx="786935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39151B-90A0-458D-B58E-3B90ACB568E1}"/>
              </a:ext>
            </a:extLst>
          </p:cNvPr>
          <p:cNvSpPr txBox="1"/>
          <p:nvPr/>
        </p:nvSpPr>
        <p:spPr>
          <a:xfrm>
            <a:off x="8470305" y="5435479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 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6CC5E-06C0-4270-AC57-C21A5C9225B2}"/>
              </a:ext>
            </a:extLst>
          </p:cNvPr>
          <p:cNvSpPr/>
          <p:nvPr/>
        </p:nvSpPr>
        <p:spPr>
          <a:xfrm>
            <a:off x="2992126" y="4807542"/>
            <a:ext cx="1129272" cy="316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F665F-EDC7-47D3-B90C-433FA477E1CA}"/>
              </a:ext>
            </a:extLst>
          </p:cNvPr>
          <p:cNvSpPr txBox="1"/>
          <p:nvPr/>
        </p:nvSpPr>
        <p:spPr>
          <a:xfrm>
            <a:off x="3248258" y="4837885"/>
            <a:ext cx="74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=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D427FC-FE98-43C1-A954-0D8854E31D99}"/>
              </a:ext>
            </a:extLst>
          </p:cNvPr>
          <p:cNvSpPr/>
          <p:nvPr/>
        </p:nvSpPr>
        <p:spPr>
          <a:xfrm>
            <a:off x="4913341" y="4842219"/>
            <a:ext cx="1011630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7F65D8-6550-43ED-9868-72AB439A3EFE}"/>
              </a:ext>
            </a:extLst>
          </p:cNvPr>
          <p:cNvSpPr txBox="1"/>
          <p:nvPr/>
        </p:nvSpPr>
        <p:spPr>
          <a:xfrm>
            <a:off x="5171891" y="4870466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=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32C1E-A74F-42CA-B2CE-681345BECBDD}"/>
              </a:ext>
            </a:extLst>
          </p:cNvPr>
          <p:cNvSpPr/>
          <p:nvPr/>
        </p:nvSpPr>
        <p:spPr>
          <a:xfrm>
            <a:off x="7198121" y="4758462"/>
            <a:ext cx="774212" cy="383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446195-EBDE-42BD-9042-B667EEC4ECFD}"/>
              </a:ext>
            </a:extLst>
          </p:cNvPr>
          <p:cNvSpPr txBox="1"/>
          <p:nvPr/>
        </p:nvSpPr>
        <p:spPr>
          <a:xfrm>
            <a:off x="7307656" y="4832813"/>
            <a:ext cx="71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=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093470-359F-40BB-A09D-824CC57279D5}"/>
              </a:ext>
            </a:extLst>
          </p:cNvPr>
          <p:cNvSpPr/>
          <p:nvPr/>
        </p:nvSpPr>
        <p:spPr>
          <a:xfrm>
            <a:off x="8505761" y="4760413"/>
            <a:ext cx="1120206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E0BE81-BACB-42E8-A713-1FF16782DBC3}"/>
              </a:ext>
            </a:extLst>
          </p:cNvPr>
          <p:cNvSpPr txBox="1"/>
          <p:nvPr/>
        </p:nvSpPr>
        <p:spPr>
          <a:xfrm>
            <a:off x="8737029" y="4747050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109822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3940233" y="2028356"/>
            <a:ext cx="4792648" cy="67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6826122" y="4134140"/>
            <a:ext cx="1586343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3869940" y="4161276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552256" y="2705878"/>
            <a:ext cx="1784301" cy="14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336557" y="2705878"/>
            <a:ext cx="1282737" cy="142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812748" y="2352266"/>
            <a:ext cx="152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 +, 50 -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4024745" y="4244070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 +, 40 -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2DC45-8391-4864-BC0C-CCCF75F00F51}"/>
              </a:ext>
            </a:extLst>
          </p:cNvPr>
          <p:cNvSpPr txBox="1"/>
          <p:nvPr/>
        </p:nvSpPr>
        <p:spPr>
          <a:xfrm>
            <a:off x="7093486" y="4177116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35 +, 10 -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4054240" y="3119573"/>
            <a:ext cx="1340865" cy="43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6898545" y="3052571"/>
            <a:ext cx="1340865" cy="43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4363849" y="3195028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7158643" y="3119573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CFA3D-4850-40DD-B907-C5F08D96BFE6}"/>
              </a:ext>
            </a:extLst>
          </p:cNvPr>
          <p:cNvCxnSpPr>
            <a:cxnSpLocks/>
          </p:cNvCxnSpPr>
          <p:nvPr/>
        </p:nvCxnSpPr>
        <p:spPr>
          <a:xfrm flipH="1">
            <a:off x="4013311" y="4683994"/>
            <a:ext cx="501887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9E582A-B3DD-4825-95EC-CE6993758737}"/>
              </a:ext>
            </a:extLst>
          </p:cNvPr>
          <p:cNvCxnSpPr>
            <a:cxnSpLocks/>
          </p:cNvCxnSpPr>
          <p:nvPr/>
        </p:nvCxnSpPr>
        <p:spPr>
          <a:xfrm>
            <a:off x="4526633" y="4675235"/>
            <a:ext cx="444378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15A92-2E43-42FF-B8E0-A65823D1497B}"/>
              </a:ext>
            </a:extLst>
          </p:cNvPr>
          <p:cNvSpPr/>
          <p:nvPr/>
        </p:nvSpPr>
        <p:spPr>
          <a:xfrm>
            <a:off x="2711361" y="5307864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99417C-1B00-453B-B670-516DA9909C92}"/>
              </a:ext>
            </a:extLst>
          </p:cNvPr>
          <p:cNvSpPr txBox="1"/>
          <p:nvPr/>
        </p:nvSpPr>
        <p:spPr>
          <a:xfrm>
            <a:off x="2866166" y="5390658"/>
            <a:ext cx="158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20 -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CBA08-0483-4EF3-A9E2-562D85A2E8E4}"/>
              </a:ext>
            </a:extLst>
          </p:cNvPr>
          <p:cNvSpPr/>
          <p:nvPr/>
        </p:nvSpPr>
        <p:spPr>
          <a:xfrm>
            <a:off x="4633326" y="5307864"/>
            <a:ext cx="761779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F5D86-134D-4583-AC10-535A410C8FDA}"/>
              </a:ext>
            </a:extLst>
          </p:cNvPr>
          <p:cNvSpPr txBox="1"/>
          <p:nvPr/>
        </p:nvSpPr>
        <p:spPr>
          <a:xfrm>
            <a:off x="4627642" y="5406579"/>
            <a:ext cx="9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20 -, 15 +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AA8FF6-E6EF-4B63-946B-B4B7BFA095CE}"/>
              </a:ext>
            </a:extLst>
          </p:cNvPr>
          <p:cNvCxnSpPr>
            <a:cxnSpLocks/>
          </p:cNvCxnSpPr>
          <p:nvPr/>
        </p:nvCxnSpPr>
        <p:spPr>
          <a:xfrm flipH="1">
            <a:off x="7695485" y="4673796"/>
            <a:ext cx="501887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D29A7-4FDE-4E46-B90E-1990300B6288}"/>
              </a:ext>
            </a:extLst>
          </p:cNvPr>
          <p:cNvCxnSpPr>
            <a:cxnSpLocks/>
          </p:cNvCxnSpPr>
          <p:nvPr/>
        </p:nvCxnSpPr>
        <p:spPr>
          <a:xfrm>
            <a:off x="8208807" y="4665037"/>
            <a:ext cx="444378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E6B676-F84E-49AA-8AD8-D9F1F754A33C}"/>
              </a:ext>
            </a:extLst>
          </p:cNvPr>
          <p:cNvSpPr/>
          <p:nvPr/>
        </p:nvSpPr>
        <p:spPr>
          <a:xfrm>
            <a:off x="6393535" y="5297666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FB544-8F8F-4553-8046-48B30E83D74A}"/>
              </a:ext>
            </a:extLst>
          </p:cNvPr>
          <p:cNvSpPr txBox="1"/>
          <p:nvPr/>
        </p:nvSpPr>
        <p:spPr>
          <a:xfrm>
            <a:off x="6591474" y="5380552"/>
            <a:ext cx="92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 +, 10 -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50D90-0F91-4286-9DCD-69898AE533A7}"/>
              </a:ext>
            </a:extLst>
          </p:cNvPr>
          <p:cNvSpPr/>
          <p:nvPr/>
        </p:nvSpPr>
        <p:spPr>
          <a:xfrm>
            <a:off x="8315501" y="5297666"/>
            <a:ext cx="786935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39151B-90A0-458D-B58E-3B90ACB568E1}"/>
              </a:ext>
            </a:extLst>
          </p:cNvPr>
          <p:cNvSpPr txBox="1"/>
          <p:nvPr/>
        </p:nvSpPr>
        <p:spPr>
          <a:xfrm>
            <a:off x="8470848" y="5380551"/>
            <a:ext cx="5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 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6CC5E-06C0-4270-AC57-C21A5C9225B2}"/>
              </a:ext>
            </a:extLst>
          </p:cNvPr>
          <p:cNvSpPr/>
          <p:nvPr/>
        </p:nvSpPr>
        <p:spPr>
          <a:xfrm>
            <a:off x="2992126" y="4807542"/>
            <a:ext cx="1129272" cy="316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F665F-EDC7-47D3-B90C-433FA477E1CA}"/>
              </a:ext>
            </a:extLst>
          </p:cNvPr>
          <p:cNvSpPr txBox="1"/>
          <p:nvPr/>
        </p:nvSpPr>
        <p:spPr>
          <a:xfrm>
            <a:off x="3248258" y="4837885"/>
            <a:ext cx="744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D427FC-FE98-43C1-A954-0D8854E31D99}"/>
              </a:ext>
            </a:extLst>
          </p:cNvPr>
          <p:cNvSpPr/>
          <p:nvPr/>
        </p:nvSpPr>
        <p:spPr>
          <a:xfrm>
            <a:off x="4913341" y="4842219"/>
            <a:ext cx="1011630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7F65D8-6550-43ED-9868-72AB439A3EFE}"/>
              </a:ext>
            </a:extLst>
          </p:cNvPr>
          <p:cNvSpPr txBox="1"/>
          <p:nvPr/>
        </p:nvSpPr>
        <p:spPr>
          <a:xfrm>
            <a:off x="5171891" y="4870466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32C1E-A74F-42CA-B2CE-681345BECBDD}"/>
              </a:ext>
            </a:extLst>
          </p:cNvPr>
          <p:cNvSpPr/>
          <p:nvPr/>
        </p:nvSpPr>
        <p:spPr>
          <a:xfrm>
            <a:off x="7198121" y="4758462"/>
            <a:ext cx="774212" cy="383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446195-EBDE-42BD-9042-B667EEC4ECFD}"/>
              </a:ext>
            </a:extLst>
          </p:cNvPr>
          <p:cNvSpPr txBox="1"/>
          <p:nvPr/>
        </p:nvSpPr>
        <p:spPr>
          <a:xfrm>
            <a:off x="7307656" y="4832813"/>
            <a:ext cx="71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093470-359F-40BB-A09D-824CC57279D5}"/>
              </a:ext>
            </a:extLst>
          </p:cNvPr>
          <p:cNvSpPr/>
          <p:nvPr/>
        </p:nvSpPr>
        <p:spPr>
          <a:xfrm>
            <a:off x="8505761" y="4760413"/>
            <a:ext cx="1120206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E0BE81-BACB-42E8-A713-1FF16782DBC3}"/>
              </a:ext>
            </a:extLst>
          </p:cNvPr>
          <p:cNvSpPr txBox="1"/>
          <p:nvPr/>
        </p:nvSpPr>
        <p:spPr>
          <a:xfrm>
            <a:off x="8737029" y="4747050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= 1</a:t>
            </a:r>
          </a:p>
        </p:txBody>
      </p:sp>
    </p:spTree>
    <p:extLst>
      <p:ext uri="{BB962C8B-B14F-4D97-AF65-F5344CB8AC3E}">
        <p14:creationId xmlns:p14="http://schemas.microsoft.com/office/powerpoint/2010/main" val="86554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15EB3-1D7B-47A4-88D3-1C29F363F5A6}"/>
              </a:ext>
            </a:extLst>
          </p:cNvPr>
          <p:cNvSpPr/>
          <p:nvPr/>
        </p:nvSpPr>
        <p:spPr>
          <a:xfrm>
            <a:off x="4024747" y="872972"/>
            <a:ext cx="3560990" cy="43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93649-0551-47E9-B645-98E38F7D5885}"/>
              </a:ext>
            </a:extLst>
          </p:cNvPr>
          <p:cNvSpPr/>
          <p:nvPr/>
        </p:nvSpPr>
        <p:spPr>
          <a:xfrm>
            <a:off x="6335671" y="2754228"/>
            <a:ext cx="1586343" cy="530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F722E-4322-48ED-9C6B-C2A2134B8502}"/>
              </a:ext>
            </a:extLst>
          </p:cNvPr>
          <p:cNvSpPr/>
          <p:nvPr/>
        </p:nvSpPr>
        <p:spPr>
          <a:xfrm>
            <a:off x="3379489" y="2781364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C2F64-F976-4831-AEB0-B8A14894BA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061805" y="1309306"/>
            <a:ext cx="1743437" cy="147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C1279-8D96-482E-8B6E-609B1326897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05242" y="1309306"/>
            <a:ext cx="1323601" cy="14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411BD-6B95-4097-8DF1-691884C6CABA}"/>
              </a:ext>
            </a:extLst>
          </p:cNvPr>
          <p:cNvSpPr txBox="1"/>
          <p:nvPr/>
        </p:nvSpPr>
        <p:spPr>
          <a:xfrm>
            <a:off x="5322297" y="972354"/>
            <a:ext cx="101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3-&gt; 1, 4 -&gt;0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FECEC6-34C0-4D74-BDAC-92C89099F3E4}"/>
              </a:ext>
            </a:extLst>
          </p:cNvPr>
          <p:cNvSpPr txBox="1"/>
          <p:nvPr/>
        </p:nvSpPr>
        <p:spPr>
          <a:xfrm>
            <a:off x="3723298" y="2856819"/>
            <a:ext cx="60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3 -&gt;0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7CAC4-9A9C-45AD-BBEA-192429092CDC}"/>
              </a:ext>
            </a:extLst>
          </p:cNvPr>
          <p:cNvSpPr/>
          <p:nvPr/>
        </p:nvSpPr>
        <p:spPr>
          <a:xfrm>
            <a:off x="3563789" y="1739661"/>
            <a:ext cx="1340865" cy="43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F3DC9-B44D-4FA5-BF25-E867975A863A}"/>
              </a:ext>
            </a:extLst>
          </p:cNvPr>
          <p:cNvSpPr/>
          <p:nvPr/>
        </p:nvSpPr>
        <p:spPr>
          <a:xfrm>
            <a:off x="6408094" y="1672659"/>
            <a:ext cx="1340865" cy="43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4E710E-D356-40CC-98BB-266061198B0D}"/>
              </a:ext>
            </a:extLst>
          </p:cNvPr>
          <p:cNvSpPr txBox="1"/>
          <p:nvPr/>
        </p:nvSpPr>
        <p:spPr>
          <a:xfrm>
            <a:off x="3873398" y="1815116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8232C-C8D1-4C1E-AC6C-5C0F8F653861}"/>
              </a:ext>
            </a:extLst>
          </p:cNvPr>
          <p:cNvSpPr txBox="1"/>
          <p:nvPr/>
        </p:nvSpPr>
        <p:spPr>
          <a:xfrm>
            <a:off x="6668192" y="1739661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=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AA8FF6-E6EF-4B63-946B-B4B7BFA095CE}"/>
              </a:ext>
            </a:extLst>
          </p:cNvPr>
          <p:cNvCxnSpPr>
            <a:cxnSpLocks/>
          </p:cNvCxnSpPr>
          <p:nvPr/>
        </p:nvCxnSpPr>
        <p:spPr>
          <a:xfrm flipH="1">
            <a:off x="6619224" y="3283871"/>
            <a:ext cx="501887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D29A7-4FDE-4E46-B90E-1990300B6288}"/>
              </a:ext>
            </a:extLst>
          </p:cNvPr>
          <p:cNvCxnSpPr>
            <a:cxnSpLocks/>
          </p:cNvCxnSpPr>
          <p:nvPr/>
        </p:nvCxnSpPr>
        <p:spPr>
          <a:xfrm>
            <a:off x="7132546" y="3275112"/>
            <a:ext cx="444378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E6B676-F84E-49AA-8AD8-D9F1F754A33C}"/>
              </a:ext>
            </a:extLst>
          </p:cNvPr>
          <p:cNvSpPr/>
          <p:nvPr/>
        </p:nvSpPr>
        <p:spPr>
          <a:xfrm>
            <a:off x="5322297" y="3904500"/>
            <a:ext cx="1364631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FB544-8F8F-4553-8046-48B30E83D74A}"/>
              </a:ext>
            </a:extLst>
          </p:cNvPr>
          <p:cNvSpPr txBox="1"/>
          <p:nvPr/>
        </p:nvSpPr>
        <p:spPr>
          <a:xfrm>
            <a:off x="5515213" y="3990627"/>
            <a:ext cx="110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1-&gt; 0, 1 -&gt;1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50D90-0F91-4286-9DCD-69898AE533A7}"/>
              </a:ext>
            </a:extLst>
          </p:cNvPr>
          <p:cNvSpPr/>
          <p:nvPr/>
        </p:nvSpPr>
        <p:spPr>
          <a:xfrm>
            <a:off x="7244263" y="3904500"/>
            <a:ext cx="786935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39151B-90A0-458D-B58E-3B90ACB568E1}"/>
              </a:ext>
            </a:extLst>
          </p:cNvPr>
          <p:cNvSpPr txBox="1"/>
          <p:nvPr/>
        </p:nvSpPr>
        <p:spPr>
          <a:xfrm>
            <a:off x="7394587" y="3990626"/>
            <a:ext cx="63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2 -&gt;1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532C1E-A74F-42CA-B2CE-681345BECBDD}"/>
              </a:ext>
            </a:extLst>
          </p:cNvPr>
          <p:cNvSpPr/>
          <p:nvPr/>
        </p:nvSpPr>
        <p:spPr>
          <a:xfrm>
            <a:off x="6121860" y="3442887"/>
            <a:ext cx="774212" cy="3088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446195-EBDE-42BD-9042-B667EEC4ECFD}"/>
              </a:ext>
            </a:extLst>
          </p:cNvPr>
          <p:cNvSpPr txBox="1"/>
          <p:nvPr/>
        </p:nvSpPr>
        <p:spPr>
          <a:xfrm>
            <a:off x="6231395" y="3442888"/>
            <a:ext cx="71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 =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093470-359F-40BB-A09D-824CC57279D5}"/>
              </a:ext>
            </a:extLst>
          </p:cNvPr>
          <p:cNvSpPr/>
          <p:nvPr/>
        </p:nvSpPr>
        <p:spPr>
          <a:xfrm>
            <a:off x="7350106" y="3418987"/>
            <a:ext cx="928651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E0BE81-BACB-42E8-A713-1FF16782DBC3}"/>
              </a:ext>
            </a:extLst>
          </p:cNvPr>
          <p:cNvSpPr txBox="1"/>
          <p:nvPr/>
        </p:nvSpPr>
        <p:spPr>
          <a:xfrm>
            <a:off x="7533878" y="3433739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A972C-4728-4FEF-A1A2-1AFECC6AE0A6}"/>
              </a:ext>
            </a:extLst>
          </p:cNvPr>
          <p:cNvSpPr txBox="1"/>
          <p:nvPr/>
        </p:nvSpPr>
        <p:spPr>
          <a:xfrm>
            <a:off x="6684716" y="2847653"/>
            <a:ext cx="101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1-&gt; 0, 3 -&gt;1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9B4DF6-25F1-4C06-8591-13E1DE961E72}"/>
              </a:ext>
            </a:extLst>
          </p:cNvPr>
          <p:cNvCxnSpPr>
            <a:cxnSpLocks/>
          </p:cNvCxnSpPr>
          <p:nvPr/>
        </p:nvCxnSpPr>
        <p:spPr>
          <a:xfrm flipH="1">
            <a:off x="5421495" y="4445652"/>
            <a:ext cx="501887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C139D3-F045-4FF6-8B54-A006CD4ADBF5}"/>
              </a:ext>
            </a:extLst>
          </p:cNvPr>
          <p:cNvCxnSpPr>
            <a:cxnSpLocks/>
          </p:cNvCxnSpPr>
          <p:nvPr/>
        </p:nvCxnSpPr>
        <p:spPr>
          <a:xfrm>
            <a:off x="5934817" y="4436893"/>
            <a:ext cx="444378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2F0F475-C45E-4EA5-A234-2FE4AF9801ED}"/>
              </a:ext>
            </a:extLst>
          </p:cNvPr>
          <p:cNvSpPr/>
          <p:nvPr/>
        </p:nvSpPr>
        <p:spPr>
          <a:xfrm>
            <a:off x="4924131" y="4604668"/>
            <a:ext cx="774212" cy="3088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4EC1CA-99C2-4D32-B872-7EFFD4EFDE47}"/>
              </a:ext>
            </a:extLst>
          </p:cNvPr>
          <p:cNvSpPr txBox="1"/>
          <p:nvPr/>
        </p:nvSpPr>
        <p:spPr>
          <a:xfrm>
            <a:off x="5033666" y="4604669"/>
            <a:ext cx="71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 =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008B77-F43A-4F10-B589-11F4CBA35A1C}"/>
              </a:ext>
            </a:extLst>
          </p:cNvPr>
          <p:cNvSpPr/>
          <p:nvPr/>
        </p:nvSpPr>
        <p:spPr>
          <a:xfrm>
            <a:off x="6152377" y="4580768"/>
            <a:ext cx="928651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F6F88E-85B8-4F9D-878A-E24FFCB9C0B5}"/>
              </a:ext>
            </a:extLst>
          </p:cNvPr>
          <p:cNvSpPr txBox="1"/>
          <p:nvPr/>
        </p:nvSpPr>
        <p:spPr>
          <a:xfrm>
            <a:off x="6336149" y="4595520"/>
            <a:ext cx="101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 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0EE24-3366-4399-9D02-FB6C46FDD60C}"/>
              </a:ext>
            </a:extLst>
          </p:cNvPr>
          <p:cNvSpPr/>
          <p:nvPr/>
        </p:nvSpPr>
        <p:spPr>
          <a:xfrm>
            <a:off x="5034171" y="5054772"/>
            <a:ext cx="786935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247B9-F397-4BA9-A231-00E34859D484}"/>
              </a:ext>
            </a:extLst>
          </p:cNvPr>
          <p:cNvSpPr txBox="1"/>
          <p:nvPr/>
        </p:nvSpPr>
        <p:spPr>
          <a:xfrm>
            <a:off x="5116245" y="5162105"/>
            <a:ext cx="63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1 -&gt;1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8F96DC-5A5B-4558-8D89-2ADEEF355507}"/>
              </a:ext>
            </a:extLst>
          </p:cNvPr>
          <p:cNvSpPr/>
          <p:nvPr/>
        </p:nvSpPr>
        <p:spPr>
          <a:xfrm>
            <a:off x="6039786" y="5065576"/>
            <a:ext cx="786935" cy="522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7BB61-4288-4BCF-97B4-68380D7AD224}"/>
              </a:ext>
            </a:extLst>
          </p:cNvPr>
          <p:cNvSpPr txBox="1"/>
          <p:nvPr/>
        </p:nvSpPr>
        <p:spPr>
          <a:xfrm>
            <a:off x="6121860" y="5172909"/>
            <a:ext cx="63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1 -&gt;0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73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D00EB0-8DB1-4F67-AA94-DF068A6B1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0167"/>
              </p:ext>
            </p:extLst>
          </p:nvPr>
        </p:nvGraphicFramePr>
        <p:xfrm>
          <a:off x="1014153" y="914400"/>
          <a:ext cx="10390908" cy="52785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5909">
                  <a:extLst>
                    <a:ext uri="{9D8B030D-6E8A-4147-A177-3AD203B41FA5}">
                      <a16:colId xmlns:a16="http://schemas.microsoft.com/office/drawing/2014/main" val="876852234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1928011398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790227165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488797731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3867432235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3916253902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834585597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526275408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1459058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433295464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475730615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1818751378"/>
                    </a:ext>
                  </a:extLst>
                </a:gridCol>
              </a:tblGrid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54665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82549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56579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8516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6098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84458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4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D00EB0-8DB1-4F67-AA94-DF068A6B1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23856"/>
              </p:ext>
            </p:extLst>
          </p:nvPr>
        </p:nvGraphicFramePr>
        <p:xfrm>
          <a:off x="1014153" y="914400"/>
          <a:ext cx="10390908" cy="52785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5909">
                  <a:extLst>
                    <a:ext uri="{9D8B030D-6E8A-4147-A177-3AD203B41FA5}">
                      <a16:colId xmlns:a16="http://schemas.microsoft.com/office/drawing/2014/main" val="876852234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1928011398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790227165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488797731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3867432235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3916253902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834585597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526275408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1459058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2433295464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475730615"/>
                    </a:ext>
                  </a:extLst>
                </a:gridCol>
                <a:gridCol w="865909">
                  <a:extLst>
                    <a:ext uri="{9D8B030D-6E8A-4147-A177-3AD203B41FA5}">
                      <a16:colId xmlns:a16="http://schemas.microsoft.com/office/drawing/2014/main" val="1818751378"/>
                    </a:ext>
                  </a:extLst>
                </a:gridCol>
              </a:tblGrid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54665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82549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56579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8516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936098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84458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6053</TotalTime>
  <Words>431</Words>
  <Application>Microsoft Office PowerPoint</Application>
  <PresentationFormat>Widescreen</PresentationFormat>
  <Paragraphs>245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Biplav</dc:creator>
  <cp:lastModifiedBy>Choudhury, Biplav</cp:lastModifiedBy>
  <cp:revision>26</cp:revision>
  <dcterms:created xsi:type="dcterms:W3CDTF">2020-10-04T18:29:34Z</dcterms:created>
  <dcterms:modified xsi:type="dcterms:W3CDTF">2020-10-08T23:23:13Z</dcterms:modified>
</cp:coreProperties>
</file>