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1:47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8475 1,'-86'3,"1"3,0 4,-98 25,-242 85,49-12,-352 33,322-70,-14 5,-437 94,-564 124,1224-263,-813 122,-13 2,839-129,-58 10,199-27,1 2,0 2,-65 30,76-28,-23 9,1 2,2 3,0 2,-64 53,54-37,40-32,0 1,-18 19,24-19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9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1,'2'3,"0"-1,0 1,0-1,0 1,0-1,1 0,-1 1,1-1,0 0,-1-1,1 1,0 0,4 1,0 0,47 27,2-2,1-4,1-1,102 25,252 28,-330-63,570 58,-560-63,206 42,-110-14,-146-28,-11-1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28.44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0,'4'0,"16"0,17 0,16 0,15 0,11 0,15 0,10 0,14 0,2 0,-4 0,-14 0,-18 0,-18 0,-21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36.36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1162 27,'-83'-17,"15"10,-1 4,-110 9,154-2,0 2,0 0,1 1,0 2,-44 21,-109 74,155-91,-3 3,-1 1,2 1,0 1,2 2,0 0,1 1,1 1,1 1,1 1,1 0,2 1,0 1,2 0,1 1,1 1,-7 31,-1 31,5 0,4 1,2 170,8-195,9 234,-4-251,2 0,2 0,3-1,17 48,4-10,5-1,3-2,3-2,87 121,-110-176,2-2,0 0,1-1,2-2,0 0,1-2,56 32,-38-30,0-1,1-3,1-2,83 18,-36-18,152 8,86-19,-326-5,41 0,1-2,-1-3,0-1,69-20,-85 16,0-1,-1-1,0-2,-1-1,-1-1,-1-2,37-29,-26 13,-1-2,-2-2,-1-1,41-63,93-186,-149 255,-2-1,-1 0,-2-1,-2-1,0 0,-3-1,9-65,-17-231,-5 211,3 86,-2 1,-1 0,-2 0,-2 0,-1 1,-1 0,-2 0,-2 1,0 1,-32-50,30 59,0 0,-1 2,-1 0,-1 1,-1 1,0 0,-1 2,-2 0,1 2,-2 0,0 2,-1 1,0 0,-33-9,-66-12,-127-17,-132-1,96 14,-234-38,441 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37.8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205 480,'2'124,"5"0,6 0,57 241,-59-333,-10-45,-14-57,-97-276,0 6,87 253,-24-171,45 241,1 7,-1 0,2 0,-1 0,3-17,-2 25,1 0,-1 0,1 0,-1 0,1 0,0 0,0 0,0 0,0 0,0 0,0 1,0-1,1 0,-1 1,0-1,1 1,0-1,-1 1,1 0,0 0,0 0,-1 0,1 0,0 0,0 0,0 1,4-2,14-1,1 1,-1 0,0 2,1 0,-1 1,1 1,-1 1,0 1,0 1,-1 0,29 13,-26-9,-1 2,0 0,-1 1,0 1,0 1,-2 1,0 0,0 1,23 30,-34-36,0 1,-1 0,0 0,-1 0,0 0,-1 1,0 0,-1 0,0 0,-1 0,0 0,-1 1,0-1,-1 0,-1 1,0-1,0 1,-1-1,-1 0,0 0,-9 20,6-15,-1-1,-1 0,0 0,-2-1,1 0,-2-1,0 0,-1-1,0 0,-1-1,0 0,-1-1,0 0,-25 13,35-22,0 0,1 0,-1 0,0-1,0 0,-1 0,1 0,0 0,0-1,0 1,-9-1,21-6,12 0,76-7,1 5,181 8,-261 1,1 0,-1 2,0-1,0 2,0 0,0 2,21 8,-32-11,-1 0,1 0,-1 0,0 1,0 0,0 0,-1 0,1 0,-1 1,0 0,0 0,-1 0,1 0,-1 0,0 1,-1-1,1 1,-1 0,0 0,-1 0,1 0,-1 0,0 11,-1 7,0 0,-2 0,-1 0,-1 0,-1 0,-1-1,-1 1,-1-2,-1 1,-1-1,-1 0,-1-1,-1-1,-1 0,-22 26,20-28,0-1,-2 0,0-1,-1-1,0-1,-1 0,-1-2,0 0,0-2,-1 0,-1-1,0-1,0-2,0 0,-38 4,57-9,-1-1,1 1,0-1,0 0,0-1,-1 1,1-1,0 1,0-1,0-1,0 1,0 0,0-1,0 0,1 0,-1 0,1 0,-1-1,-2-2,2 0,0 0,1 0,0 0,0 0,1 0,-1-1,1 1,0-1,1 0,-1 1,1-1,-1-11,-1-22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38.85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539 47,'0'-2,"-1"1,1-1,-1 1,1-1,-1 1,0-1,0 1,0-1,1 1,-1 0,-1-1,1 1,0 0,0 0,0 0,-1 0,1 0,0 0,-1 0,1 0,-1 1,1-1,-1 0,0 1,1-1,-1 1,-2-1,-52-8,49 9,-81-7,-159 9,243-2,-1 0,1 0,-1 1,1 0,-1-1,1 2,-1-1,1 0,0 1,0 0,0 0,0 0,0 0,0 1,0 0,1-1,-1 1,-5 7,6-4,0 0,0 1,0-1,1 1,0 0,0-1,0 1,1 0,0 0,1 0,0 10,0 17,1 0,2-1,2 1,9 35,44 132,-33-122,18 72,49 144,-92-293,1 0,0 0,-1 0,1 0,0 0,0 0,0 0,1 0,-1 0,0 0,1-1,-1 1,1-1,0 1,-1-1,1 1,0-1,0 0,0 0,4 2,-4-3,0 0,0 0,0 0,0 0,0-1,0 1,0-1,0 1,0-1,0 0,0 1,0-1,0 0,0 0,0-1,-1 1,4-3,7-7,-1-1,-1-1,1 0,11-20,-16 23,25-41,-22 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39.35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91,'8'0,"9"-3,11-3,10-2,8-5,-1 0,-1 3,5 2,-4 0,-1 0,0 2,-5 2,-4 2,2 1,-4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39.97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1,'3'0,"6"0,5 22,3 28,3 26,-2 17,-3 7,2 5,-1-3,-4-4,1-11,-3-17,-3-16,-2-18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0.45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36,'4'0,"12"0,16-4,9-1,5 0,3-2,-4-1,-9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0.93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0,'0'4,"4"1,13 0,10-2,9 0,10-1,11-1,12-1,6 0,-7 0,-15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3.1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0,'582'0,"-1093"0,764 13,-94-3,-154-10,-11 0,5 0,-12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4.02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24 0,'-2'3,"0"0,0 0,0-1,1 1,-1 0,1 1,0-1,0 0,0 0,0 0,1 1,-1 3,-2 47,2-35,-2 44,3 0,2 1,4-1,21 102,-17-121,-1 0,-2 0,2 61,-8-83,2 0,0-1,1 1,2-1,10 29,-8-28,-1 1,-1-1,-1 1,2 28,-6-32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9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414 3,'-49'-1,"12"0,0 1,0 2,-43 8,71-9,0 1,0 1,0-1,1 1,-1 1,1 0,0 0,0 1,0-1,0 2,1-1,0 1,0 0,1 1,0 0,0 0,0 0,-4 8,5-6,1 1,1-1,0 1,0 0,1 0,0 0,0 0,2 0,-1 13,2 16,6 39,-5-62,-1-11,0 1,0-1,0 1,1-1,0 0,0 0,0 0,1 0,-1 0,1-1,0 1,1-1,-1 0,1 1,0-2,0 1,0 0,0-1,1 0,0 0,-1 0,1-1,0 1,0-1,0 0,1-1,7 3,11 0,-1 0,0-2,1 0,0-2,24-2,-40 2,0-1,0 0,0 0,-1-1,1 0,13-5,-1-4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5.03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52 112,'2'-2,"-1"0,1 0,1 0,-1 0,0 0,0 1,1-1,-1 0,1 1,-1 0,1 0,0-1,-1 2,1-1,4-1,-5 2,63-26,-41 16,0 0,42-9,-3 4,-51 9,-43 6,-4 2,0 1,0 2,0 1,1 2,0 2,-58 24,74-25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4:52.92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359 0,'-11'1,"-1"0,1 1,0 0,0 1,0 0,0 1,0 0,1 1,0 0,0 0,0 1,-15 13,9-6,0 0,1 1,1 1,1 1,0 0,-12 20,18-23,1 0,0 1,1-1,0 1,1 1,1-1,-4 30,3 103,4-146,1 14,1 1,1-1,1 1,0-1,1 0,0 0,1-1,1 1,1-1,0-1,0 0,1 0,1 0,0-1,1-1,0 0,1 0,0-1,1-1,0 0,26 14,-25-19,-1 0,1-1,0 0,0-1,1 0,-1-2,0 1,28-5,-12 1,0-2,-1-2,34-11,-57 16,0-1,-1 1,0-1,1 0,-1 0,0-1,0 1,-1-1,1 0,-1-1,0 1,0-1,0 1,-1-1,1-1,-1 1,-1 0,1-1,-1 1,0-1,0 0,2-10,0-9,-2-1,0 1,-2 0,-3-32,1-5,1 42,0 1,-1-1,-1 0,-1 1,0 0,-2 0,0 0,-17-34,17 41,-1 0,-1 0,0 1,0 0,-1 0,-1 1,0 0,0 1,-1 0,0 1,-1 0,1 1,-20-9,16 10,-2 1,1 0,-1 1,1 1,-1 0,-27 0,-104 10,142-6,-1 0,1 0,-1 1,1 0,0 1,0-1,0 1,0 1,1-1,-1 1,1 0,0 0,0 0,0 1,1-1,-1 1,1 1,0-1,1 0,-1 1,1 0,0 0,1 0,-5 12,0 6,0 1,2 0,0 0,2 0,0 33,2-47,4 288,-2-293,1 0,0-1,0 1,1-1,-1 0,1 0,0 0,1 0,-1 0,1-1,0 1,0-1,1 0,-1 0,1-1,0 1,0-1,0 0,0 0,0-1,6 3,6 2,-1-1,1 0,0-1,1 0,33 3,-19-6,0-1,0-1,0-2,46-9,-60 7,1-1,-1-1,0 0,0-1,-1-1,0-1,0-1,26-19,-38 24,0 0,0-1,-1 1,0-1,0 0,0 0,0 0,-1-1,0 1,-1-1,0 1,0-1,0 0,-1 0,2-10,0-15,-2 0,-2-36,0 33,1 18,-1 0,0 0,-2 1,0-1,0 0,-2 1,0 0,-9-19,11 28,-2 0,1-1,-1 1,0 1,-1-1,1 1,-1 0,0 0,-1 0,0 1,1 0,-2 1,1-1,0 1,-1 1,0-1,0 1,-11-2,-109-31,107 31,-1 0,0 2,0 0,0 2,0 0,-28 3,10-1,21-1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48.45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1050 24,'0'-1,"-1"0,1 0,0 1,-1-1,1 0,-1 0,1 0,0 1,-1-1,0 0,1 1,-1-1,1 0,-1 1,0-1,0 1,1-1,-1 1,0-1,0 1,0-1,1 1,-1 0,0 0,0-1,0 1,0 0,-1 0,-31-4,28 4,-32-3,1 3,-1 1,1 1,-1 2,1 2,-56 16,48-10,1 2,0 2,1 1,1 2,1 3,1 1,-40 30,63-39,2 1,-1 0,2 1,0 1,-15 25,-45 95,65-120,-4 13,1 0,2 0,1 1,1 1,2-1,1 1,1 48,-2-6,-1-28,-20 76,16-83,2 1,-7 76,17 194,0-293,1 0,1 0,1-1,0 1,1-1,1-1,0 1,1-1,1 0,0-1,1 0,1 0,0-1,0-1,2 0,18 15,8 4,2-2,1-2,1-2,62 27,-25-15,2-3,1-4,2-4,0-3,97 12,-50-21,1-5,198-13,-309 2,0-2,0-1,-1 0,0-1,0-2,0 0,-1-1,-1-1,1-1,-2 0,1-2,-2 0,0-1,0-1,-1 0,-1-1,22-30,-19 20,-1 0,-2-1,0-1,-2 0,-1-1,-1 0,-1-1,-2 0,-1-1,-2 1,4-63,-10-212,-2 100,2 174,-2 0,-1 0,-2 0,-1 1,-1 0,-1 0,-2 1,-21-42,-17-19,-74-101,93 147,13 18,-1 2,-1 0,-1 1,-2 1,0 0,-1 2,0 1,-2 1,0 1,-46-23,28 20,0 2,-2 2,1 2,-2 1,0 3,-81-8,14 6,-138-8,224 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49.45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1,'0'720,"0"-771,10-263,-5 272,1 1,2-1,2 1,1 1,26-59,-35 95,0-1,0 1,1 0,-1 0,1 0,0 0,0 1,6-7,-8 9,0 1,1-1,-1 1,0-1,0 1,0-1,0 1,1-1,-1 1,0 0,0 0,1 0,-1 0,0 0,0 0,1 0,-1 0,0 0,0 0,1 1,-1-1,0 1,0-1,0 1,0-1,0 1,1-1,-1 1,0 0,0 0,-1 0,1-1,0 1,0 0,0 0,1 2,13 18,-1 0,-1 1,-1 1,-1 0,11 31,1 0,181 456,-187-448,-14-40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49.91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83,'8'0,"6"0,8-4,8-5,7-4,0-1,2 2,-2-3,-7-1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1.16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12 34,'0'83,"14"363,-10-420,-2-35,1-44,-4-370,1 420,-1 0,1 0,0 0,0 0,0-1,0 1,1 0,-1 0,1 0,0 0,0 0,0 0,0 0,1 0,-1 0,1 0,0 1,-1-1,1 1,1-1,-1 1,0 0,0-1,1 1,-1 1,1-1,0 0,-1 0,1 1,0 0,0-1,0 1,0 0,0 1,0-1,4 0,59-8,-1 4,1 2,75 6,-47 0,-59-3,-20-1,-1 1,1 0,0 1,0 1,-1 0,1 1,20 7,-35-10,1 0,0 0,-1 0,1 0,0 0,-1 1,1-1,0 0,-1 1,1-1,-1 0,1 1,-1-1,1 1,-1-1,1 1,-1-1,1 1,-1-1,1 1,-1-1,0 1,1 0,-1-1,0 1,0 0,0-1,1 1,-1 0,0-1,0 1,0 0,0-1,0 1,0 0,0-1,0 1,0 0,-1-1,1 1,0 0,0-1,-1 1,1-1,0 1,-1 0,1-1,0 1,-1-1,1 1,-1-1,1 1,-1-1,1 1,-1-1,-35 24,-40 6,0-3,-2-3,-115 19,154-35,37-6,11-1,30 1,51-1,-80-1,31-1,52 6,-83-4,0 1,1 0,-1 0,0 1,0 0,0 1,-1 0,1 0,-1 1,13 9,-19-11,0 0,0 1,0-1,-1 1,0-1,1 1,-1 0,0 0,-1 0,1 0,-1 0,1 0,-1 0,-1 1,1-1,0 5,0 11,-1-1,-3 27,1-18,1-14,1-1,-2 1,0 0,-1 0,-7 22,8-31,0-1,-1 1,1-1,-1 0,0 1,0-1,-1 0,1-1,-1 1,0-1,0 1,0-1,0 0,-1-1,1 1,-1-1,0 0,-8 3,-19 3,-1-2,0-1,-1-2,1-1,-50-4,28 1,-118 0,103-1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1.95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0,'0'4,"0"9,0 17,8 19,5 23,2 16,1 7,3 6,-3-2,-4-10,0-14,-2-14,1-19,-2-20,-1-13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2.45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72,'0'-4,"4"-1,16 0,20 1,15 1,12-6,-4-5,-10-1,-13 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3.03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1,'0'4,"0"4,0 6,4 0,8-7,7-3,3-4,2-1,-3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4.62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0 157,'0'-3,"8"-6,6-1,8-6,12-1,4-1,3 3,-2-1,-3 4,-5-1,-3 2,-3 3,2 2,-3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10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338 15,'0'0,"0"-1,0 1,-1-1,1 0,0 1,0-1,0 0,-1 1,1-1,0 1,0-1,-1 1,1-1,-1 0,1 1,0 0,-1-1,1 1,-1-1,1 1,-1-1,1 1,-1 0,0-1,1 1,-1 0,1 0,-1 0,0-1,1 1,-1 0,0 0,1 0,-1 0,0 0,1 0,-1 0,1 0,-1 0,0 0,1 1,-1-1,0 0,1 0,-1 1,1-1,-1 0,1 1,-1-1,0 0,1 1,-1 0,-33 20,25-12,0 0,1 1,0 0,1 1,0 0,1 0,0 0,0 1,2 0,-1 0,1 0,1 1,-3 23,0 15,2 1,3 55,1-83,0 2,1-1,1 1,1-1,1 0,1 0,14 37,-3-19,-6-20,-1 1,-1 0,8 42,-15-59,0 0,-1 0,0 0,0 0,0 0,-1 0,0 0,-1 0,1 0,-1 0,-1 0,1-1,-1 1,0-1,-1 1,1-1,-10 10,-5 4,-1-1,-1-1,-1-1,0-1,-2-1,1-1,-50 23,52-30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16.25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48 0,'-35'728,"31"-672,-1 10,4-63,0-9,1-40,-1-150,4-176,6 296,-8 70,0 0,1-1,0 1,1 0,-1 0,1 0,0 0,0 0,6-6,-8 11,-1 0,1 0,0 0,0 1,0-1,0 0,0 1,0-1,0 0,0 1,0-1,0 1,0 0,0-1,0 1,0 0,0 0,1-1,-1 1,0 0,0 0,0 0,0 1,1-1,-1 0,0 0,0 1,0-1,0 0,0 1,0-1,0 1,0-1,0 1,0 0,0-1,0 1,0 0,0 0,-1 0,2 1,5 6,-1 0,0 0,9 17,-11-17,65 125,58 158,-84-188,3 18,-37-99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17.05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24,'0'-4,"3"-1,6 0,8 1,6 2,2 0,1 1,-1 1,0-1,-1 2,0-1,6 0,3 0,-5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17.93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24,'0'-3,"7"-3,7 1,8 2,5 0,1 1,3 1,1 1,-2 0,-2 0,-6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19.14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21 1,'-1'0,"0"0,0 1,0-1,1 1,-1-1,0 1,0-1,0 1,1 0,-1 0,0-1,1 1,-1 0,1 0,-1-1,1 1,-1 0,1 0,-1 0,1 0,0 0,-1 0,1 0,0 0,0 0,0 2,-4 31,3-29,1 57,2 0,3-1,25 117,-3-14,-3 16,-24-177,0 0,1 0,-1-1,1 1,-1 0,1 0,0-1,0 1,0 0,1-1,-1 1,1-1,-1 1,1-1,0 0,0 0,3 3,-3-3,0-1,0 0,0 0,1 0,-1-1,0 1,1 0,-1-1,0 0,1 1,-1-1,1 0,-1 0,1 0,-1-1,4 0,8-3,0-1,0 0,0-1,-1-1,17-10,-16 9,14-8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19.73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23,'0'-3,"4"-2,12 0,8 1,3 2,5 0,0 1,3 1,-1 0,-3 0,-6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20.4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0,'0'664,"0"-639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21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0,'4'0,"5"0,4 0,5 0,2 0,6 0,6 0,5 0,3 0,0 0,3 0,3 0,1 0,3 0,-2 0,-2 0,-9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21.90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0,'8'0,"6"0,4 0,7 0,3 0,5 0,-1 0,3 0,-1 0,-6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07.3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44 1,'0'7,"0"7,0 12,0 13,0 11,0 5,-7 1,-3-6,0-8,2-6,3-6,1-8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08.3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131 139,'-1'-4,"1"0,1 0,-1 0,0 0,1 0,0 0,0 0,0 0,1 0,-1 0,1 0,0 1,0-1,0 0,4-4,-1 4,0 0,0 0,0 0,0 1,1-1,0 1,-1 1,1-1,9-2,16-4,0 1,1 1,0 2,51-2,129 10,-204-3,0 1,0 0,0 0,0 0,0 1,0 0,-1 0,1 1,-1 0,0 1,0 0,8 4,-11-4,0 0,-1 0,1 0,-1 0,1 1,-1 0,-1-1,1 1,-1 0,1 0,-1 0,-1 1,1-1,-1 0,0 1,0-1,-1 0,1 9,-12 338,11-346,-1-1,-1 1,1 0,-1 0,0 0,-1-1,1 1,-1-1,0 0,-1 0,1 0,-1 0,0 0,0-1,0 0,-1 0,1 0,-1 0,0-1,0 1,-1-1,1-1,-1 1,-8 2,-16 6,-1-2,0-1,-48 5,39-6,-89 13,-180 6,280-26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10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0 148,'0'-4,"8"-4,5-2,13-2,6-4,8-2,5 2,7-5,-6-1,-11 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09.48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381 23,'-87'-10,"15"0,55 9,3 0,0 0,0 1,0 1,-23 3,33-3,0 0,0 1,0-1,0 1,0 0,1 0,-1 0,1 0,-1 0,1 1,0 0,0 0,0 0,0 0,1 0,-1 0,1 1,0-1,0 1,-2 4,-5 14,2-1,0 1,1 1,2-1,-5 43,8 117,2-112,-1-65,0 0,0 0,0 0,1-1,-1 1,1 0,0 0,1-1,-1 1,1-1,3 7,-3-9,0-1,0 1,0 0,0 0,0-1,1 1,-1-1,1 0,-1 0,1 0,-1 0,1 0,0-1,-1 1,1-1,0 1,0-1,-1 0,1 0,0 0,5-2,33-3,0-1,74-24,-11 3,-67 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10.39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92,'3'0,"10"-4,9-5,6-1,1 2,-1-3,0 2,-2-3,2 2,1 2,2 3,0 2,2 1,0 2,1 0,-4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10.95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0,'0'8,"0"13,-4 12,-1 11,-4 13,0 8,1 9,3 2,1 0,2-1,1-2,1-3,0-1,1-5,-1-6,0-9,1-17,-1-13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11.50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60,'4'0,"5"0,8 0,13-7,5-3,1 0,1 2,6 3,3 1,9 2,11-2,1-1,-11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12.06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34,'0'4,"4"1,12-1,11 0,9-5,13-2,10-5,-1 0,0-4,-5 2,-12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6.61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0 251,'1'-9,"0"0,1 1,0-1,0 0,1 0,0 1,1 0,8-16,45-64,-46 73,-9 12,34-39,-36 41,1 1,-1-1,1 0,0 1,0-1,-1 0,1 1,0-1,0 1,0-1,-1 1,1 0,0-1,0 1,0 0,0-1,0 1,0 0,0 0,0 0,0 0,0 0,0 0,0 0,0 0,-1 1,1-1,0 0,0 0,0 1,0-1,0 1,0-1,0 1,-1-1,1 1,0-1,0 1,-1 0,1-1,0 1,-1 0,1 0,-1-1,1 1,-1 0,1 0,-1 0,1 2,13 34,-2 2,-1-1,11 79,8 33,-11-81,24 96,-43-141,2-10,18-20,-3-4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47.5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15 316,'-1'0,"0"0,0 0,0 1,1-1,-1 1,0-1,0 1,1-1,-1 1,0 0,1-1,-1 1,0 0,1-1,-1 1,1 0,0 0,-1-1,1 1,-1 0,1 0,0 0,0 0,-1-1,1 1,0 0,0 0,0 0,0 0,0 0,0 0,0 0,1 0,-1-1,0 2,6 33,-4-28,2 5,0 0,1 0,10 19,-15-30,1 0,-1 1,1-1,-1 0,1 0,0 0,-1 0,1 0,0 0,0 0,0 0,0 0,0-1,0 1,0 0,0-1,0 1,0 0,0-1,0 1,0-1,1 0,-1 1,0-1,0 0,1 0,-1 1,0-1,0 0,1-1,-1 1,0 0,0 0,1 0,-1-1,0 1,0 0,0-1,0 0,1 1,-1-1,0 1,0-1,0 0,0 0,0 0,-1 1,2-3,16-17,-1-2,-1 0,17-33,20-27,87-109,-97 124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5:14.28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365 27,'-1'-1,"1"0,-1 0,1 0,-1 0,1 0,-1 1,1-1,-1 0,0 0,1 1,-1-1,0 0,1 1,-1-1,0 1,0-1,0 1,0-1,0 1,0 0,1-1,-1 1,0 0,0 0,0 0,-2-1,-32-3,30 4,-36-4,0 2,0 1,-72 10,110-9,0 1,0 0,-1 0,1 0,0 1,0-1,0 1,0 0,0 0,1 0,-1 0,0 0,1 0,0 1,-1 0,1-1,0 1,0 0,1 0,-1 0,0 0,1 0,0 0,0 0,0 1,0-1,0 7,-1 8,0 1,2-1,1 1,2 21,1 9,-3-34,1 1,0-1,1 0,0 0,2-1,0 1,0-1,1 0,1 0,0 0,1-1,1 0,0-1,1 0,0 0,18 16,-17-20,1-1,0 0,0 0,1-1,-1-1,27 8,83 14,-113-25,17 3,1-1,0-1,1-1,-1-1,0-1,0-2,35-6,-56 6,-1 0,1-1,-1 1,1-1,-1 0,0 0,0-1,-1 0,1 0,-1 0,0 0,0 0,0-1,0 0,-1 0,0 0,0 0,0 0,0-1,-1 1,0-1,-1 0,1 0,1-8,1-15,-1 0,-2 0,-3-54,0 35,1 42,0-1,0 1,-1-1,1 1,-1-1,-1 1,1 0,-1 0,0 0,-1 0,0 1,1 0,-2-1,1 1,0 0,-1 1,0-1,0 1,-1 0,1 0,-1 1,0 0,-7-3,-18-9,-1 2,0 1,-42-9,44 12,-72-10,26 5,57 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53:07.73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6:43.9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3051 1,'-67'121,"-163"218,169-255,-371 479,278-385,-179 159,-331 226,123-110,39 38,440-414,57-69,9-11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20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6:44.6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1,'1'0,"0"1,0-1,-1 1,1-1,0 1,-1 0,1 0,0-1,-1 1,1 0,-1 0,0-1,1 1,-1 0,0 0,1 0,-1 0,0 0,0 0,0-1,0 1,0 0,0 1,4 32,-4-27,12 696,-14-451,0 390,4 668,-2-1255,1 48,21 160,-13-227,-2-24,-6-12,-1 0,0 0,1 0,-1 0,0 0,1 0,-1 0,0-1,1 1,-1 0,1 0,-1 0,0 0,1-1,-1 1,0 0,0 0,1 0,-1-1,0 1,0 0,1-1,-1 1,0 0,0-1,0 1,1 0,-1-1,0 1,0 0,0-1,0 1,0 0,0-1,8-22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6:45.2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0,'2'1,"-1"-1,1 1,0-1,-1 1,1 0,-1 0,1 0,-1-1,1 2,-1-1,0 0,1 0,-1 0,0 0,0 1,0-1,0 1,0-1,0 1,1 2,19 42,-14-27,134 265,349 521,284 188,-315-502,-316-358,225 163,-357-288,3 3,1 0,1 0,0-1,0-1,1-1,0 0,1-1,23 5,-6-8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9:24.4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2005 1,'-13'0,"0"2,0-1,0 2,0-1,0 2,1 0,-1 0,1 1,0 1,1 0,-1 1,1 0,0 0,-12 12,-11 13,0 2,-47 63,2-3,21-25,-59 89,-19 25,88-119,2 2,-55 110,3-4,-24 37,-121 286,194-383,-242 589,195-457,-16 45,87-195,19-65,-2-1,-13 34,17-54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9:25.24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1,'4'2,"0"1,0 1,0-1,0 0,0 1,-1 0,1 0,-1 0,0 0,0 1,2 4,26 60,-18-39,13 30,198 392,157 125,32-17,-148-204,171 219,-103-138,-172-237,-157-195,0-1,1 0,0 0,0 0,0-1,0 0,1 0,-1 0,1-1,0 1,0-1,-1-1,2 1,-1-1,0 0,0 0,10-1,27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9:26.3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266 1,'-1'0,"-1"0,1 0,0 1,-1-1,1 1,0-1,-1 1,1-1,0 1,0 0,0-1,-1 1,1 0,0 0,0 0,0 0,0 0,1 0,-1 0,0 1,0-1,1 0,-1 0,0 1,0 0,-11 41,10-32,-112 715,90-527,-35 407,33 1072,104-918,-60-621,0 149,-20 141,-2-166,4 857,1-1107,-2 34,1-46,1 1,-2-1,1 0,0 1,0-1,0 0,0 0,-1 1,1-1,-1 0,1 0,-1 1,1-1,-1 0,0 0,0 0,1 0,-1 0,0 0,0 0,0 0,0 0,0 0,0-1,-2 2,-12-4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2:22:39.11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2:27:09.43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4:26.5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2987 0,'-10'9,"0"-2,-1 0,0 0,-1-1,0 0,0-1,-16 5,9-3,-126 45,-2-6,-2-7,-2-6,-188 16,220-35,0 6,1 5,-191 67,-72 18,2 0,260-72,78-27,1 2,0 2,1 2,-53 30,82-40,1 0,0 1,1 1,-1 0,2 0,-1 0,1 1,0 0,1 0,1 1,-1 0,2 0,-1 0,-3 19,0 5,1-1,2 1,-1 59,6-90,0 0,0 0,0-1,0 1,1 0,-1 0,1 0,0-1,0 1,0 0,1-1,0 1,-1-1,5 6,13 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4:27.40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1,'17'0,"0"2,-1 0,1 1,-1 1,1 0,-1 1,0 1,18 9,15 11,54 39,-15-9,447 227,-77-44,-269-130,118 65,-265-149,61 47,-61-41,49 28,-67-46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4:33.62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1,'12'5,"0"-1,0 0,1-1,19 3,11 2,553 165,-418-118,266 49,9-33,155 30,320 66,6-38,-63-9,-492-66,512 81,-616-115,-200-18,-51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4:41.7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5:54.80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3433 1,'-189'117,"-362"164,121-118,-12-30,221-70,-457 118,631-169,-108 26,-502 152,622-178,7-3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1:49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1,'4'2,"-1"1,2 0,-1-1,0 0,0 0,1 0,-1 0,1-1,7 2,5 2,286 79,-45-14,460 155,113 35,-229-92,117 36,-16 30,-605-194,-2 3,-2 4,-2 5,-3 3,98 80,27 25,-199-149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5:55.50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564 1,'-12'436,"2"-327,-48 210,2-134,-129 284,10-34,107-246,148-374,-69 160,30-63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5:56.20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0,'21'83,"4"-2,3 0,52 100,-32-84,113 169,86 69,-173-238,305 361,-360-440,-4-5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6:04.76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6:26.43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8:12.08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1805 0,'-1'14,"-1"0,0 0,-1 0,0-1,-1 0,-1 1,-12 23,-4 4,-28 37,-2-5,-118 127,-82 48,195-194,-199 165,54-49,138-121,49-40,1 1,0 0,0 1,1 0,0 1,1 0,-10 15,0 3,-1 0,-2-2,-29 27,26-27,1 0,-41 59,-34 90,55-94,-89 125,114-182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8:12.85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1,'2'1,"0"0,-1 1,1-1,-1 1,1-1,-1 1,0-1,1 1,-1 0,0 0,0 0,0 0,0 0,-1-1,1 1,-1 1,1-1,0 3,0 0,226 805,57 178,-278-971,7 22,1-1,21 39,-18-47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8:13.69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0,'15'2,"-1"1,1 0,-1 1,0 1,0 0,0 1,-1 0,16 10,-5-4,36 21,-1 3,-2 2,97 85,137 164,-128-122,-51-55,5-4,5-6,145 91,-166-128,551 324,-556-336,1-4,3-5,193 55,19-52,-180-30,7 2,189-3,-307-14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8:49.58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8:50.45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0:37.36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2568 1,'-23'1,"1"1,-1 1,1 1,0 1,0 1,0 0,-26 14,-141 80,133-68,-1340 765,987-540,387-240,1 2,1 0,1 1,1 1,0 0,2 2,1 0,-17 31,-6 25,-37 106,70-165,0-1,2 1,0 0,1 0,1 1,0-1,4 22,-3-20,1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1:50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1,'756'48,"-2"59,-537-74,2976 463,-573-114,-1776-265,732 116,-1315-192,167 20,-223-40,-117-1,-59-12,53 7,58-1,254 17,-338-30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0:38.0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1,'0'1744,"-1"-1719,2 0,0 0,2 0,0-1,2 1,1-1,16 42,-12-46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0:38.82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0,'0'5,"1"0,0 0,0 0,0 0,1-1,-1 1,1-1,1 1,-1-1,0 1,1-1,0 0,5 5,51 50,-41-43,386 316,-215-184,301 230,767 449,-613-466,-586-331,67 25,-91-43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0:59.35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0,'8'10,"0"-1,1 0,0 0,1-1,-1 0,2 0,-1-1,1-1,16 8,1 2,53 29,1-4,2-3,1-5,168 43,373 41,-503-98,732 102,18 4,366 66,-885-126,434 140,-706-180,-2 4,146 74,-71-21,3-6,196 64,-18-12,-306-115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52:01.56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1285 1,'-4'75,"-4"0,-3 0,-3-1,-3 0,-3-1,-4-2,-3 0,-3-2,-38 66,-122 282,123-257,-154 267,30-83,45-73,88-163,39-69,-2 0,-2-1,-1-2,-48 57,44-65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2:00:43.89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2:21:26.81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2:21:31.28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13 1,'-6'0,"-1"0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0:23:03.2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1,'8'2,"0"0,0 0,0 1,0 0,0 0,0 1,-1 0,0 1,0-1,12 11,5 2,133 87,120 73,-120-79,-136-83,0 1,-2 1,1 1,31 40,-19-15,-1 1,-3 1,31 67,-50-91,14 31,56 95,24 32,-24-36,-45-84,3-1,3-3,91 101,-118-147,0 1,0-2,0 0,1-1,0 0,20 7,23 11,-31-12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39:52.01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2655 182,'0'-4,"-1"1,1-1,-1 1,0 0,0-1,-1 1,1 0,-1 0,0 0,1 0,-1 0,-1 0,1 0,0 0,-1 1,1 0,-1-1,0 1,0 0,0 0,0 0,0 1,0-1,-6-1,-11-5,1 1,-1 1,-21-3,31 7,-143-28,-1 8,-1 6,-172 4,79 12,-252 3,448 1,0 1,0 4,0 1,1 3,1 1,0 3,1 3,1 1,1 2,1 3,-78 56,100-62,0 1,2 1,0 1,1 0,2 2,0 1,2 0,1 1,1 0,1 2,2-1,1 2,1 0,1 0,2 0,1 1,1 0,0 51,5 26,4 263,2-316,2-1,3 0,29 88,-14-54,-5-29,2-2,3 0,2-2,39 56,-57-94,0-1,0-1,2 0,0 0,1-1,0-1,1 0,0-1,1-1,0 0,1 0,1-2,23 11,-2-4,-8-2,1-2,0-1,1-1,0-2,37 5,-30-9,661 40,-584-42,-41 1,142-14,-196 7,0-1,0-1,0-1,-1-1,0-1,-1-1,0 0,19-14,137-115,-126 96,68-51,-65 56,-3-3,-1-1,-3-3,55-67,-70 71,149-217,-157 221,-2 0,-2-1,-1-1,-1-1,12-52,-20 40,-3 1,-1-1,-8-101,1 53,4 81,-2 0,0 0,-1 0,-1 0,-1 0,0 1,-1-1,-2 1,1 0,-2 1,-1 0,0 0,-1 1,0 0,-1 0,-22-22,13 18,0 1,-1 0,-1 2,-1 1,-1 0,0 2,0 0,-2 2,1 1,-45-13,-62-6,86 22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33.78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1 106,'1'7,"1"0,0 0,1 0,0 0,0-1,0 1,1-1,0 0,0 0,0 0,1-1,9 10,8 12,-20-25,0 0,0 1,0-1,0 0,0 0,0 0,1-1,-1 1,0 0,1-1,-1 0,1 1,0-1,0 0,-1 0,1-1,0 1,0-1,0 1,0-1,0 0,-1 0,1 0,0 0,0-1,0 1,0-1,0 1,-1-1,1 0,0 0,0-1,-1 1,4-3,11-6,0-1,-1-1,0-1,16-17,4-2,27-12,-39 28,-1 0,28-26,-36 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3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1186 0,'-20'1,"1"1,-1 1,1 0,-1 1,-20 9,-94 40,91-35,-131 61,3 7,-260 176,379-227,10-9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35.11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45,'1'4,"1"1,-1-1,1 0,0 1,1-1,-1 0,1-1,0 1,-1 0,6 4,6 9,-12-13,0 0,0 0,1-1,0 1,-1-1,1 1,0-1,1 0,-1 0,0 0,1-1,0 1,-1-1,1 0,0 0,0 0,0-1,1 1,-1-1,0 0,1 0,-1-1,0 1,1-1,-1 0,1 0,-1 0,0-1,1 1,-1-1,0 0,1-1,-1 1,0-1,0 0,0 0,5-3,9-4,10-5,0-1,-1-1,0-2,-1 0,26-26,-36 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39:57.55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1 423,'4'12,"0"-1,0 1,-1 0,-1 0,0 0,1 14,1 11,15 102,26 130,-37-248,-8-21,0 0,1 0,-1 0,0 0,0 0,0 0,0 0,1 0,-1 0,0 0,0 0,0 0,1 0,-1 0,0 0,0 0,0 0,1 0,-1 0,0 0,0 0,0-1,0 1,0 0,1 0,-1 0,0 0,0 0,0 0,0-1,0 1,0 0,1 0,-1 0,0 0,0-1,0 1,0 0,0 0,0 0,0 0,0-1,0 1,0 0,0 0,0 0,0-1,0 1,6-41,-3-180,4-69,-3 250,1 0,3 0,1 1,1 0,19-42,-24 69,0-1,1 1,1 1,0-1,0 1,1 0,1 1,0-1,0 2,1-1,19-13,-27 22,0 0,0 1,0-1,0 0,0 1,0 0,0-1,1 1,-1 0,0 0,0 0,0 0,0 1,1-1,-1 0,0 1,0 0,0-1,0 1,0 0,0 0,0 0,0 1,-1-1,1 0,0 1,-1-1,1 1,-1-1,1 1,-1 0,0-1,2 5,6 7,-2 0,1 0,8 26,-12-30,36 104,36 162,-25-79,-49-190,42 168,-38-139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39:58.05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47,'4'0,"5"-4,8-1,6 1,9-4,4 0,3 1,-1 3,4 0,6 3,-1 0,0 1,-10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39:59.61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1 228,'0'0,"0"0,1 0,-1 0,1-1,-1 1,1 0,-1 0,0 0,1 0,-1 1,1-1,-1 0,1 0,-1 0,0 0,1 0,-1 0,1 1,-1-1,0 0,1 0,-1 1,0-1,1 0,-1 0,0 1,1-1,-1 0,0 1,0-1,1 1,-1-1,0 0,0 1,0-1,0 1,1-1,-1 0,0 1,0 0,10 22,0 13,-1 1,5 49,-7-41,13 45,-20-90,0 0,0 0,0-1,0 1,0 0,0 0,0 0,0 0,0 0,0 0,1 0,-1 0,0 0,0 0,0 0,0 0,0 0,0 0,0 0,0 0,1 0,-1 0,0 0,0 0,0 0,0 0,0 0,0 1,0-1,0 0,0 0,0 0,1 0,-1 0,0 0,0 0,0 0,0 0,0 0,0 0,0 0,0 1,0-1,0 0,0 0,0 0,0 0,0 0,3-17,-2-25,-4-92,6-160,-3 291,1 0,-1 0,1 0,0 0,0 0,1 0,-1 0,1 1,-1-1,1 1,0-1,0 1,0-1,0 1,0 0,1 0,-1 0,1 0,-1 1,1-1,0 1,-1-1,1 1,0 0,0 0,0 0,0 0,6 0,9-2,1 1,-1 0,31 2,-32 1,-11-2,1 1,-1 0,1 1,0 0,-1 0,1 0,-1 1,0 0,1 0,7 4,-12-4,1 0,0 1,-1-1,0 1,1-1,-1 1,0 0,0 0,-1 0,1 0,-1 0,1 1,-1-1,0 0,0 0,0 1,-1-1,1 1,-1-1,0 1,0 4,0-2,0 0,0 1,0-1,-1 0,1 0,-2 1,1-1,-1 0,0 0,0-1,0 1,-1 0,0-1,0 1,0-1,-1 0,0 0,0 0,0-1,-1 1,1-1,-1 0,-6 4,-8 11,19-19,0 0,0 1,-1-1,1 0,0 1,0-1,0 0,0 1,0-1,0 0,0 1,1-1,-1 0,0 1,0-1,0 0,0 1,0-1,0 0,1 0,-1 1,0-1,0 0,0 1,1-1,-1 0,0 0,0 0,1 1,-1-1,0 0,0 0,1 0,-1 1,0-1,1 0,46 6,-25-5,15 2,-16-2,1 1,-1 1,0 1,28 8,-45-10,1 0,0 0,-1 0,1 0,-1 1,1 0,-1 0,0 0,0 0,-1 1,1-1,-1 1,0 0,1 0,-2 0,1 1,0-1,-1 1,0-1,0 1,0 0,-1 0,2 8,-2-7,1 0,-1 0,0 0,-1 0,0 0,0 1,0-1,-1 0,1 0,-2 0,1 0,-1 0,0 0,0 0,0 0,-1 0,0-1,0 0,0 1,-1-1,0 0,0-1,0 1,0-1,-1 1,0-1,0-1,0 1,0-1,-1 0,1 0,-1 0,0-1,1 0,-11 2,-16 5,0-1,-1-2,-57 3,-102-8,162-2,-6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00.29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1,'0'4,"0"8,0 11,0 12,4 15,1 7,0 9,-2 5,4 5,0 1,-1-1,-2-10,3-8,-1-18,-1-16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01.3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88 72,'0'-3,"0"0,1 0,-1 1,1-1,0 0,0 0,0 0,0 0,0 1,1-1,-1 1,1-1,0 1,-1-1,1 1,1 0,-1 0,0 0,0 0,1 0,-1 1,1-1,-1 1,1-1,0 1,-1 0,1 0,0 0,0 0,0 1,0-1,3 1,15-3,0 1,-1 1,35 2,-27 0,-20-1,1 0,0 1,0 0,-1 1,1 0,-1 0,1 0,-1 1,15 8,-18-8,0 0,-1 0,0 1,1 0,-1 0,0 0,-1 0,1 1,-1-1,0 1,0 0,0 0,-1 0,0 0,0 0,3 9,6 38,-2 0,-2 1,-3 0,-1 0,-8 74,4-116,0-1,-1 1,0-1,0 0,-2 0,1 0,-1 0,0-1,-1 1,0-1,-1 0,0-1,0 1,-1-1,0 0,-1-1,1 0,-1 0,-12 8,-1-2,-1-2,0 0,-1-1,1-1,-2-1,1-1,-31 4,-93 26,125-34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09.68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1403 137,'-195'-1,"-219"2,373 2,1 1,0 2,1 1,-1 2,2 2,-1 2,1 1,-47 26,57-25,1 1,0 1,1 2,1 0,1 2,1 1,1 0,0 2,2 0,1 1,-19 34,26-35,1 0,2 1,0 0,2 0,0 1,-3 30,-7 164,12-108,-1-24,11 157,0-203,1 0,2 0,2-1,2-1,32 77,-17-64,1-2,3 0,2-2,1-2,56 58,-56-71,1-1,1-1,2-3,1-1,2-1,85 40,-42-33,1-5,2-3,0-4,2-3,118 8,452-7,-588-21,-36 1,61 1,0-4,172-29,-237 25,0-1,0-2,-1-1,-1-2,30-16,-41 18,0-1,-1 0,0-2,0 0,-2 0,0-2,-1 0,19-27,-25 30,-1 0,0-1,-1 1,-1-2,0 1,-1-1,0 1,2-23,-1-17,-2-56,-2 42,1-3,-6-518,-1 548,-2 0,-2 0,-1 1,-2 0,-2 0,-2 2,-34-62,23 54,-3 1,-1 1,-2 2,-2 1,-60-54,70 75,-1 0,0 2,-1 1,-50-23,-123-37,-226-49,231 71,128 35,-282-74,303 86,-1 3,1 1,-94 5,121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10.65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 45,'0'942,"-2"-1122,6-249,-2 380,15-75,-13 105,1 0,0 0,2 1,0 0,1 0,18-30,-24 44,1 0,0 0,0 0,0 1,1-1,-1 1,1 0,0 0,-1 0,2 0,5-2,-8 4,0 1,0-1,0 1,0-1,0 1,0 0,0 0,1 0,-1 0,0 1,0-1,0 1,0-1,0 1,0-1,0 1,0 0,0 0,0 0,-1 0,1 0,0 1,0-1,-1 1,1-1,-1 1,0-1,2 3,8 10,0 1,-2 0,0 0,-1 1,0 0,6 19,30 111,-28-86,166 678,-172-694,-5-13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11.2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54,'4'-4,"4"0,6-1,7 1,5-2,4-1,2 1,3 2,-1 1,-3-2,-6-1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17.43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0,'0'4,"0"12,0 20,0 21,4 21,5 12,12 13,3 1,-3-6,-2-9,-3-11,-4-16,-5-14,-4-19,-1-14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4.5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364 0,'-15'1,"-1"1,1 0,0 1,0 0,1 1,-1 1,1 1,0 0,0 0,1 1,-16 11,13-6,0 0,1 1,0 0,0 1,2 1,0 0,1 1,-11 17,17-22,1 0,0 1,1-1,0 1,1 0,0 1,1-1,-2 23,3 8,6 52,-3-76,-2-12,1 0,0 0,0 0,1 0,0 0,0 0,1 0,0 0,0-1,0 1,1-1,0 0,0 0,1 0,-1-1,8 7,-6-7,1 0,0-1,0 0,0 0,1 0,-1-1,1 0,0-1,0 0,0 0,0 0,0-1,0 0,10-1,-10 1,0-1,0-1,0 1,-1-1,1 0,0-1,-1 0,1 0,-1-1,13-5,-15 4,0 1,0-1,-1-1,1 1,-1-1,0 1,0-1,-1 0,1-1,-1 1,0 0,-1-1,4-11,1-4,0 0,-2 0,-1-1,-1 0,1-23,-5-112,-2 87,2 50,-2 1,-7-26,0-14,12 98,1 1,3 0,0-1,3 0,1-1,2 0,2 0,19 37,-29-68,-1-1,1 1,0-1,0 0,0 0,11 9,-14-14,0 1,1-1,-1 0,1 0,-1 0,1 0,-1 0,1-1,0 1,-1 0,1-1,0 1,0-1,-1 0,1 0,0 1,0-1,0 0,-1 0,1-1,0 1,0 0,-1-1,1 1,0-1,0 1,-1-1,1 0,-1 0,1 0,0 0,1-1,15-15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19.25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0 129,'0'-4,"0"0,1 0,-1 0,1 0,-1-1,1 1,0 0,1 0,-1 0,1 1,0-1,0 0,0 1,0-1,0 1,1-1,0 1,0 0,0 0,6-4,1 0,0 2,1-1,0 1,0 1,0 0,15-3,-21 6,1-1,0 0,0 1,0 0,0 1,0-1,0 1,0 0,0 0,0 1,8 2,-11-2,0 0,-1 1,1 0,-1-1,1 1,-1 0,0 0,0 0,0 1,0-1,0 0,-1 1,1-1,-1 1,1 0,-1-1,0 1,0 0,0 0,0 0,-1 0,1 0,-1 0,0 4,3 40,-2 0,-8 73,6-101,-2-2,0 1,-1-1,-1-1,-1 1,0-1,-11 20,-14 40,30-74,0-1,0 1,1 0,-1-1,1 1,-1 0,1 0,-1-1,1 1,0 0,0 0,0 0,0 0,0-1,1 1,-1 0,0 0,1 0,-1-1,1 1,0 0,-1-1,1 1,0 0,0-1,0 1,0-1,1 0,-1 1,0-1,0 0,1 0,-1 1,1-1,-1 0,1 0,2 1,6 0,0 0,0 0,0-1,1 0,-1-1,11 0,-14-1,1 0,-1 1,0 1,0-1,1 1,-1 0,0 1,0-1,10 5,-13-2,1 0,-1 0,0 0,0 0,-1 1,1-1,-1 1,0 0,0 0,-1 1,1-1,-1 0,0 1,-1-1,1 1,-1 0,0-1,0 8,0 12,-1 0,-5 47,4-67,0 3,-2 0,1 0,-1 0,0-1,-1 1,1-1,-2 0,1 0,-1 0,0-1,0 0,-1 0,1 0,-1 0,-1-1,1 0,-12 6,17-10,0 0,0-1,0 1,0-1,0 1,-1-1,1 1,0-1,0 0,0 1,0-1,0 0,-1 0,1 0,0 0,0 0,0 0,0 0,-1 0,1-1,0 1,0 0,0-1,0 1,0-1,0 1,0-1,0 0,0 1,0-1,0 0,-2-1,-11-16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19.98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47,'4'-4,"4"-1,6 0,11-2,5-1,9 1,2 2,1 2,2 1,-4 2,-12 0,-15 0,-9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20.72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24 1,'-17'782,"14"-752,1-14,1 0,1 1,2 25,-2-39,1 0,-1 0,1-1,-1 1,1 0,0 0,0 0,0-1,1 1,-1 0,1-1,-1 1,1-1,0 0,0 1,0-1,0 0,0 0,1 0,-1-1,0 1,1 0,0-1,-1 0,5 2,13 0,0 0,0-2,1 0,-1-1,0-2,0 0,32-7,15 0,-12 5,52-6,-95 8,0 0,-1-1,1 0,-1-1,0 0,17-10,-11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21.48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0,'4'0,"5"0,5 0,3 0,3 0,2 0,1 0,4 0,9 0,9 0,6 0,0 0,-3 0,-11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0:57.85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1,'2'25,"2"0,1 0,0 0,2 0,1-1,1 0,21 39,17 50,-26-66,-20-46,-1 0,1 0,-1 0,1 0,0-1,-1 1,1 0,0 0,0-1,-1 1,1-1,0 1,0-1,0 1,0-1,0 1,0-1,1 1,-1-1,0-1,0 1,0 0,0-1,0 1,0-1,-1 1,1-1,0 1,0-1,-1 1,1-1,0 0,-1 0,1 1,0-1,-1 0,1 0,-1 0,0 1,1-1,-1 0,0 0,1-2,44-127,-16 40,18-43,-36 102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7.45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0,'2'11,"-1"-1,2 0,-1 1,1-1,1 0,0 0,5 9,6 19,-5-6,-8-22,0-1,1 1,1 0,-1-1,1 0,1 0,0 0,0 0,10 11,-14-19,1 0,0 0,0 0,-1 0,1-1,0 1,0-1,0 1,0-1,0 1,0-1,0 0,0 0,0 0,0 0,0 0,0-1,0 1,0-1,0 1,0-1,0 1,0-1,-1 0,3-1,47-32,-41 26,25-15,0 1,1 2,2 2,-1 1,2 2,0 1,49-9,-66 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1.09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1899 0,'-36'3,"0"2,1 1,-1 1,1 2,-48 20,-18 3,-4-1,-120 51,179-61,0 2,2 3,0 1,-72 59,-523 514,615-574,1 0,2 2,1 1,1 0,2 2,0 0,3 0,0 2,2-1,-13 59,16-53,-7 24,3 1,3 1,-4 103,12-121,1-30,0 0,2 0,-1 1,2-1,5 25,-5-37,-1 0,1-1,0 1,1-1,-1 0,0 0,1 0,0 0,0 0,0 0,0-1,0 1,0-1,1 0,-1 0,7 2,66 22,-57-21,472 101,-350-86,188 3,142-27,-447 4,0-2,0-1,-1 0,1-2,-1-1,42-15,-53 15,0 0,0-1,0-1,-1 0,0 0,-1-1,0 0,0-1,-1 0,0-1,0 1,-2-2,9-13,2-13,0-1,-3 0,-1-1,-3 0,0-1,-3 0,4-60,-5-303,-9 278,-15-172,10 254,-1 1,-2 0,-3 0,-30-71,16 53,-3 1,-2 2,-3 1,-46-57,75 107,-1 0,1 1,-1 0,-1 0,1 1,-1-1,0 2,0-1,-1 1,1 0,-1 1,0 0,0 1,0-1,0 2,0-1,0 1,-1 1,-13 0,-161 1,-59-4,202-1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2.03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0 156,'12'406,"-2"-108,-5-199,-3-93,0-7,2-15,1-28,0-427,-4 68,4 374,-5 29,0 0,0 0,1 0,-1 0,0 0,1-1,-1 1,0 0,0 0,1 0,-1 0,0 0,0 0,1 0,-1 0,0 0,1 0,-1 1,0-1,0 0,1 0,-1 0,0 0,0 0,1 0,-1 0,0 1,0-1,0 0,1 0,-1 0,0 1,0-1,0 0,0 0,1 1,-1-1,0 0,0 0,0 1,0-1,0 0,0 0,0 1,23 53,-17-38,241 671,-233-641,-5-11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2.43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58,'4'0,"9"0,17 0,15 0,15 0,16 0,7 0,1-8,-11-2,-14 1,-13-3,-6 2,-11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2.8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1,'0'15,"0"20,4 20,5 26,4 19,12 7,6 5,-4-9,-1-19,-6-19,-6-14,-5-15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5.8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138 227,'0'-1,"-1"0,1 0,-1 0,1 0,-1 0,0 1,1-1,-1 0,0 0,0 1,0-1,0 0,1 1,-1-1,0 1,0-1,0 1,0-1,0 1,0 0,0 0,0-1,-1 1,1 0,0 0,-1 0,-31 0,29 2,0 1,0-1,0 1,1 0,-1 0,1 0,0 0,0 1,0-1,0 1,0 0,1 0,-1 0,1 0,0 0,1 1,-1-1,-1 9,-3 8,2 0,-4 36,6-42,-1 20,1 69,2-97,1 0,-1 0,1 0,0 0,1 0,0-1,0 1,0-1,1 1,0-1,0 0,1 0,0 0,0 0,0-1,9 10,-8-12,0 0,0 0,0-1,0 1,0-1,1 0,-1 0,1-1,-1 0,1 0,0 0,-1-1,1 0,0 0,-1 0,1 0,0-1,-1 0,1-1,-1 1,1-1,-1 0,0 0,1 0,-1-1,7-5,-4 3,1-1,-1 0,0-1,0 0,0 0,-1-1,-1 0,1 0,-1-1,0 1,-1-1,0-1,5-14,6-38,-3-1,9-105,-21 152,-1 16,5-42,-2 1,-3-60,0 100,0-1,0 0,-1 0,1 1,0-1,-1 0,1 0,-1 1,1-1,-1 0,0 1,0-1,0 1,0-1,0 1,0-1,0 1,0 0,-1-1,1 1,0 0,-1 0,1 0,-1 0,1 0,-1 0,0 1,1-1,-1 1,0-1,0 1,1-1,-1 1,0 0,-2 0,1 0,0 0,0 1,0-1,0 1,0 0,1 0,-1 0,0 1,1-1,-1 0,1 1,-1 0,1-1,0 1,-1 0,1 0,0 1,1-1,-1 0,0 1,-2 3,-3 10,0 1,1 1,0-1,2 1,0 0,1 0,-1 27,2 4,7 77,-3-113,0 1,1-1,1 0,0 0,1 0,0 0,1-1,0 0,1 0,0-1,1 1,0-2,17 18,-2 4,-18-24,1-1,-1 1,1-1,1 0,-1 0,1 0,12 8,-18-14,0-1,-1 1,1-1,0 0,0 1,0-1,0 0,0 1,0-1,0 0,-1 0,1 0,0 0,0 0,0 0,0 0,0 0,0 0,0 0,0 0,0-1,0 1,0 0,-1-1,1 1,0 0,0-1,0 1,-1-1,1 0,0 1,0-1,-1 0,1 1,-1-1,1 0,0-1,10-16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3.63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44,'1'-1,"-1"0,1 0,-1 0,1 0,0 0,-1 0,1 0,0 0,0 0,0 0,0 0,0 1,0-1,0 0,0 1,0-1,0 1,0-1,0 1,0 0,1-1,27-8,-28 9,22-6,-1 2,1 1,0 0,0 2,0 0,45 6,-57-3,0 0,1 0,-1 1,-1 0,1 1,0 1,-1-1,0 2,0-1,0 1,-1 1,0 0,0 0,-1 1,1 0,6 9,-1 4,-2-1,0 2,-1-1,-1 2,-1-1,-1 1,-1 1,7 42,-8-24,-2 1,-1 0,-3 0,-6 49,4-83,0-1,-1 1,0 0,-1 0,1-1,-2 0,1 0,-1 0,-1-1,1 1,-1-1,0 0,-9 7,-11 9,0-1,-32 21,57-43,1 1,-1 0,1-1,-1 1,1-1,-1 1,0-1,1 1,-1-1,0 0,0 1,1-1,-1 0,0 1,0-1,1 0,-1 0,0 0,0 0,1 0,-1 0,0 0,0 0,0 0,1 0,-1 0,0 0,0-1,1 1,-1 0,0 0,0-1,1 1,-1-1,0 1,1-1,-1 1,1-1,-1 1,0-1,1 1,-1-1,1 0,0 1,-1-1,0-1,-8-20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4.15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67,'4'0,"13"0,18 0,22-4,29-9,10-1,0 0,-4 4,-14 2,-21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4.81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 0,'-2'252,"4"262,-2-507,0-1,1 1,0-1,0 0,0 1,1-1,0 0,4 11,-4-15,-1 1,1-1,0 0,-1 0,1-1,0 1,0 0,0 0,0-1,1 1,-1-1,0 0,1 0,-1 0,1 0,-1 0,1 0,-1-1,1 1,0-1,-1 0,1 0,3 0,28-2,0-2,0-2,-1-1,1-1,35-15,4 1,50-16,-76 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15.30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1 103,'3'0,"6"0,16 0,23-8,14-2,16-3,10-4,5 2,-6-1,-14 2,-19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26.11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16 0,'2'1,"-1"-1,0 1,1 0,-1-1,0 1,1 0,-1 0,0 0,0 0,0 0,0 0,0 1,0-1,0 0,0 0,0 1,-1-1,1 0,0 3,13 28,-2 4,0 1,-3 0,-1 0,-2 1,2 63,-8-88,0 0,-1-1,0 1,-1-1,-1 0,0 1,-1-1,0 0,0-1,-2 1,1-1,-1 0,-1 0,0-1,-1 0,-17 18,5-7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27.66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67 352,'-1'1,"0"-1,0 0,0 1,1 0,-1-1,0 1,1-1,-1 1,0 0,1 0,-1-1,1 1,-1 0,1 0,-1 0,1 0,0-1,-1 1,1 0,0 0,0 0,-1 0,1 0,0 1,-4 33,3-26,-47 440,51-621,5 64,6 2,50-198,-51 255,-10 34,1 1,0-1,1 1,1 0,0 0,10-16,-15 29,-1 1,1-1,0 0,-1 1,1-1,0 0,0 1,-1-1,1 1,0-1,0 1,0 0,0-1,-1 1,1 0,0-1,0 1,0 0,0 0,0 0,0 0,0 0,0 0,0 0,0 0,0 0,0 0,0 1,0-1,-1 0,1 1,0-1,0 1,0-1,0 1,-1-1,1 1,0-1,0 1,-1 0,1-1,-1 1,1 0,0 0,0 0,29 43,-27-39,120 233,-5-10,-101-199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28.3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1 133,'0'-4,"7"0,7-1,9-3,3-3,6-1,0-1,0 1,-3 3,-2-1,-2 1,-6-2,-1 2,-1 1,1 3,-2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28.8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0,'0'8,"0"13,0 15,0 13,0 5,0 5,0-3,3-5,3-6,-1-4,-2-4,4-2,0-7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29.72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2,'209'-2,"219"5,-422-4,-1 2,1-1,0 1,0 0,-1 0,1 0,-1 1,1 0,9 4,-13-4,0 0,0 0,0-1,0 2,-1-1,1 0,0 0,-1 0,0 1,1-1,-1 1,0-1,0 1,-1-1,1 1,0 0,-1-1,0 1,1 0,-1-1,0 1,-1 4,0 19,0-1,-2 0,-1 0,-1 0,-1 0,-12 28,11-35,-1-1,-1-1,0 0,-1 0,-1-1,0 0,-2-1,1 0,-19 14,-2-3,-1-1,-1-2,-1-2,-55 23,-30 17,78-41,25-13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30.40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1,'4'0,"1"11,0 16,-1 13,-1 13,-2 11,0 7,0 7,-1 0,0-4,-1-4,1-7,0-9,0-7,0-11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6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0,'0'4,"4"9,8 17,11 15,8 7,7 3,8 6,4 2,4-3,1-5,3-3,3 1,-2-6,-3-6,-11-6,-6-6,-9-8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31.18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24,'4'-4,"4"-1,14 0,9 1,11 1,7 2,5 0,-2 0,-2 1,-6 1,-7-1,-2 0,-7 4,-16 9,-10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31.78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0,'4'0,"9"0,17 0,15 0,15 0,13 0,4 0,-2 0,-7 0,-11 0,-15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33.4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66 0,'-4'0,"-1"4,0 5,1 8,-2 9,-1 12,1 10,2 9,1 6,2-1,0 5,-3 3,-1 0,1-4,0-10,1-14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35.29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1,'0'7,"0"7,0 12,0 6,0 4,0 1,0 4,0 4,0-2,0 2,0 2,0 0,0 0,0-8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1,'4'4,"9"5,9 0,5 0,6-2,1-3,2-1,-2-2,2 0,2-2,2 1,-2 0,0-1,-2 1,0 0,1 0,-1 0,-8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45.18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1,'1'7,"0"1,1-1,0 0,0 0,1 0,-1 0,7 9,4 14,3 26,15 91,-11-45,-7-21,-11-57,2 1,12 43,-10-54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1:49.07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1,'12'54,"-3"-21,5 35,-3-18,-2-1,-2 1,0 53,-8 45,1-126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00.9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319 136,'-210'1,"206"-1,-1 0,1 1,0 0,-1 0,1 0,0 0,0 1,0-1,0 1,0 0,0 1,0-1,1 0,-1 1,1 0,-6 6,5-4,0 0,1 1,-1 0,1-1,1 1,-1 1,1-1,0 0,0 0,-1 9,1 4,1-1,1 1,0-1,1 1,1-1,1 0,6 23,-7-35,1 0,0 0,0-1,0 1,1-1,-1 0,1 0,1 0,-1-1,1 0,-1 1,1-1,1-1,-1 1,0-1,1 0,0 0,-1-1,8 3,17 5,1 0,47 7,-56-13,18 4,0-3,1-1,0-2,64-4,-101 1,-1 1,1-1,0 0,-1 0,1 0,-1 0,1-1,-1 0,0 1,1-1,-1-1,0 1,0 0,0-1,-1 1,1-1,-1 0,1 0,-1 0,0 0,0 0,0 0,-1-1,1 1,-1-1,1 1,-1-1,-1 0,1 1,0-7,0 1,0 0,-1 0,0 0,-1 0,0 0,0 0,-1 0,0 0,0 1,-1-1,0 1,-7-12,-13-21,-1 1,-2 2,-2 0,-58-60,69 86,-1 0,0 2,0 0,-1 0,-1 2,0 1,0 0,0 1,-1 1,1 1,-33-2,23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02.29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74,'0'4,"0"5,0 4,0 5,4-2,9-3,5-3,8-8,11-12,7-7,2-6,3 2,-5 5,-9 0,-6 0,-6 2,-1 1,-6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36.51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1138 22,'-177'-2,"24"-1,-246 27,344-16,-80 22,119-25,0 0,1 1,-1 0,1 1,1 1,0 1,0 0,0 0,-18 19,26-21,1 0,0 1,0-1,1 1,0 0,0 1,1-1,0 1,1-1,0 1,0 0,0 10,-2 19,3 59,1-56,0 27,5 204,-1-234,1 0,2 0,1-1,2 0,16 36,2-3,93 212,-83-204,72 110,-91-161,2-1,1-1,1-1,0-1,2-1,1-2,1 0,0-1,1-2,1-1,1-1,0-2,41 13,36 4,1-5,182 18,-33-6,516 96,-604-113,0-8,265-14,-403 0,1-1,-1-1,0-2,-1-1,0-1,0-2,0-1,-1-1,-1-2,0-1,-1-1,-1-1,-1-1,0-2,41-41,-47 37,-2 0,-1-2,-1 0,-1 0,-1-1,-1-1,-2 0,-1-1,-1 0,5-36,-5 0,-4 0,-2 0,-7-80,1 114,-1 0,-1 0,-2 1,-1 0,-2 0,0 1,-2 1,-1 0,-20-29,-5-1,-2 3,-3 1,-52-50,54 64,-2 3,-1 1,-2 2,-95-50,-220-82,250 127,-1 4,-194-32,109 27,-120-4,127 23,-59-31,216 46,0-2,-39-15,3 1,-40-1,79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7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0,'9'210,"63"360,-70-556,13 61,-14-72,0 1,0 0,1 0,-1 0,1 0,0-1,0 1,0-1,0 0,1 1,-1-1,1 0,0 0,4 3,-7-6,1 0,-1 0,1 0,-1 0,1 0,-1 1,1-1,-1 0,0 0,1 0,-1 0,1 0,-1-1,1 1,-1 0,1 0,-1 0,0 0,1 0,-1-1,1 1,-1 0,0 0,1 0,-1-1,0 1,1 0,-1-1,0 1,1 0,-1-1,0 1,0-1,1 1,-1 0,0-1,0 1,0-1,1 0,6-21,-6 19,21-114,7-27,-24 128,0 0,1 0,1 1,0-1,1 2,15-22,-22 34,0 0,1 0,-1 0,1 0,-1 1,1-1,0 0,0 1,-1-1,1 1,0 0,0 0,1 0,-1 0,0 0,0 0,0 0,1 1,1-1,-2 1,0 0,0 1,0-1,-1 1,1-1,0 1,0 0,-1-1,1 1,-1 0,1 0,-1 0,1 1,-1-1,1 0,-1 0,0 1,2 2,2 4,0 0,0 1,-1-1,-1 1,1 0,-1 0,-1 0,2 10,3 46,-2 0,-7 104,-1-78,3-84,0 0,-1 0,1-1,-2 1,1 0,-1-1,0 1,0-1,0 1,-1-1,0 0,-1 0,1 0,-1-1,-5 6,3-5,0 0,-1-1,1 0,-1 0,0-1,-1 0,1 0,-1-1,0 0,0 0,-16 3,-5-1,3-2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0.34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206 473,'-1'287,"-4"-249,5-38,0-1,-1 1,1-1,0 1,0-1,0 1,-1 0,1-1,0 1,0 0,-1-1,1 1,0 0,-1-1,1 1,0 0,-1-1,1 1,-1 0,1 0,0 0,-1-1,1 1,-1 0,1 0,-1 0,1 0,-1 0,1 0,0 0,-1 0,1 0,-1 0,1 0,-1 0,1 0,-1 0,1 0,0 1,-1-1,1 0,-1 0,1 0,0 1,-1-1,1 0,-1 0,1 1,0-1,-1 0,1 1,0-1,0 1,-1-1,1 0,0 1,0-1,0 1,-1-1,1 0,0 1,0-1,0 1,0-1,0 1,0-1,0 1,-9-18,2 0,0-1,0 0,2-1,0 0,-2-26,-6-16,-84-360,92 403,-9-47,13 61,1 0,-1-1,1 1,0-1,0 1,0 0,1-1,-1 1,1 0,0-1,3-5,-2 8,-1 0,1 0,0 0,1 1,-1-1,0 0,1 1,-1-1,0 1,1 0,0 0,-1 0,1 0,0 0,-1 1,1-1,0 1,5-1,56 0,-58 2,4-1,0 0,-1 1,1 1,-1-1,1 1,15 7,-22-8,0 1,0-1,0 1,-1 0,1 0,-1 0,1 0,-1 0,0 1,0-1,0 1,0-1,0 1,-1 0,1-1,-1 1,0 0,0 0,0 0,0 1,0-1,-1 0,1 5,1 13,0 0,-2 1,-3 27,2-43,1 0,-2 1,1-1,0 0,-1 0,0-1,-1 1,1 0,-1-1,0 1,-1-1,1 0,-1 0,0 0,-7 7,5-8,3-2,-1 1,1-1,0 1,0 0,0 0,0 1,-5 5,8-8,0 0,0-1,-1 1,1 0,0-1,0 1,0 0,0-1,0 1,0 0,0-1,0 1,0 0,0-1,0 1,0 0,0-1,1 1,-1-1,0 1,0 0,1 0,21 14,3-7,0 0,1-2,44 5,18 4,-70-11,8 1,-1 1,1 2,-2 0,1 2,25 13,-47-21,0-1,-1 1,1 0,0 0,-1 1,1-1,-1 0,0 1,0 0,0-1,0 1,-1 0,1 0,-1 0,1 0,-1 0,0 0,0 0,1 5,-2-3,0 0,-1 0,1 0,-1-1,1 1,-1 0,-1-1,1 1,-1-1,0 1,0-1,-3 5,-1 2,-1-1,0-1,-1 0,0 0,0 0,-1-1,0 0,-1-1,-19 13,-4-6,-1 0,0-2,-1-2,0-1,0-1,-1-3,0 0,0-3,-45-1,49-5,10-2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0.75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1,'0'3,"4"14,1 7,4 10,-1 16,4 17,2 13,4 4,1 0,-1-12,-1-14,-3-16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1.5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128 1,'6'-1,"0"1,0 0,0 1,0 0,0 0,0 0,0 0,0 1,0 0,-1 0,1 1,-1 0,0-1,0 2,0-1,0 1,0-1,-1 1,1 1,-1-1,0 1,-1-1,1 1,-1 0,0 1,0-1,0 0,-1 1,0-1,3 13,-1-7,-1 0,-1 1,0-1,0 1,-1 0,-1-1,0 1,0 0,-1 0,-5 22,1-19,0-1,-1 1,0-1,-1-1,-1 1,0-2,-18 24,2-6,-50 58,66-80,-1 0,1 0,-1-1,0 0,-1 0,0-1,-16 7,4-6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2.10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93,'0'-4,"4"-1,5 0,8 2,6 0,6 1,13-6,8-3,5-2,-1 0,-7 3,-8 3,-6 2,-5 3,-8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2.84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821 1,'-629'18,"609"-17,1 0,-1 0,1 2,-25 5,40-7,1 0,0 0,-1 0,1 0,0 0,-1 1,1 0,0-1,0 1,0 0,1 1,-1-1,0 0,1 1,0-1,-1 1,1 0,0 0,0 0,1 0,-1 0,0 0,1 1,-2 5,1 20,0 1,2 0,7 54,0-3,-6 45,-2-77,1 0,3-1,2 1,15 66,-19-111,0 0,1 0,-1 0,1 0,0 0,0-1,0 1,1-1,-1 0,1 1,0-1,0 0,0-1,0 1,0 0,6 3,-3-4,0 1,0-1,0 0,0 0,0-1,0 0,1 0,-1 0,13-1,8-3,1-1,-1-1,0-1,28-11,-25 8,52-18,-53 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43.24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0 104,'0'-4,"8"-1,17 0,16-3,17 1,8-4,10 1,2-1,0 0,-2-1,-7 1,-15 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0.07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0,'3'1,"0"-1,0 1,0 0,-1 0,1 0,0 0,-1 1,1-1,0 1,-1 0,0-1,1 1,-1 0,0 0,0 1,0-1,0 0,3 6,28 52,-28-51,-1 1,1 0,-1 0,-1 0,0 0,0 1,-1 0,-1-1,1 1,-2 0,0 0,0 0,-2 12,1-15,-1 0,0-1,-1 1,1-1,-1 1,-1-1,1 0,-1-1,-1 1,1-1,-1 1,0-1,0-1,-1 1,0-1,0 0,-7 5,-10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25.3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71,'1'11,"2"1,0-1,0 0,1 0,0 0,1 0,0-1,0 0,2 0,-1 0,15 16,17 31,32 69,-69-125,-1 0,0-1,0 1,1-1,-1 1,0-1,1 1,-1-1,1 1,-1-1,1 1,-1-1,1 0,-1 1,1-1,-1 0,1 1,-1-1,1 0,-1 0,1 1,0-1,-1 0,1 0,-1 0,1 0,0 0,-1 0,1 0,0 0,-1 0,1 0,-1 0,1 0,0-1,-1 1,1 0,-1 0,1-1,0 1,-1 0,1-1,-1 1,1 0,-1-1,0 1,1-1,-1 1,1-1,-1 1,0-1,1 1,-1-1,0 1,0-1,1 0,-1 1,0-1,0 0,20-52,-13 32,13-22,44-68,-21 40,-29 49,31-37,-33 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26.7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255 5,'-58'-2,"37"0,-1 2,1 0,-1 1,-39 7,57-7,1 1,0 0,0 0,0 0,0 0,1 1,-1-1,0 1,1 0,0-1,-1 1,1 0,1 1,-1-1,0 0,1 0,-1 1,1-1,0 1,0-1,0 1,1-1,-1 1,1-1,0 1,0 4,0 1,0 1,0 0,1-1,0 1,1-1,0 0,0 1,1-1,4 11,-3-15,-1-1,1 1,0 0,0-1,1 0,-1 0,1 0,0-1,0 1,0-1,1 0,-1-1,11 4,-5-2,0 0,0-1,0-1,1 0,-1 0,16 0,-25-2,0 0,0-1,-1 1,1 0,0 0,0-1,0 1,0-1,0 0,-1 0,1 1,0-1,-1 0,1 0,0-1,-1 1,1 0,-1 0,0-1,1 1,-1-1,1-1,0-1,0 0,0 0,-1 0,0 0,0 0,0 0,0 0,0-1,-1-6,0-9,-1 0,-2 0,-5-27,6 40,-11-47,5 30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37.83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0,'0'4,"0"9,0 9,0 6,0 5,0 0,0 3,0-1,0 1,0-2,0-3,0-3,0-6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8T21:42:08.1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0 170,'13'-1,"1"0,-1-1,0-1,0 0,0-1,0 0,19-10,-9 2,0 0,40-31,-61 42,-1 1,1-1,-1 0,1-1,-1 1,1 0,-1 0,0-1,1 1,-1 0,0-1,0 1,0-1,0 0,-1 1,1-1,0 0,-1 1,1-1,-1 0,1 0,-1 0,0 1,0-1,0 0,0 0,0 0,0 0,0 1,-1-1,1 0,-2-3,1 4,-1-1,1 1,-1-1,0 1,0 0,1 0,-1-1,0 1,0 1,0-1,0 0,0 0,0 1,-1-1,1 1,0 0,0-1,0 1,-1 0,1 0,0 1,0-1,0 0,0 1,-1-1,1 1,-2 1,-4 1,-1 0,1 0,0 1,1 0,-1 1,1 0,0 0,0 0,0 1,1 0,0 1,0-1,1 1,-1 0,1 0,1 1,0-1,0 1,0 0,-2 9,0 0,2 1,-1 0,2 0,1 1,0-1,1 1,1-1,3 29,-2-43,-1-1,1 0,0 1,0-1,0 0,1 0,-1 0,1 0,0 0,0 0,0-1,0 1,0-1,1 1,-1-1,1 0,-1 0,1 0,0 0,0 0,0 0,0-1,0 0,4 2,8 2,2-1,-1 0,29 3,-21-4,299 39,-286-39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2:38.59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0 375,'0'4,"0"5,4 1,5-2,5-1,7-2,16-3,12-8,10-15,10-11,12-16,14-15,4-4,-8 6,-16 13,-17 15,-14 8,-15 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7.22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335 108,'-1'-1,"1"0,0 0,-1 0,1 0,-1 0,0 0,1 1,-1-1,0 0,1 0,-1 0,0 1,0-1,0 0,0 1,0-1,0 1,0-1,0 1,0-1,0 1,0 0,0-1,0 1,0 0,0 0,-2 0,-36-4,34 4,-12-1,-1 0,1 2,-1 0,1 1,-1 0,1 2,-29 8,40-9,1-1,-1 1,0 0,0 1,1-1,0 1,0 0,0 1,0-1,1 1,0 0,-1 0,2 0,-1 1,1-1,0 1,0 0,0 0,1 0,0 0,0 0,0 0,1 1,-1 7,2-11,0 0,0-1,0 1,0 0,0 0,0 0,1-1,0 1,-1 0,1 0,0-1,0 1,0 0,1-1,-1 1,1-1,-1 0,1 1,0-1,0 0,0 0,0 0,0 0,0-1,1 1,-1-1,1 1,-1-1,1 0,-1 0,1 0,0 0,-1 0,1 0,0-1,3 1,14 2,-1-2,1 1,0-2,24-3,-19 2,58 0,-48 3,0-3,0-1,55-10,-86 12,-1-1,1 0,-1 0,1 0,-1-1,1 1,-1-1,0 1,0-1,0 0,0-1,0 1,0 0,0-1,-1 1,1-1,-1 0,0 0,0 0,0 0,0 0,0-1,-1 1,1-1,-1 1,0-1,0 1,-1-1,1 1,-1-1,1 0,-1 1,0-1,-1 0,1 1,-1-6,-1 3,0 0,0 0,0 0,0 1,-1-1,0 0,0 1,-1 0,1 0,-1 0,0 0,0 1,-1-1,0 1,1 0,-1 1,-1-1,1 1,0 0,-1 0,-6-2,-82-30,-42-13,106 40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7.89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0 232,'0'7,"0"7,4 1,9-3,9-3,2-6,7-16,11-13,8-13,12-12,7-8,-2 2,-11 10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1.97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39 210,'19'66,"6"30,-6 46,-12-75,3-1,30 106,-25-138,-6-27,-1-21,-5-3,-2 0,0 0,0 0,-2 0,0 0,-5-27,-31-106,21 93,-56-166,17 61,53 158,1 0,0-1,0 1,0 0,0 0,0-1,1 1,0 0,0-1,0 1,1 0,-1-1,2-4,0 6,-1 1,1 0,0 0,0-1,0 2,0-1,0 0,0 0,0 1,0-1,1 1,-1-1,1 1,-1 0,1 0,0 0,-1 0,1 1,0-1,-1 1,6 0,97-11,-97 11,1 0,0 0,0 1,0 0,-1 0,1 1,0 0,-1 1,15 6,-20-7,0 1,-1-1,0 1,1-1,-1 1,0 0,-1-1,1 1,0 0,-1 0,1 0,-1 1,0-1,0 0,0 0,-1 1,1-1,-1 1,0-1,0 0,0 1,-1 3,1 5,-2-1,1 0,-1 1,-1-1,-5 14,0-8,-1-1,0-1,-1 0,-1 0,0-1,-1 0,-1-1,0-1,0 0,-17 11,14-6,16-17,0 1,0-1,0 0,-1 1,1-1,0 1,0-1,0 0,0 1,0-1,0 1,0-1,0 0,0 1,0-1,0 0,1 1,-1-1,0 1,0-1,0 0,0 1,1-1,-1 0,0 1,0-1,0 0,1 1,0-1,2 2,1 0,0 0,0 0,0-1,1 0,-1 0,7 1,11 2,1 2,-1 0,0 1,0 1,35 19,-50-23,-1 0,0 0,0 1,0 0,0 0,-1 0,0 1,0 0,0 0,-1 0,0 1,0-1,-1 1,1 0,-2 0,1 0,-1 1,0-1,0 0,-1 1,1 10,-1 5,0 1,-1-1,-7 41,6-56,0-1,-1 0,0 0,-1 0,0 0,0 0,0-1,-1 0,0 1,0-1,0 0,-1-1,0 1,0-1,0 0,-7 5,-5 1,-1-1,0-1,-37 14,23-12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2.50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0,'0'4,"0"16,0 20,0 30,0 21,0 11,0 0,0-14,0-11,4-7,5-12,1-15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3.30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4,'87'-2,"-28"0,96 10,-149-7,0 1,1 0,-1 0,0 1,0 0,-1 0,1 0,0 0,-1 1,0 0,0 0,0 1,0 0,-1-1,0 1,0 1,0-1,-1 1,0-1,0 1,0 0,2 7,6 15,-2 0,-1 1,6 44,-10-52,-2 1,0-1,-1 1,-1-1,-1 1,-1-1,-6 26,4-31,-1-1,0 0,-1 0,-1 0,0-1,-1 0,-1 0,0-1,0 0,-17 16,-89 98,97-109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3.79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0,'0'4,"0"16,0 13,0 15,0 15,0 20,0 6,0-3,0-2,0-4,0-4,0-3,0-11,0-12,8-10,2-20,0-14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4.23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0,'15'0,"17"0,13 0,8 0,5 0,-2 0,-8 0,-12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04.75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0,'0'4,"3"1,6 0,13-1,9-1,15-2,8 0,-3 0,-5-1,-11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01:43:27.59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17,'0'-3,"4"-2,8 0,14 1,10 5,11 2,11 5,16 4,10 1,6-2,3 4,-3 0,-9-3,-12 1,-16-2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563F-E81F-4182-B7E8-9CCC74AA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7A9B6-02C1-4269-B99D-9FB8DE486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60D3-CDE4-4080-B9EB-61AB955D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7586-FE6E-4CA5-87A1-8DCE9CF2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4F96-7019-4FF7-A1F4-142220D5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65E3-F50B-4205-A8E5-B4D46DCA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34F1-01BF-407F-B750-C4ED7EEB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79F50-E102-40F9-A7F3-F7C07546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1800-FABF-4CBB-B6E6-54350135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3F73-5EE3-481A-AD32-85BCA2CA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A8791-2E62-44AD-946F-45227C847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1251E-EEE5-4D82-81F6-EA6B66D4D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78C8-DC3A-4F60-90E9-2FE56C9C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24C9-029A-4A06-AC57-099DAFEC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0223-18D7-40F3-8551-BAF8B921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5F90-5D8A-4160-95BC-AA29E780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E2B9-C7F3-4995-B6C9-B8BE0D6D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54E9-D571-4A74-85C4-5985FFC9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BB9C-D728-48ED-B5ED-44839DA5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2B82-A7DE-4B96-9DF9-FBB10ABF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0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3C80-DA2E-42DD-878C-0F9B303C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DC97-6FFC-4776-AA2C-B13BFB53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5D68-85D4-47D3-B0ED-F5F8D4C8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E9CF-CE49-479E-9D6E-9DBA86BA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CA6C-CD72-4ED1-B812-0AF2406A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8D40-94B0-413B-87DB-AC4FBD1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25C7-01B9-4BB8-8013-AAABBDD3E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009EB-3C08-4CB1-BD82-92A9344F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6D182-0917-4436-BC47-091B4E97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FBFEF-FCE7-4491-A171-5D6A62B9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099E7-59CC-496E-854B-A06621C4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9C7-5C51-4A61-B4AC-4E4E1A57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8929-F4D9-43D9-8BC4-E1E0D0A1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CB566-3BF2-4576-9FD7-BC65F9A4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6D96-C672-4F9C-AEDD-0331FF53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452F1-227F-42B9-A5DA-1C4C16FA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7F1C7-250E-4506-B6CE-FFC3206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50096-C7DA-4113-A1D5-CFB3475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178CA-7E61-4C8F-B89C-55228A06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979B-F28C-4F97-A789-6E5DBBDE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6E86-F5DF-43E8-87C9-26D293D2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55916-7773-477B-A120-B160EA0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AC54-8193-48DF-ABCE-7EAAEBD5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2C393-8143-4556-BADB-E1D8BA88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77134-6A3C-4119-B436-CEE2B236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949B5-4DAF-4E24-8A9A-9F98F591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430A-FAAB-4660-9BA5-CF1E3255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8437-42CA-4319-BE53-E4AA98FC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4A672-7350-4708-98A9-45BDA1C5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A6522-E278-452F-9E98-81E2B6A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058D-188B-49C8-8A32-56A5C24E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0BAC-AD2C-44E4-9D29-7C6D2AE8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B55A-B282-4E5A-91D6-32D384B3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8C3FC-EE00-4598-BCA0-E157BEF1D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0401F-72F2-439F-B87C-2C9C42FC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303BC-9A4A-4BD6-9993-F0AFF89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2CD90-31BC-4E1F-91BC-BC727787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390BB-A593-4549-B0AA-044F874E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A5F7-2E26-4050-9228-11090651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564F4-BFF2-4917-9273-A7220FA0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17AA-7731-473B-8F08-F92C4718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07F7-349B-4428-B119-73C98C2D727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B226-650E-4E62-8EF9-E683C21A0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57FB-844F-4783-B0F7-8634B5C50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FEF-1917-4A47-8E4A-289F8D33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.png"/><Relationship Id="rId21" Type="http://schemas.openxmlformats.org/officeDocument/2006/relationships/image" Target="../media/image10.png"/><Relationship Id="rId63" Type="http://schemas.openxmlformats.org/officeDocument/2006/relationships/image" Target="../media/image29.png"/><Relationship Id="rId159" Type="http://schemas.openxmlformats.org/officeDocument/2006/relationships/image" Target="../media/image76.png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268" Type="http://schemas.openxmlformats.org/officeDocument/2006/relationships/customXml" Target="../ink/ink137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8.xm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1.png"/><Relationship Id="rId5" Type="http://schemas.openxmlformats.org/officeDocument/2006/relationships/image" Target="../media/image2.png"/><Relationship Id="rId95" Type="http://schemas.openxmlformats.org/officeDocument/2006/relationships/image" Target="../media/image44.png"/><Relationship Id="rId160" Type="http://schemas.openxmlformats.org/officeDocument/2006/relationships/customXml" Target="../ink/ink83.xml"/><Relationship Id="rId181" Type="http://schemas.openxmlformats.org/officeDocument/2006/relationships/image" Target="../media/image87.png"/><Relationship Id="rId216" Type="http://schemas.openxmlformats.org/officeDocument/2006/relationships/customXml" Target="../ink/ink111.xml"/><Relationship Id="rId237" Type="http://schemas.openxmlformats.org/officeDocument/2006/relationships/image" Target="../media/image115.png"/><Relationship Id="rId258" Type="http://schemas.openxmlformats.org/officeDocument/2006/relationships/customXml" Target="../ink/ink132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4.xml"/><Relationship Id="rId118" Type="http://schemas.openxmlformats.org/officeDocument/2006/relationships/customXml" Target="../ink/ink62.xml"/><Relationship Id="rId139" Type="http://schemas.openxmlformats.org/officeDocument/2006/relationships/image" Target="../media/image66.png"/><Relationship Id="rId85" Type="http://schemas.openxmlformats.org/officeDocument/2006/relationships/image" Target="../media/image39.png"/><Relationship Id="rId150" Type="http://schemas.openxmlformats.org/officeDocument/2006/relationships/customXml" Target="../ink/ink78.xml"/><Relationship Id="rId171" Type="http://schemas.openxmlformats.org/officeDocument/2006/relationships/image" Target="../media/image82.png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27" Type="http://schemas.openxmlformats.org/officeDocument/2006/relationships/image" Target="../media/image110.png"/><Relationship Id="rId248" Type="http://schemas.openxmlformats.org/officeDocument/2006/relationships/customXml" Target="../ink/ink127.xml"/><Relationship Id="rId269" Type="http://schemas.openxmlformats.org/officeDocument/2006/relationships/image" Target="../media/image131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7.xml"/><Relationship Id="rId129" Type="http://schemas.openxmlformats.org/officeDocument/2006/relationships/image" Target="../media/image61.png"/><Relationship Id="rId54" Type="http://schemas.openxmlformats.org/officeDocument/2006/relationships/customXml" Target="../ink/ink29.xml"/><Relationship Id="rId75" Type="http://schemas.openxmlformats.org/officeDocument/2006/relationships/image" Target="../media/image34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77.png"/><Relationship Id="rId182" Type="http://schemas.openxmlformats.org/officeDocument/2006/relationships/customXml" Target="../ink/ink94.xml"/><Relationship Id="rId217" Type="http://schemas.openxmlformats.org/officeDocument/2006/relationships/image" Target="../media/image105.png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259" Type="http://schemas.openxmlformats.org/officeDocument/2006/relationships/image" Target="../media/image126.png"/><Relationship Id="rId23" Type="http://schemas.openxmlformats.org/officeDocument/2006/relationships/image" Target="../media/image11.png"/><Relationship Id="rId119" Type="http://schemas.openxmlformats.org/officeDocument/2006/relationships/image" Target="../media/image56.png"/><Relationship Id="rId270" Type="http://schemas.openxmlformats.org/officeDocument/2006/relationships/customXml" Target="../ink/ink138.xml"/><Relationship Id="rId44" Type="http://schemas.openxmlformats.org/officeDocument/2006/relationships/customXml" Target="../ink/ink22.xml"/><Relationship Id="rId65" Type="http://schemas.openxmlformats.org/officeDocument/2006/relationships/customXml" Target="../ink/ink35.xml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2.png"/><Relationship Id="rId172" Type="http://schemas.openxmlformats.org/officeDocument/2006/relationships/customXml" Target="../ink/ink89.xml"/><Relationship Id="rId193" Type="http://schemas.openxmlformats.org/officeDocument/2006/relationships/image" Target="../media/image93.png"/><Relationship Id="rId207" Type="http://schemas.openxmlformats.org/officeDocument/2006/relationships/image" Target="../media/image100.png"/><Relationship Id="rId228" Type="http://schemas.openxmlformats.org/officeDocument/2006/relationships/customXml" Target="../ink/ink117.xml"/><Relationship Id="rId249" Type="http://schemas.openxmlformats.org/officeDocument/2006/relationships/image" Target="../media/image121.png"/><Relationship Id="rId13" Type="http://schemas.openxmlformats.org/officeDocument/2006/relationships/image" Target="../media/image6.png"/><Relationship Id="rId109" Type="http://schemas.openxmlformats.org/officeDocument/2006/relationships/image" Target="../media/image51.png"/><Relationship Id="rId260" Type="http://schemas.openxmlformats.org/officeDocument/2006/relationships/customXml" Target="../ink/ink133.xml"/><Relationship Id="rId34" Type="http://schemas.openxmlformats.org/officeDocument/2006/relationships/customXml" Target="../ink/ink17.xml"/><Relationship Id="rId55" Type="http://schemas.openxmlformats.org/officeDocument/2006/relationships/image" Target="../media/image25.png"/><Relationship Id="rId76" Type="http://schemas.openxmlformats.org/officeDocument/2006/relationships/customXml" Target="../ink/ink41.xml"/><Relationship Id="rId97" Type="http://schemas.openxmlformats.org/officeDocument/2006/relationships/image" Target="../media/image45.png"/><Relationship Id="rId120" Type="http://schemas.openxmlformats.org/officeDocument/2006/relationships/customXml" Target="../ink/ink63.xml"/><Relationship Id="rId141" Type="http://schemas.openxmlformats.org/officeDocument/2006/relationships/image" Target="../media/image67.png"/><Relationship Id="rId7" Type="http://schemas.openxmlformats.org/officeDocument/2006/relationships/image" Target="../media/image3.png"/><Relationship Id="rId162" Type="http://schemas.openxmlformats.org/officeDocument/2006/relationships/customXml" Target="../ink/ink84.xml"/><Relationship Id="rId183" Type="http://schemas.openxmlformats.org/officeDocument/2006/relationships/image" Target="../media/image88.png"/><Relationship Id="rId218" Type="http://schemas.openxmlformats.org/officeDocument/2006/relationships/customXml" Target="../ink/ink112.xml"/><Relationship Id="rId239" Type="http://schemas.openxmlformats.org/officeDocument/2006/relationships/image" Target="../media/image116.png"/><Relationship Id="rId250" Type="http://schemas.openxmlformats.org/officeDocument/2006/relationships/customXml" Target="../ink/ink128.xml"/><Relationship Id="rId271" Type="http://schemas.openxmlformats.org/officeDocument/2006/relationships/image" Target="../media/image132.png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customXml" Target="../ink/ink36.xml"/><Relationship Id="rId87" Type="http://schemas.openxmlformats.org/officeDocument/2006/relationships/image" Target="../media/image40.png"/><Relationship Id="rId110" Type="http://schemas.openxmlformats.org/officeDocument/2006/relationships/customXml" Target="../ink/ink58.xml"/><Relationship Id="rId131" Type="http://schemas.openxmlformats.org/officeDocument/2006/relationships/image" Target="../media/image62.png"/><Relationship Id="rId152" Type="http://schemas.openxmlformats.org/officeDocument/2006/relationships/customXml" Target="../ink/ink79.xml"/><Relationship Id="rId173" Type="http://schemas.openxmlformats.org/officeDocument/2006/relationships/image" Target="../media/image83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11.png"/><Relationship Id="rId240" Type="http://schemas.openxmlformats.org/officeDocument/2006/relationships/customXml" Target="../ink/ink123.xml"/><Relationship Id="rId261" Type="http://schemas.openxmlformats.org/officeDocument/2006/relationships/image" Target="../media/image127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30.xml"/><Relationship Id="rId77" Type="http://schemas.openxmlformats.org/officeDocument/2006/relationships/image" Target="../media/image35.png"/><Relationship Id="rId100" Type="http://schemas.openxmlformats.org/officeDocument/2006/relationships/customXml" Target="../ink/ink53.xml"/><Relationship Id="rId8" Type="http://schemas.openxmlformats.org/officeDocument/2006/relationships/customXml" Target="../ink/ink4.xml"/><Relationship Id="rId98" Type="http://schemas.openxmlformats.org/officeDocument/2006/relationships/customXml" Target="../ink/ink52.xml"/><Relationship Id="rId121" Type="http://schemas.openxmlformats.org/officeDocument/2006/relationships/image" Target="../media/image57.png"/><Relationship Id="rId142" Type="http://schemas.openxmlformats.org/officeDocument/2006/relationships/customXml" Target="../ink/ink74.xml"/><Relationship Id="rId163" Type="http://schemas.openxmlformats.org/officeDocument/2006/relationships/image" Target="../media/image78.png"/><Relationship Id="rId184" Type="http://schemas.openxmlformats.org/officeDocument/2006/relationships/customXml" Target="../ink/ink95.xml"/><Relationship Id="rId219" Type="http://schemas.openxmlformats.org/officeDocument/2006/relationships/image" Target="../media/image106.png"/><Relationship Id="rId230" Type="http://schemas.openxmlformats.org/officeDocument/2006/relationships/customXml" Target="../ink/ink118.xml"/><Relationship Id="rId251" Type="http://schemas.openxmlformats.org/officeDocument/2006/relationships/image" Target="../media/image122.png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0.png"/><Relationship Id="rId88" Type="http://schemas.openxmlformats.org/officeDocument/2006/relationships/customXml" Target="../ink/ink47.xml"/><Relationship Id="rId111" Type="http://schemas.openxmlformats.org/officeDocument/2006/relationships/image" Target="../media/image52.png"/><Relationship Id="rId132" Type="http://schemas.openxmlformats.org/officeDocument/2006/relationships/customXml" Target="../ink/ink69.xml"/><Relationship Id="rId153" Type="http://schemas.openxmlformats.org/officeDocument/2006/relationships/image" Target="../media/image73.png"/><Relationship Id="rId174" Type="http://schemas.openxmlformats.org/officeDocument/2006/relationships/customXml" Target="../ink/ink90.xml"/><Relationship Id="rId195" Type="http://schemas.openxmlformats.org/officeDocument/2006/relationships/image" Target="../media/image94.png"/><Relationship Id="rId209" Type="http://schemas.openxmlformats.org/officeDocument/2006/relationships/image" Target="../media/image101.png"/><Relationship Id="rId220" Type="http://schemas.openxmlformats.org/officeDocument/2006/relationships/customXml" Target="../ink/ink113.xml"/><Relationship Id="rId241" Type="http://schemas.openxmlformats.org/officeDocument/2006/relationships/image" Target="../media/image117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6.png"/><Relationship Id="rId262" Type="http://schemas.openxmlformats.org/officeDocument/2006/relationships/customXml" Target="../ink/ink134.xml"/><Relationship Id="rId78" Type="http://schemas.openxmlformats.org/officeDocument/2006/relationships/customXml" Target="../ink/ink42.xml"/><Relationship Id="rId99" Type="http://schemas.openxmlformats.org/officeDocument/2006/relationships/image" Target="../media/image46.png"/><Relationship Id="rId101" Type="http://schemas.openxmlformats.org/officeDocument/2006/relationships/image" Target="../media/image47.png"/><Relationship Id="rId122" Type="http://schemas.openxmlformats.org/officeDocument/2006/relationships/customXml" Target="../ink/ink64.xml"/><Relationship Id="rId143" Type="http://schemas.openxmlformats.org/officeDocument/2006/relationships/image" Target="../media/image68.png"/><Relationship Id="rId164" Type="http://schemas.openxmlformats.org/officeDocument/2006/relationships/customXml" Target="../ink/ink85.xml"/><Relationship Id="rId185" Type="http://schemas.openxmlformats.org/officeDocument/2006/relationships/image" Target="../media/image89.png"/><Relationship Id="rId9" Type="http://schemas.openxmlformats.org/officeDocument/2006/relationships/image" Target="../media/image4.png"/><Relationship Id="rId210" Type="http://schemas.openxmlformats.org/officeDocument/2006/relationships/customXml" Target="../ink/ink108.xml"/><Relationship Id="rId26" Type="http://schemas.openxmlformats.org/officeDocument/2006/relationships/customXml" Target="../ink/ink13.xml"/><Relationship Id="rId231" Type="http://schemas.openxmlformats.org/officeDocument/2006/relationships/image" Target="../media/image112.png"/><Relationship Id="rId252" Type="http://schemas.openxmlformats.org/officeDocument/2006/relationships/customXml" Target="../ink/ink129.xml"/><Relationship Id="rId47" Type="http://schemas.openxmlformats.org/officeDocument/2006/relationships/image" Target="../media/image22.png"/><Relationship Id="rId68" Type="http://schemas.openxmlformats.org/officeDocument/2006/relationships/customXml" Target="../ink/ink37.xml"/><Relationship Id="rId89" Type="http://schemas.openxmlformats.org/officeDocument/2006/relationships/image" Target="../media/image41.png"/><Relationship Id="rId112" Type="http://schemas.openxmlformats.org/officeDocument/2006/relationships/customXml" Target="../ink/ink59.xml"/><Relationship Id="rId133" Type="http://schemas.openxmlformats.org/officeDocument/2006/relationships/image" Target="../media/image63.png"/><Relationship Id="rId154" Type="http://schemas.openxmlformats.org/officeDocument/2006/relationships/customXml" Target="../ink/ink80.xml"/><Relationship Id="rId175" Type="http://schemas.openxmlformats.org/officeDocument/2006/relationships/image" Target="../media/image84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8.xml"/><Relationship Id="rId221" Type="http://schemas.openxmlformats.org/officeDocument/2006/relationships/image" Target="../media/image107.png"/><Relationship Id="rId242" Type="http://schemas.openxmlformats.org/officeDocument/2006/relationships/customXml" Target="../ink/ink124.xml"/><Relationship Id="rId263" Type="http://schemas.openxmlformats.org/officeDocument/2006/relationships/image" Target="../media/image128.png"/><Relationship Id="rId37" Type="http://schemas.openxmlformats.org/officeDocument/2006/relationships/image" Target="../media/image18.png"/><Relationship Id="rId58" Type="http://schemas.openxmlformats.org/officeDocument/2006/relationships/customXml" Target="../ink/ink31.xml"/><Relationship Id="rId79" Type="http://schemas.openxmlformats.org/officeDocument/2006/relationships/image" Target="../media/image36.png"/><Relationship Id="rId102" Type="http://schemas.openxmlformats.org/officeDocument/2006/relationships/customXml" Target="../ink/ink54.xml"/><Relationship Id="rId123" Type="http://schemas.openxmlformats.org/officeDocument/2006/relationships/image" Target="../media/image58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79.png"/><Relationship Id="rId186" Type="http://schemas.openxmlformats.org/officeDocument/2006/relationships/customXml" Target="../ink/ink96.xml"/><Relationship Id="rId211" Type="http://schemas.openxmlformats.org/officeDocument/2006/relationships/image" Target="../media/image102.png"/><Relationship Id="rId232" Type="http://schemas.openxmlformats.org/officeDocument/2006/relationships/customXml" Target="../ink/ink119.xml"/><Relationship Id="rId253" Type="http://schemas.openxmlformats.org/officeDocument/2006/relationships/image" Target="../media/image123.png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1.png"/><Relationship Id="rId113" Type="http://schemas.openxmlformats.org/officeDocument/2006/relationships/image" Target="../media/image53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74.png"/><Relationship Id="rId176" Type="http://schemas.openxmlformats.org/officeDocument/2006/relationships/customXml" Target="../ink/ink91.xml"/><Relationship Id="rId197" Type="http://schemas.openxmlformats.org/officeDocument/2006/relationships/image" Target="../media/image95.png"/><Relationship Id="rId201" Type="http://schemas.openxmlformats.org/officeDocument/2006/relationships/image" Target="../media/image97.png"/><Relationship Id="rId222" Type="http://schemas.openxmlformats.org/officeDocument/2006/relationships/customXml" Target="../ink/ink114.xml"/><Relationship Id="rId243" Type="http://schemas.openxmlformats.org/officeDocument/2006/relationships/image" Target="../media/image118.png"/><Relationship Id="rId264" Type="http://schemas.openxmlformats.org/officeDocument/2006/relationships/customXml" Target="../ink/ink135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7.png"/><Relationship Id="rId103" Type="http://schemas.openxmlformats.org/officeDocument/2006/relationships/image" Target="../media/image48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2.png"/><Relationship Id="rId145" Type="http://schemas.openxmlformats.org/officeDocument/2006/relationships/image" Target="../media/image69.png"/><Relationship Id="rId166" Type="http://schemas.openxmlformats.org/officeDocument/2006/relationships/customXml" Target="../ink/ink86.xml"/><Relationship Id="rId187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9.xml"/><Relationship Id="rId233" Type="http://schemas.openxmlformats.org/officeDocument/2006/relationships/image" Target="../media/image113.png"/><Relationship Id="rId254" Type="http://schemas.openxmlformats.org/officeDocument/2006/relationships/customXml" Target="../ink/ink130.xml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60.xml"/><Relationship Id="rId60" Type="http://schemas.openxmlformats.org/officeDocument/2006/relationships/customXml" Target="../ink/ink32.xml"/><Relationship Id="rId81" Type="http://schemas.openxmlformats.org/officeDocument/2006/relationships/image" Target="../media/image37.png"/><Relationship Id="rId135" Type="http://schemas.openxmlformats.org/officeDocument/2006/relationships/image" Target="../media/image64.png"/><Relationship Id="rId156" Type="http://schemas.openxmlformats.org/officeDocument/2006/relationships/customXml" Target="../ink/ink81.xml"/><Relationship Id="rId177" Type="http://schemas.openxmlformats.org/officeDocument/2006/relationships/image" Target="../media/image85.png"/><Relationship Id="rId198" Type="http://schemas.openxmlformats.org/officeDocument/2006/relationships/customXml" Target="../ink/ink102.xml"/><Relationship Id="rId202" Type="http://schemas.openxmlformats.org/officeDocument/2006/relationships/customXml" Target="../ink/ink104.xml"/><Relationship Id="rId223" Type="http://schemas.openxmlformats.org/officeDocument/2006/relationships/image" Target="../media/image108.png"/><Relationship Id="rId244" Type="http://schemas.openxmlformats.org/officeDocument/2006/relationships/customXml" Target="../ink/ink12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29.png"/><Relationship Id="rId50" Type="http://schemas.openxmlformats.org/officeDocument/2006/relationships/customXml" Target="../ink/ink26.xml"/><Relationship Id="rId104" Type="http://schemas.openxmlformats.org/officeDocument/2006/relationships/customXml" Target="../ink/ink55.xml"/><Relationship Id="rId125" Type="http://schemas.openxmlformats.org/officeDocument/2006/relationships/image" Target="../media/image59.png"/><Relationship Id="rId146" Type="http://schemas.openxmlformats.org/officeDocument/2006/relationships/customXml" Target="../ink/ink76.xml"/><Relationship Id="rId167" Type="http://schemas.openxmlformats.org/officeDocument/2006/relationships/image" Target="../media/image80.png"/><Relationship Id="rId188" Type="http://schemas.openxmlformats.org/officeDocument/2006/relationships/customXml" Target="../ink/ink97.xml"/><Relationship Id="rId71" Type="http://schemas.openxmlformats.org/officeDocument/2006/relationships/image" Target="../media/image32.png"/><Relationship Id="rId92" Type="http://schemas.openxmlformats.org/officeDocument/2006/relationships/customXml" Target="../ink/ink49.xml"/><Relationship Id="rId213" Type="http://schemas.openxmlformats.org/officeDocument/2006/relationships/image" Target="../media/image103.png"/><Relationship Id="rId234" Type="http://schemas.openxmlformats.org/officeDocument/2006/relationships/customXml" Target="../ink/ink12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4.png"/><Relationship Id="rId40" Type="http://schemas.openxmlformats.org/officeDocument/2006/relationships/customXml" Target="../ink/ink20.xml"/><Relationship Id="rId115" Type="http://schemas.openxmlformats.org/officeDocument/2006/relationships/image" Target="../media/image54.png"/><Relationship Id="rId136" Type="http://schemas.openxmlformats.org/officeDocument/2006/relationships/customXml" Target="../ink/ink71.xml"/><Relationship Id="rId157" Type="http://schemas.openxmlformats.org/officeDocument/2006/relationships/image" Target="../media/image75.png"/><Relationship Id="rId178" Type="http://schemas.openxmlformats.org/officeDocument/2006/relationships/customXml" Target="../ink/ink92.xml"/><Relationship Id="rId61" Type="http://schemas.openxmlformats.org/officeDocument/2006/relationships/image" Target="../media/image28.png"/><Relationship Id="rId82" Type="http://schemas.openxmlformats.org/officeDocument/2006/relationships/customXml" Target="../ink/ink44.xml"/><Relationship Id="rId199" Type="http://schemas.openxmlformats.org/officeDocument/2006/relationships/image" Target="../media/image96.png"/><Relationship Id="rId203" Type="http://schemas.openxmlformats.org/officeDocument/2006/relationships/image" Target="../media/image98.png"/><Relationship Id="rId19" Type="http://schemas.openxmlformats.org/officeDocument/2006/relationships/image" Target="../media/image9.png"/><Relationship Id="rId224" Type="http://schemas.openxmlformats.org/officeDocument/2006/relationships/customXml" Target="../ink/ink115.xml"/><Relationship Id="rId245" Type="http://schemas.openxmlformats.org/officeDocument/2006/relationships/image" Target="../media/image119.png"/><Relationship Id="rId266" Type="http://schemas.openxmlformats.org/officeDocument/2006/relationships/customXml" Target="../ink/ink136.xml"/><Relationship Id="rId30" Type="http://schemas.openxmlformats.org/officeDocument/2006/relationships/customXml" Target="../ink/ink15.xml"/><Relationship Id="rId105" Type="http://schemas.openxmlformats.org/officeDocument/2006/relationships/image" Target="../media/image49.png"/><Relationship Id="rId126" Type="http://schemas.openxmlformats.org/officeDocument/2006/relationships/customXml" Target="../ink/ink66.xml"/><Relationship Id="rId147" Type="http://schemas.openxmlformats.org/officeDocument/2006/relationships/image" Target="../media/image70.png"/><Relationship Id="rId168" Type="http://schemas.openxmlformats.org/officeDocument/2006/relationships/customXml" Target="../ink/ink87.xml"/><Relationship Id="rId51" Type="http://schemas.openxmlformats.org/officeDocument/2006/relationships/image" Target="../media/image24.png"/><Relationship Id="rId72" Type="http://schemas.openxmlformats.org/officeDocument/2006/relationships/customXml" Target="../ink/ink39.xml"/><Relationship Id="rId93" Type="http://schemas.openxmlformats.org/officeDocument/2006/relationships/image" Target="../media/image43.png"/><Relationship Id="rId189" Type="http://schemas.openxmlformats.org/officeDocument/2006/relationships/image" Target="../media/image91.png"/><Relationship Id="rId3" Type="http://schemas.openxmlformats.org/officeDocument/2006/relationships/image" Target="../media/image1.png"/><Relationship Id="rId214" Type="http://schemas.openxmlformats.org/officeDocument/2006/relationships/customXml" Target="../ink/ink110.xml"/><Relationship Id="rId235" Type="http://schemas.openxmlformats.org/officeDocument/2006/relationships/image" Target="../media/image114.png"/><Relationship Id="rId256" Type="http://schemas.openxmlformats.org/officeDocument/2006/relationships/customXml" Target="../ink/ink131.xml"/><Relationship Id="rId116" Type="http://schemas.openxmlformats.org/officeDocument/2006/relationships/customXml" Target="../ink/ink61.xml"/><Relationship Id="rId137" Type="http://schemas.openxmlformats.org/officeDocument/2006/relationships/image" Target="../media/image65.png"/><Relationship Id="rId158" Type="http://schemas.openxmlformats.org/officeDocument/2006/relationships/customXml" Target="../ink/ink8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3.xml"/><Relationship Id="rId83" Type="http://schemas.openxmlformats.org/officeDocument/2006/relationships/image" Target="../media/image38.png"/><Relationship Id="rId179" Type="http://schemas.openxmlformats.org/officeDocument/2006/relationships/image" Target="../media/image86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09.png"/><Relationship Id="rId246" Type="http://schemas.openxmlformats.org/officeDocument/2006/relationships/customXml" Target="../ink/ink126.xml"/><Relationship Id="rId267" Type="http://schemas.openxmlformats.org/officeDocument/2006/relationships/image" Target="../media/image130.png"/><Relationship Id="rId106" Type="http://schemas.openxmlformats.org/officeDocument/2006/relationships/customXml" Target="../ink/ink56.xml"/><Relationship Id="rId127" Type="http://schemas.openxmlformats.org/officeDocument/2006/relationships/image" Target="../media/image60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3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81.png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4.png"/><Relationship Id="rId236" Type="http://schemas.openxmlformats.org/officeDocument/2006/relationships/customXml" Target="../ink/ink121.xml"/><Relationship Id="rId257" Type="http://schemas.openxmlformats.org/officeDocument/2006/relationships/image" Target="../media/image125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91" Type="http://schemas.openxmlformats.org/officeDocument/2006/relationships/image" Target="../media/image92.png"/><Relationship Id="rId205" Type="http://schemas.openxmlformats.org/officeDocument/2006/relationships/image" Target="../media/image99.png"/><Relationship Id="rId247" Type="http://schemas.openxmlformats.org/officeDocument/2006/relationships/image" Target="../media/image120.png"/><Relationship Id="rId107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12" Type="http://schemas.openxmlformats.org/officeDocument/2006/relationships/customXml" Target="../ink/ink144.xml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137.png"/><Relationship Id="rId5" Type="http://schemas.openxmlformats.org/officeDocument/2006/relationships/image" Target="../media/image134.png"/><Relationship Id="rId15" Type="http://schemas.openxmlformats.org/officeDocument/2006/relationships/image" Target="../media/image18.png"/><Relationship Id="rId10" Type="http://schemas.openxmlformats.org/officeDocument/2006/relationships/customXml" Target="../ink/ink143.xml"/><Relationship Id="rId4" Type="http://schemas.openxmlformats.org/officeDocument/2006/relationships/customXml" Target="../ink/ink140.xml"/><Relationship Id="rId9" Type="http://schemas.openxmlformats.org/officeDocument/2006/relationships/image" Target="../media/image136.png"/><Relationship Id="rId14" Type="http://schemas.openxmlformats.org/officeDocument/2006/relationships/customXml" Target="../ink/ink1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BA25E-77F4-4D9A-A4AA-14741F3AD285}"/>
              </a:ext>
            </a:extLst>
          </p:cNvPr>
          <p:cNvSpPr/>
          <p:nvPr/>
        </p:nvSpPr>
        <p:spPr>
          <a:xfrm>
            <a:off x="4666617" y="75790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0652F-7C75-4C24-BF6C-EE93CC8DCB23}"/>
              </a:ext>
            </a:extLst>
          </p:cNvPr>
          <p:cNvSpPr/>
          <p:nvPr/>
        </p:nvSpPr>
        <p:spPr>
          <a:xfrm>
            <a:off x="1313817" y="1632447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7A7BD-64BD-474B-9939-AC52A367E95F}"/>
              </a:ext>
            </a:extLst>
          </p:cNvPr>
          <p:cNvSpPr/>
          <p:nvPr/>
        </p:nvSpPr>
        <p:spPr>
          <a:xfrm>
            <a:off x="6514078" y="1583748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1831B-650D-419A-AF11-250455AADD7F}"/>
              </a:ext>
            </a:extLst>
          </p:cNvPr>
          <p:cNvSpPr/>
          <p:nvPr/>
        </p:nvSpPr>
        <p:spPr>
          <a:xfrm>
            <a:off x="9960512" y="1583748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628AE-F1B0-4871-B72C-533F725613CD}"/>
              </a:ext>
            </a:extLst>
          </p:cNvPr>
          <p:cNvSpPr/>
          <p:nvPr/>
        </p:nvSpPr>
        <p:spPr>
          <a:xfrm>
            <a:off x="1" y="2899773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C53FD-5562-428B-BA7B-DEDADB1EF804}"/>
              </a:ext>
            </a:extLst>
          </p:cNvPr>
          <p:cNvSpPr/>
          <p:nvPr/>
        </p:nvSpPr>
        <p:spPr>
          <a:xfrm>
            <a:off x="1494174" y="2899773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CF04A-F8EA-42E4-91E7-D88012B3E358}"/>
              </a:ext>
            </a:extLst>
          </p:cNvPr>
          <p:cNvSpPr/>
          <p:nvPr/>
        </p:nvSpPr>
        <p:spPr>
          <a:xfrm>
            <a:off x="-39350" y="4558574"/>
            <a:ext cx="689539" cy="33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6CA3B4-10A5-427E-8346-1C55D880287E}"/>
              </a:ext>
            </a:extLst>
          </p:cNvPr>
          <p:cNvSpPr/>
          <p:nvPr/>
        </p:nvSpPr>
        <p:spPr>
          <a:xfrm>
            <a:off x="1046360" y="4558574"/>
            <a:ext cx="689539" cy="33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55F63-FE93-4E5C-9F90-9CFE992C1A11}"/>
              </a:ext>
            </a:extLst>
          </p:cNvPr>
          <p:cNvSpPr/>
          <p:nvPr/>
        </p:nvSpPr>
        <p:spPr>
          <a:xfrm>
            <a:off x="2083380" y="4558574"/>
            <a:ext cx="689539" cy="334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8B460F-10E2-4F43-B60F-D08604774BC0}"/>
              </a:ext>
            </a:extLst>
          </p:cNvPr>
          <p:cNvGrpSpPr/>
          <p:nvPr/>
        </p:nvGrpSpPr>
        <p:grpSpPr>
          <a:xfrm>
            <a:off x="2002282" y="681461"/>
            <a:ext cx="8109000" cy="717840"/>
            <a:chOff x="2002282" y="681461"/>
            <a:chExt cx="8109000" cy="7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9873F3-EA96-4BEF-BFC3-AF67EADB9AE6}"/>
                    </a:ext>
                  </a:extLst>
                </p14:cNvPr>
                <p14:cNvContentPartPr/>
                <p14:nvPr/>
              </p14:nvContentPartPr>
              <p14:xfrm>
                <a:off x="2002282" y="681461"/>
                <a:ext cx="3051000" cy="66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9873F3-EA96-4BEF-BFC3-AF67EADB9A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3642" y="672821"/>
                  <a:ext cx="306864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DAF747-1E52-455C-ADC6-E928A5219029}"/>
                    </a:ext>
                  </a:extLst>
                </p14:cNvPr>
                <p14:cNvContentPartPr/>
                <p14:nvPr/>
              </p14:nvContentPartPr>
              <p14:xfrm>
                <a:off x="5141122" y="745541"/>
                <a:ext cx="1831320" cy="653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DAF747-1E52-455C-ADC6-E928A52190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32482" y="736901"/>
                  <a:ext cx="184896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634585-5B7B-4D37-875B-AE7E4A460E21}"/>
                    </a:ext>
                  </a:extLst>
                </p14:cNvPr>
                <p14:cNvContentPartPr/>
                <p14:nvPr/>
              </p14:nvContentPartPr>
              <p14:xfrm>
                <a:off x="5919082" y="785501"/>
                <a:ext cx="4192200" cy="586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634585-5B7B-4D37-875B-AE7E4A460E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10442" y="776861"/>
                  <a:ext cx="4209840" cy="60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11DE55-D52B-4354-A872-1FD02A3DA568}"/>
              </a:ext>
            </a:extLst>
          </p:cNvPr>
          <p:cNvGrpSpPr/>
          <p:nvPr/>
        </p:nvGrpSpPr>
        <p:grpSpPr>
          <a:xfrm>
            <a:off x="181762" y="216341"/>
            <a:ext cx="2075040" cy="860040"/>
            <a:chOff x="181762" y="216341"/>
            <a:chExt cx="2075040" cy="86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59C20F-677D-4BC6-8DAA-3FB09953194D}"/>
                    </a:ext>
                  </a:extLst>
                </p14:cNvPr>
                <p14:cNvContentPartPr/>
                <p14:nvPr/>
              </p14:nvContentPartPr>
              <p14:xfrm>
                <a:off x="455002" y="304541"/>
                <a:ext cx="427320" cy="21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59C20F-677D-4BC6-8DAA-3FB099531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6362" y="295541"/>
                  <a:ext cx="444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D633C4-EB92-42D0-ACA0-3AA5D9B118FD}"/>
                    </a:ext>
                  </a:extLst>
                </p14:cNvPr>
                <p14:cNvContentPartPr/>
                <p14:nvPr/>
              </p14:nvContentPartPr>
              <p14:xfrm>
                <a:off x="181762" y="761741"/>
                <a:ext cx="197280" cy="234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D633C4-EB92-42D0-ACA0-3AA5D9B118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762" y="752741"/>
                  <a:ext cx="214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A78F0D-ADE1-4BFA-B66B-29384978AA6D}"/>
                    </a:ext>
                  </a:extLst>
                </p14:cNvPr>
                <p14:cNvContentPartPr/>
                <p14:nvPr/>
              </p14:nvContentPartPr>
              <p14:xfrm>
                <a:off x="463282" y="696221"/>
                <a:ext cx="160560" cy="245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A78F0D-ADE1-4BFA-B66B-29384978AA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4282" y="687581"/>
                  <a:ext cx="178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1F280E-8222-40F6-80CC-C7398F4491A8}"/>
                    </a:ext>
                  </a:extLst>
                </p14:cNvPr>
                <p14:cNvContentPartPr/>
                <p14:nvPr/>
              </p14:nvContentPartPr>
              <p14:xfrm>
                <a:off x="834082" y="216341"/>
                <a:ext cx="237960" cy="25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1F280E-8222-40F6-80CC-C7398F4491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082" y="207341"/>
                  <a:ext cx="255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8FB8F2-AD01-447F-A74A-6C568B97222B}"/>
                    </a:ext>
                  </a:extLst>
                </p14:cNvPr>
                <p14:cNvContentPartPr/>
                <p14:nvPr/>
              </p14:nvContentPartPr>
              <p14:xfrm>
                <a:off x="962242" y="665621"/>
                <a:ext cx="138600" cy="41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8FB8F2-AD01-447F-A74A-6C568B9722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3242" y="656621"/>
                  <a:ext cx="156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AD72CD-4381-4FB2-A853-1242D4D8C882}"/>
                    </a:ext>
                  </a:extLst>
                </p14:cNvPr>
                <p14:cNvContentPartPr/>
                <p14:nvPr/>
              </p14:nvContentPartPr>
              <p14:xfrm>
                <a:off x="1154842" y="876941"/>
                <a:ext cx="207720" cy="165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AD72CD-4381-4FB2-A853-1242D4D8C8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5842" y="867941"/>
                  <a:ext cx="225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D5EB44-17E2-49CC-930C-CF489B6BCE62}"/>
                    </a:ext>
                  </a:extLst>
                </p14:cNvPr>
                <p14:cNvContentPartPr/>
                <p14:nvPr/>
              </p14:nvContentPartPr>
              <p14:xfrm>
                <a:off x="842002" y="288341"/>
                <a:ext cx="802080" cy="16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D5EB44-17E2-49CC-930C-CF489B6BCE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002" y="279701"/>
                  <a:ext cx="819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33EBE0-4815-463E-9004-B4856071A45F}"/>
                    </a:ext>
                  </a:extLst>
                </p14:cNvPr>
                <p14:cNvContentPartPr/>
                <p14:nvPr/>
              </p14:nvContentPartPr>
              <p14:xfrm>
                <a:off x="1864042" y="512261"/>
                <a:ext cx="149040" cy="17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33EBE0-4815-463E-9004-B4856071A4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55402" y="503621"/>
                  <a:ext cx="16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3CEEFE-B78D-446A-B156-69E939E1D423}"/>
                    </a:ext>
                  </a:extLst>
                </p14:cNvPr>
                <p14:cNvContentPartPr/>
                <p14:nvPr/>
              </p14:nvContentPartPr>
              <p14:xfrm>
                <a:off x="2132242" y="339101"/>
                <a:ext cx="121680" cy="40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3CEEFE-B78D-446A-B156-69E939E1D4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3242" y="330461"/>
                  <a:ext cx="139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CFA61C-107E-421F-AEDE-DF302FC7216E}"/>
                    </a:ext>
                  </a:extLst>
                </p14:cNvPr>
                <p14:cNvContentPartPr/>
                <p14:nvPr/>
              </p14:nvContentPartPr>
              <p14:xfrm>
                <a:off x="2149522" y="539981"/>
                <a:ext cx="107280" cy="5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CFA61C-107E-421F-AEDE-DF302FC721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40522" y="531341"/>
                  <a:ext cx="12492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4A375DB-38DC-4C93-A04E-ECDC3D1FA64B}"/>
                  </a:ext>
                </a:extLst>
              </p14:cNvPr>
              <p14:cNvContentPartPr/>
              <p14:nvPr/>
            </p14:nvContentPartPr>
            <p14:xfrm>
              <a:off x="6849682" y="1796381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4A375DB-38DC-4C93-A04E-ECDC3D1FA6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40682" y="178738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9D7062C-7F92-44B7-85AC-425622F65CF2}"/>
              </a:ext>
            </a:extLst>
          </p:cNvPr>
          <p:cNvGrpSpPr/>
          <p:nvPr/>
        </p:nvGrpSpPr>
        <p:grpSpPr>
          <a:xfrm>
            <a:off x="472282" y="2285621"/>
            <a:ext cx="3812760" cy="510120"/>
            <a:chOff x="472282" y="2285621"/>
            <a:chExt cx="381276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C1C641-3D96-4FDC-B351-9C0C2E82F4F5}"/>
                    </a:ext>
                  </a:extLst>
                </p14:cNvPr>
                <p14:cNvContentPartPr/>
                <p14:nvPr/>
              </p14:nvContentPartPr>
              <p14:xfrm>
                <a:off x="472282" y="2285621"/>
                <a:ext cx="1075680" cy="44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C1C641-3D96-4FDC-B351-9C0C2E82F4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962" y="2281301"/>
                  <a:ext cx="1084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8F7171-964C-4EBF-A6AB-7A0EC832AEDD}"/>
                    </a:ext>
                  </a:extLst>
                </p14:cNvPr>
                <p14:cNvContentPartPr/>
                <p14:nvPr/>
              </p14:nvContentPartPr>
              <p14:xfrm>
                <a:off x="1571722" y="2365901"/>
                <a:ext cx="791280" cy="42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8F7171-964C-4EBF-A6AB-7A0EC832AE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67402" y="2361581"/>
                  <a:ext cx="7999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51B8D5-63FD-4A5E-A246-DD2E709B6EC1}"/>
                    </a:ext>
                  </a:extLst>
                </p14:cNvPr>
                <p14:cNvContentPartPr/>
                <p14:nvPr/>
              </p14:nvContentPartPr>
              <p14:xfrm>
                <a:off x="1836682" y="2317661"/>
                <a:ext cx="2448360" cy="420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51B8D5-63FD-4A5E-A246-DD2E709B6E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32002" y="2313341"/>
                  <a:ext cx="245700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744A556-0158-4B63-94F0-7C4E2CF41C51}"/>
                  </a:ext>
                </a:extLst>
              </p14:cNvPr>
              <p14:cNvContentPartPr/>
              <p14:nvPr/>
            </p14:nvContentPartPr>
            <p14:xfrm>
              <a:off x="825802" y="6071741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744A556-0158-4B63-94F0-7C4E2CF41C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1482" y="606742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EBC84E50-D150-4072-903E-E9340478F6A3}"/>
              </a:ext>
            </a:extLst>
          </p:cNvPr>
          <p:cNvSpPr/>
          <p:nvPr/>
        </p:nvSpPr>
        <p:spPr>
          <a:xfrm>
            <a:off x="3619753" y="2899773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413D444-9B47-43C4-B4AF-3C295262C9A1}"/>
              </a:ext>
            </a:extLst>
          </p:cNvPr>
          <p:cNvGrpSpPr/>
          <p:nvPr/>
        </p:nvGrpSpPr>
        <p:grpSpPr>
          <a:xfrm>
            <a:off x="584602" y="3536981"/>
            <a:ext cx="1647360" cy="867960"/>
            <a:chOff x="584602" y="3536981"/>
            <a:chExt cx="164736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76B0EC-ACB7-4B59-9E0B-5B7214200962}"/>
                    </a:ext>
                  </a:extLst>
                </p14:cNvPr>
                <p14:cNvContentPartPr/>
                <p14:nvPr/>
              </p14:nvContentPartPr>
              <p14:xfrm>
                <a:off x="584602" y="3536981"/>
                <a:ext cx="1236240" cy="432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76B0EC-ACB7-4B59-9E0B-5B72142009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0282" y="3532661"/>
                  <a:ext cx="12448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3BC71F-A838-429C-A944-0632E8BDBD7F}"/>
                    </a:ext>
                  </a:extLst>
                </p14:cNvPr>
                <p14:cNvContentPartPr/>
                <p14:nvPr/>
              </p14:nvContentPartPr>
              <p14:xfrm>
                <a:off x="1481002" y="3633101"/>
                <a:ext cx="203400" cy="771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3BC71F-A838-429C-A944-0632E8BDBD7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76682" y="3628781"/>
                  <a:ext cx="21204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D32688-E625-441E-B998-A1131F94B16B}"/>
                    </a:ext>
                  </a:extLst>
                </p14:cNvPr>
                <p14:cNvContentPartPr/>
                <p14:nvPr/>
              </p14:nvContentPartPr>
              <p14:xfrm>
                <a:off x="1836682" y="3641381"/>
                <a:ext cx="395280" cy="615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D32688-E625-441E-B998-A1131F94B1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2002" y="3637061"/>
                  <a:ext cx="403920" cy="62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12EDFD4-D41A-40D0-ACB6-EE47CE352D61}"/>
                  </a:ext>
                </a:extLst>
              </p14:cNvPr>
              <p14:cNvContentPartPr/>
              <p14:nvPr/>
            </p14:nvContentPartPr>
            <p14:xfrm>
              <a:off x="4066162" y="3095621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12EDFD4-D41A-40D0-ACB6-EE47CE352D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61842" y="309130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54CDDEA-9618-486A-BE9B-D6114FBDEB80}"/>
                  </a:ext>
                </a:extLst>
              </p14:cNvPr>
              <p14:cNvContentPartPr/>
              <p14:nvPr/>
            </p14:nvContentPartPr>
            <p14:xfrm>
              <a:off x="4531642" y="3071861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54CDDEA-9618-486A-BE9B-D6114FBDEB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27322" y="306754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96F0A8D0-545D-43FA-A6DB-44354398D58F}"/>
              </a:ext>
            </a:extLst>
          </p:cNvPr>
          <p:cNvSpPr/>
          <p:nvPr/>
        </p:nvSpPr>
        <p:spPr>
          <a:xfrm>
            <a:off x="2993539" y="4546042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AF93D47-6F63-4FBA-BCF4-4A7260EA3024}"/>
              </a:ext>
            </a:extLst>
          </p:cNvPr>
          <p:cNvSpPr/>
          <p:nvPr/>
        </p:nvSpPr>
        <p:spPr>
          <a:xfrm>
            <a:off x="3980659" y="4546042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996B46-B99D-43FD-9649-27B0783BE430}"/>
              </a:ext>
            </a:extLst>
          </p:cNvPr>
          <p:cNvSpPr/>
          <p:nvPr/>
        </p:nvSpPr>
        <p:spPr>
          <a:xfrm>
            <a:off x="5023377" y="4546042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ACF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A73470B-4B91-41FB-B789-BA2573673FFD}"/>
              </a:ext>
            </a:extLst>
          </p:cNvPr>
          <p:cNvGrpSpPr/>
          <p:nvPr/>
        </p:nvGrpSpPr>
        <p:grpSpPr>
          <a:xfrm>
            <a:off x="3448762" y="3528701"/>
            <a:ext cx="2031840" cy="845280"/>
            <a:chOff x="3448762" y="3528701"/>
            <a:chExt cx="203184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F3F1C4-05D3-42D1-A8CD-10FC39F6B501}"/>
                    </a:ext>
                  </a:extLst>
                </p14:cNvPr>
                <p14:cNvContentPartPr/>
                <p14:nvPr/>
              </p14:nvContentPartPr>
              <p14:xfrm>
                <a:off x="3448762" y="3601061"/>
                <a:ext cx="650160" cy="772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F3F1C4-05D3-42D1-A8CD-10FC39F6B5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44442" y="3596741"/>
                  <a:ext cx="65880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4264C9-2347-43D8-B322-2448E9DE7CB3}"/>
                    </a:ext>
                  </a:extLst>
                </p14:cNvPr>
                <p14:cNvContentPartPr/>
                <p14:nvPr/>
              </p14:nvContentPartPr>
              <p14:xfrm>
                <a:off x="4122682" y="3528701"/>
                <a:ext cx="223200" cy="734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4264C9-2347-43D8-B322-2448E9DE7C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8362" y="3524381"/>
                  <a:ext cx="23184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4DC791-D7B9-4230-9BF9-DC7D2C25ED8C}"/>
                    </a:ext>
                  </a:extLst>
                </p14:cNvPr>
                <p14:cNvContentPartPr/>
                <p14:nvPr/>
              </p14:nvContentPartPr>
              <p14:xfrm>
                <a:off x="4098202" y="3641381"/>
                <a:ext cx="1382400" cy="73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4DC791-D7B9-4230-9BF9-DC7D2C25E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93882" y="3637061"/>
                  <a:ext cx="1391040" cy="73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34FCC60-0DD3-4485-90F9-A354EA289527}"/>
                  </a:ext>
                </a:extLst>
              </p14:cNvPr>
              <p14:cNvContentPartPr/>
              <p14:nvPr/>
            </p14:nvContentPartPr>
            <p14:xfrm>
              <a:off x="1122442" y="3208301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34FCC60-0DD3-4485-90F9-A354EA2895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8122" y="3203981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0C3D1B8-15D7-409D-872F-82D6FD46EC0A}"/>
                  </a:ext>
                </a:extLst>
              </p14:cNvPr>
              <p14:cNvContentPartPr/>
              <p14:nvPr/>
            </p14:nvContentPartPr>
            <p14:xfrm>
              <a:off x="2133322" y="3256181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0C3D1B8-15D7-409D-872F-82D6FD46EC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29002" y="3251861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225BD284-97AA-483E-A711-CB6FED4CEEA2}"/>
              </a:ext>
            </a:extLst>
          </p:cNvPr>
          <p:cNvSpPr/>
          <p:nvPr/>
        </p:nvSpPr>
        <p:spPr>
          <a:xfrm>
            <a:off x="5573507" y="2943687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BDE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9BC486-F901-4EB9-AF6A-8E9D527D19D8}"/>
              </a:ext>
            </a:extLst>
          </p:cNvPr>
          <p:cNvSpPr/>
          <p:nvPr/>
        </p:nvSpPr>
        <p:spPr>
          <a:xfrm>
            <a:off x="9664956" y="2853121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423ED69-030F-4B14-90D2-8240CFD23B3C}"/>
              </a:ext>
            </a:extLst>
          </p:cNvPr>
          <p:cNvSpPr/>
          <p:nvPr/>
        </p:nvSpPr>
        <p:spPr>
          <a:xfrm>
            <a:off x="9284897" y="4491105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0D5613-EB68-4224-9E8E-0C7D8AB08849}"/>
              </a:ext>
            </a:extLst>
          </p:cNvPr>
          <p:cNvSpPr/>
          <p:nvPr/>
        </p:nvSpPr>
        <p:spPr>
          <a:xfrm>
            <a:off x="10272017" y="4491105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37F0F4A-FA0A-495A-80A8-4893FF8BFAEA}"/>
              </a:ext>
            </a:extLst>
          </p:cNvPr>
          <p:cNvSpPr/>
          <p:nvPr/>
        </p:nvSpPr>
        <p:spPr>
          <a:xfrm>
            <a:off x="11314735" y="4491105"/>
            <a:ext cx="895705" cy="376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BCF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BD1F491-03A7-4FDE-A740-7CB579BCD808}"/>
              </a:ext>
            </a:extLst>
          </p:cNvPr>
          <p:cNvGrpSpPr/>
          <p:nvPr/>
        </p:nvGrpSpPr>
        <p:grpSpPr>
          <a:xfrm>
            <a:off x="9601892" y="3550886"/>
            <a:ext cx="2051280" cy="896040"/>
            <a:chOff x="8853082" y="3576941"/>
            <a:chExt cx="205128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AF9DDE-AFF1-4218-9B2E-DF012ECEF0F4}"/>
                    </a:ext>
                  </a:extLst>
                </p14:cNvPr>
                <p14:cNvContentPartPr/>
                <p14:nvPr/>
              </p14:nvContentPartPr>
              <p14:xfrm>
                <a:off x="8853082" y="3584861"/>
                <a:ext cx="924840" cy="700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AF9DDE-AFF1-4218-9B2E-DF012ECEF0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48762" y="3580541"/>
                  <a:ext cx="9334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08897F-4DCF-46E4-A99B-4BED865EA780}"/>
                    </a:ext>
                  </a:extLst>
                </p14:cNvPr>
                <p14:cNvContentPartPr/>
                <p14:nvPr/>
              </p14:nvContentPartPr>
              <p14:xfrm>
                <a:off x="9696922" y="3576941"/>
                <a:ext cx="18360" cy="721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08897F-4DCF-46E4-A99B-4BED865EA7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92602" y="3572621"/>
                  <a:ext cx="270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358F26F-4BE5-4F51-9D42-82E43D6B85EF}"/>
                    </a:ext>
                  </a:extLst>
                </p14:cNvPr>
                <p14:cNvContentPartPr/>
                <p14:nvPr/>
              </p14:nvContentPartPr>
              <p14:xfrm>
                <a:off x="9713122" y="3649301"/>
                <a:ext cx="1191240" cy="823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358F26F-4BE5-4F51-9D42-82E43D6B85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08802" y="3644981"/>
                  <a:ext cx="1199880" cy="83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0070986-DB21-4197-A475-0D493370D416}"/>
                  </a:ext>
                </a:extLst>
              </p14:cNvPr>
              <p14:cNvContentPartPr/>
              <p14:nvPr/>
            </p14:nvContentPartPr>
            <p14:xfrm>
              <a:off x="7403002" y="2213621"/>
              <a:ext cx="2521670" cy="6395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0070986-DB21-4197-A475-0D493370D4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98682" y="2209302"/>
                <a:ext cx="2530310" cy="648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EEAEBE3-BD7B-4EFB-B2C9-D54E0F43BC5A}"/>
                  </a:ext>
                </a:extLst>
              </p14:cNvPr>
              <p14:cNvContentPartPr/>
              <p14:nvPr/>
            </p14:nvContentPartPr>
            <p14:xfrm rot="1707138">
              <a:off x="6338672" y="2005731"/>
              <a:ext cx="462617" cy="10060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EEAEBE3-BD7B-4EFB-B2C9-D54E0F43BC5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 rot="1707138">
                <a:off x="6334348" y="2001410"/>
                <a:ext cx="471264" cy="1014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77B8A50-9B31-441F-B31B-A1F90E1A82C0}"/>
                  </a:ext>
                </a:extLst>
              </p14:cNvPr>
              <p14:cNvContentPartPr/>
              <p14:nvPr/>
            </p14:nvContentPartPr>
            <p14:xfrm>
              <a:off x="5011760" y="2077027"/>
              <a:ext cx="360" cy="3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77B8A50-9B31-441F-B31B-A1F90E1A82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07440" y="207270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9E24B13-BEE2-4D4F-A62F-A71CCC03C0F6}"/>
                  </a:ext>
                </a:extLst>
              </p14:cNvPr>
              <p14:cNvContentPartPr/>
              <p14:nvPr/>
            </p14:nvContentPartPr>
            <p14:xfrm>
              <a:off x="4086200" y="-745373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9E24B13-BEE2-4D4F-A62F-A71CCC03C0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1880" y="-749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A907D76-1438-472F-952D-49579275AB5C}"/>
                  </a:ext>
                </a:extLst>
              </p14:cNvPr>
              <p14:cNvContentPartPr/>
              <p14:nvPr/>
            </p14:nvContentPartPr>
            <p14:xfrm>
              <a:off x="8574680" y="-960293"/>
              <a:ext cx="468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A907D76-1438-472F-952D-49579275AB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70360" y="-964613"/>
                <a:ext cx="13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221BFF4-B301-469D-944C-059F2ACFA2FB}"/>
                  </a:ext>
                </a:extLst>
              </p14:cNvPr>
              <p14:cNvContentPartPr/>
              <p14:nvPr/>
            </p14:nvContentPartPr>
            <p14:xfrm>
              <a:off x="7090162" y="2245358"/>
              <a:ext cx="621720" cy="642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221BFF4-B301-469D-944C-059F2ACFA2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85842" y="2241038"/>
                <a:ext cx="630360" cy="650880"/>
              </a:xfrm>
              <a:prstGeom prst="rect">
                <a:avLst/>
              </a:prstGeom>
            </p:spPr>
          </p:pic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F482078D-A31C-469D-B1AB-9BDDA5759F43}"/>
              </a:ext>
            </a:extLst>
          </p:cNvPr>
          <p:cNvSpPr/>
          <p:nvPr/>
        </p:nvSpPr>
        <p:spPr>
          <a:xfrm>
            <a:off x="7422506" y="2924882"/>
            <a:ext cx="1195136" cy="52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0EE147-19D0-40FC-8192-1128739A558F}"/>
              </a:ext>
            </a:extLst>
          </p:cNvPr>
          <p:cNvSpPr txBox="1"/>
          <p:nvPr/>
        </p:nvSpPr>
        <p:spPr>
          <a:xfrm>
            <a:off x="3567597" y="5582168"/>
            <a:ext cx="482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ABD, ABE, ABF, ADE, ADF, AEF, BDE, BDF, BEF,DEF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7E1B5D8-CF55-4877-9E35-AB69C21D6AB7}"/>
                  </a:ext>
                </a:extLst>
              </p14:cNvPr>
              <p14:cNvContentPartPr/>
              <p14:nvPr/>
            </p14:nvContentPartPr>
            <p14:xfrm>
              <a:off x="-129998" y="4249838"/>
              <a:ext cx="1103040" cy="845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7E1B5D8-CF55-4877-9E35-AB69C21D6AB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165638" y="4214198"/>
                <a:ext cx="1174680" cy="9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34E7A1D-3FBE-46EF-8C7E-EF6FB24BCB58}"/>
              </a:ext>
            </a:extLst>
          </p:cNvPr>
          <p:cNvGrpSpPr/>
          <p:nvPr/>
        </p:nvGrpSpPr>
        <p:grpSpPr>
          <a:xfrm>
            <a:off x="3729215" y="5848958"/>
            <a:ext cx="654840" cy="99360"/>
            <a:chOff x="3729215" y="5848958"/>
            <a:chExt cx="654840" cy="9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880A8CF-91BA-4747-B24F-2AAACA568036}"/>
                    </a:ext>
                  </a:extLst>
                </p14:cNvPr>
                <p14:cNvContentPartPr/>
                <p14:nvPr/>
              </p14:nvContentPartPr>
              <p14:xfrm>
                <a:off x="3729215" y="5848958"/>
                <a:ext cx="172440" cy="91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880A8CF-91BA-4747-B24F-2AAACA5680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20575" y="5839958"/>
                  <a:ext cx="190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97F176-415C-40E8-8144-AA4A053FEBE0}"/>
                    </a:ext>
                  </a:extLst>
                </p14:cNvPr>
                <p14:cNvContentPartPr/>
                <p14:nvPr/>
              </p14:nvContentPartPr>
              <p14:xfrm>
                <a:off x="4234655" y="5887118"/>
                <a:ext cx="149400" cy="61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97F176-415C-40E8-8144-AA4A053FEB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6015" y="5878118"/>
                  <a:ext cx="16704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7048DC4-7B2F-42E6-B595-6C7AE4E31ADE}"/>
                  </a:ext>
                </a:extLst>
              </p14:cNvPr>
              <p14:cNvContentPartPr/>
              <p14:nvPr/>
            </p14:nvContentPartPr>
            <p14:xfrm>
              <a:off x="216335" y="5133278"/>
              <a:ext cx="225720" cy="355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7048DC4-7B2F-42E6-B595-6C7AE4E31A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7695" y="5124278"/>
                <a:ext cx="2433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C4AC7D5-511A-4F67-AD0D-9E5D88635C99}"/>
                  </a:ext>
                </a:extLst>
              </p14:cNvPr>
              <p14:cNvContentPartPr/>
              <p14:nvPr/>
            </p14:nvContentPartPr>
            <p14:xfrm>
              <a:off x="208055" y="5340998"/>
              <a:ext cx="151200" cy="16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C4AC7D5-511A-4F67-AD0D-9E5D88635C9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9415" y="5332358"/>
                <a:ext cx="1688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76852C0-38E5-4986-9EDD-570399E70A43}"/>
                  </a:ext>
                </a:extLst>
              </p14:cNvPr>
              <p14:cNvContentPartPr/>
              <p14:nvPr/>
            </p14:nvContentPartPr>
            <p14:xfrm>
              <a:off x="488855" y="5179718"/>
              <a:ext cx="228600" cy="212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76852C0-38E5-4986-9EDD-570399E70A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0215" y="5170718"/>
                <a:ext cx="246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7D84DB-7994-4C0F-953C-58DD3C98AED0}"/>
                  </a:ext>
                </a:extLst>
              </p14:cNvPr>
              <p14:cNvContentPartPr/>
              <p14:nvPr/>
            </p14:nvContentPartPr>
            <p14:xfrm>
              <a:off x="729695" y="5189078"/>
              <a:ext cx="21600" cy="264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7D84DB-7994-4C0F-953C-58DD3C98AE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0695" y="5180438"/>
                <a:ext cx="392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BDF9C6B-34C6-4823-B594-042BD5D35CBB}"/>
                  </a:ext>
                </a:extLst>
              </p14:cNvPr>
              <p14:cNvContentPartPr/>
              <p14:nvPr/>
            </p14:nvContentPartPr>
            <p14:xfrm>
              <a:off x="682175" y="5179358"/>
              <a:ext cx="177480" cy="290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BDF9C6B-34C6-4823-B594-042BD5D35C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3175" y="5170718"/>
                <a:ext cx="195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F2EECE8-EE2B-44E6-ABA0-7D90B04CF6E9}"/>
                  </a:ext>
                </a:extLst>
              </p14:cNvPr>
              <p14:cNvContentPartPr/>
              <p14:nvPr/>
            </p14:nvContentPartPr>
            <p14:xfrm>
              <a:off x="978815" y="4370078"/>
              <a:ext cx="1074240" cy="901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F2EECE8-EE2B-44E6-ABA0-7D90B04CF6E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9815" y="4361438"/>
                <a:ext cx="109188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29635F6-A048-47A9-8B8B-A9EF1060DFC6}"/>
                  </a:ext>
                </a:extLst>
              </p14:cNvPr>
              <p14:cNvContentPartPr/>
              <p14:nvPr/>
            </p14:nvContentPartPr>
            <p14:xfrm>
              <a:off x="1250615" y="5341718"/>
              <a:ext cx="185760" cy="420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29635F6-A048-47A9-8B8B-A9EF1060DFC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41615" y="5332718"/>
                <a:ext cx="20340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6E817FF-A2F4-49CD-821B-E4B639CCEEF8}"/>
                  </a:ext>
                </a:extLst>
              </p14:cNvPr>
              <p14:cNvContentPartPr/>
              <p14:nvPr/>
            </p14:nvContentPartPr>
            <p14:xfrm>
              <a:off x="1290935" y="5554838"/>
              <a:ext cx="93960" cy="19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6E817FF-A2F4-49CD-821B-E4B639CCEEF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82295" y="5545838"/>
                <a:ext cx="111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87990E-2153-4D74-A09E-6CA2D2B7C4DA}"/>
                  </a:ext>
                </a:extLst>
              </p14:cNvPr>
              <p14:cNvContentPartPr/>
              <p14:nvPr/>
            </p14:nvContentPartPr>
            <p14:xfrm>
              <a:off x="1467335" y="5397878"/>
              <a:ext cx="50040" cy="326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87990E-2153-4D74-A09E-6CA2D2B7C4D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58695" y="5388878"/>
                <a:ext cx="676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C6EA32-4A63-4AD8-A169-CEB9C2DEAC64}"/>
                  </a:ext>
                </a:extLst>
              </p14:cNvPr>
              <p14:cNvContentPartPr/>
              <p14:nvPr/>
            </p14:nvContentPartPr>
            <p14:xfrm>
              <a:off x="1443575" y="5383478"/>
              <a:ext cx="146880" cy="343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C6EA32-4A63-4AD8-A169-CEB9C2DEAC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34575" y="5374838"/>
                <a:ext cx="1645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F9E18B0-0625-483B-AC0F-9B3C4D7993DC}"/>
                  </a:ext>
                </a:extLst>
              </p14:cNvPr>
              <p14:cNvContentPartPr/>
              <p14:nvPr/>
            </p14:nvContentPartPr>
            <p14:xfrm>
              <a:off x="1652015" y="5397158"/>
              <a:ext cx="120240" cy="16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F9E18B0-0625-483B-AC0F-9B3C4D7993D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43375" y="5388518"/>
                <a:ext cx="137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CC0581A-2081-4011-A803-571D895682BB}"/>
                  </a:ext>
                </a:extLst>
              </p14:cNvPr>
              <p14:cNvContentPartPr/>
              <p14:nvPr/>
            </p14:nvContentPartPr>
            <p14:xfrm>
              <a:off x="1651655" y="5413718"/>
              <a:ext cx="210600" cy="350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CC0581A-2081-4011-A803-571D895682B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43015" y="5405078"/>
                <a:ext cx="228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59DE7AF-1241-405B-A65D-8E1B92FD2B6C}"/>
                  </a:ext>
                </a:extLst>
              </p14:cNvPr>
              <p14:cNvContentPartPr/>
              <p14:nvPr/>
            </p14:nvContentPartPr>
            <p14:xfrm>
              <a:off x="1644095" y="5526398"/>
              <a:ext cx="145800" cy="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59DE7AF-1241-405B-A65D-8E1B92FD2B6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35095" y="5517398"/>
                <a:ext cx="163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07005BC-1508-437A-8669-FED76B1E5155}"/>
                  </a:ext>
                </a:extLst>
              </p14:cNvPr>
              <p14:cNvContentPartPr/>
              <p14:nvPr/>
            </p14:nvContentPartPr>
            <p14:xfrm>
              <a:off x="4715975" y="5870918"/>
              <a:ext cx="109440" cy="1476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07005BC-1508-437A-8669-FED76B1E515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07335" y="5862278"/>
                <a:ext cx="1270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5FAED46-8D6F-4760-A034-FAD2792F9783}"/>
                  </a:ext>
                </a:extLst>
              </p14:cNvPr>
              <p14:cNvContentPartPr/>
              <p14:nvPr/>
            </p14:nvContentPartPr>
            <p14:xfrm>
              <a:off x="5149055" y="5847158"/>
              <a:ext cx="209520" cy="986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5FAED46-8D6F-4760-A034-FAD2792F97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140055" y="5838158"/>
                <a:ext cx="22716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4EFE683-3DED-422F-A03C-4D3E436AC6ED}"/>
              </a:ext>
            </a:extLst>
          </p:cNvPr>
          <p:cNvGrpSpPr/>
          <p:nvPr/>
        </p:nvGrpSpPr>
        <p:grpSpPr>
          <a:xfrm>
            <a:off x="143975" y="1603838"/>
            <a:ext cx="956880" cy="1895400"/>
            <a:chOff x="143975" y="1603838"/>
            <a:chExt cx="956880" cy="18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08D764E-7089-4C0C-8AAE-7ED4125D79AC}"/>
                    </a:ext>
                  </a:extLst>
                </p14:cNvPr>
                <p14:cNvContentPartPr/>
                <p14:nvPr/>
              </p14:nvContentPartPr>
              <p14:xfrm>
                <a:off x="358895" y="2718758"/>
                <a:ext cx="741960" cy="780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08D764E-7089-4C0C-8AAE-7ED4125D79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9895" y="2709758"/>
                  <a:ext cx="75960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3FC912-8153-4D25-8F01-4BB9C8DABF38}"/>
                    </a:ext>
                  </a:extLst>
                </p14:cNvPr>
                <p14:cNvContentPartPr/>
                <p14:nvPr/>
              </p14:nvContentPartPr>
              <p14:xfrm>
                <a:off x="184295" y="2365958"/>
                <a:ext cx="129600" cy="347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3FC912-8153-4D25-8F01-4BB9C8DABF3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295" y="2356958"/>
                  <a:ext cx="147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F7BED6-7CF7-40C6-9B0B-8D311D7E1B2A}"/>
                    </a:ext>
                  </a:extLst>
                </p14:cNvPr>
                <p14:cNvContentPartPr/>
                <p14:nvPr/>
              </p14:nvContentPartPr>
              <p14:xfrm>
                <a:off x="143975" y="2537678"/>
                <a:ext cx="231480" cy="20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F7BED6-7CF7-40C6-9B0B-8D311D7E1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4975" y="2529038"/>
                  <a:ext cx="249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A12D8D4-5816-4758-BDA7-2DED23895BAD}"/>
                    </a:ext>
                  </a:extLst>
                </p14:cNvPr>
                <p14:cNvContentPartPr/>
                <p14:nvPr/>
              </p14:nvContentPartPr>
              <p14:xfrm>
                <a:off x="408935" y="2301518"/>
                <a:ext cx="64080" cy="304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A12D8D4-5816-4758-BDA7-2DED23895B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9935" y="2292878"/>
                  <a:ext cx="81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994E7E6-56EC-45B5-A038-5E5386987300}"/>
                    </a:ext>
                  </a:extLst>
                </p14:cNvPr>
                <p14:cNvContentPartPr/>
                <p14:nvPr/>
              </p14:nvContentPartPr>
              <p14:xfrm>
                <a:off x="368615" y="2278118"/>
                <a:ext cx="195120" cy="295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994E7E6-56EC-45B5-A038-5E538698730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9615" y="2269118"/>
                  <a:ext cx="212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3BB2319-4628-4EA5-9487-5ED16428313F}"/>
                    </a:ext>
                  </a:extLst>
                </p14:cNvPr>
                <p14:cNvContentPartPr/>
                <p14:nvPr/>
              </p14:nvContentPartPr>
              <p14:xfrm>
                <a:off x="633215" y="2189558"/>
                <a:ext cx="222480" cy="24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3BB2319-4628-4EA5-9487-5ED1642831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4215" y="2180558"/>
                  <a:ext cx="240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EF091C3-A18B-4609-B8C3-5924916AAC39}"/>
                    </a:ext>
                  </a:extLst>
                </p14:cNvPr>
                <p14:cNvContentPartPr/>
                <p14:nvPr/>
              </p14:nvContentPartPr>
              <p14:xfrm>
                <a:off x="712775" y="2229518"/>
                <a:ext cx="199800" cy="311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EF091C3-A18B-4609-B8C3-5924916AAC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4135" y="2220518"/>
                  <a:ext cx="217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C38C1E7-7B79-4766-9680-56CD6C3901A7}"/>
                    </a:ext>
                  </a:extLst>
                </p14:cNvPr>
                <p14:cNvContentPartPr/>
                <p14:nvPr/>
              </p14:nvContentPartPr>
              <p14:xfrm>
                <a:off x="705575" y="2313038"/>
                <a:ext cx="223560" cy="37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C38C1E7-7B79-4766-9680-56CD6C3901A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6935" y="2304038"/>
                  <a:ext cx="241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EB5CA9-D2FA-4B87-AEA6-BE084B083F7A}"/>
                    </a:ext>
                  </a:extLst>
                </p14:cNvPr>
                <p14:cNvContentPartPr/>
                <p14:nvPr/>
              </p14:nvContentPartPr>
              <p14:xfrm>
                <a:off x="1004735" y="2414198"/>
                <a:ext cx="38520" cy="20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EB5CA9-D2FA-4B87-AEA6-BE084B083F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6095" y="2405198"/>
                  <a:ext cx="56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04A1D3D-CD14-4D07-BCEA-635FCD4570AF}"/>
                    </a:ext>
                  </a:extLst>
                </p14:cNvPr>
                <p14:cNvContentPartPr/>
                <p14:nvPr/>
              </p14:nvContentPartPr>
              <p14:xfrm>
                <a:off x="240455" y="1742078"/>
                <a:ext cx="171360" cy="311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04A1D3D-CD14-4D07-BCEA-635FCD4570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1815" y="1733438"/>
                  <a:ext cx="189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A102733-70AB-4492-BDA1-34F73C9D497B}"/>
                    </a:ext>
                  </a:extLst>
                </p14:cNvPr>
                <p14:cNvContentPartPr/>
                <p14:nvPr/>
              </p14:nvContentPartPr>
              <p14:xfrm>
                <a:off x="264215" y="1868798"/>
                <a:ext cx="120960" cy="48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A102733-70AB-4492-BDA1-34F73C9D497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5575" y="1859798"/>
                  <a:ext cx="13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503CDF-48C4-473C-B097-98C6660CECF9}"/>
                    </a:ext>
                  </a:extLst>
                </p14:cNvPr>
                <p14:cNvContentPartPr/>
                <p14:nvPr/>
              </p14:nvContentPartPr>
              <p14:xfrm>
                <a:off x="488855" y="1732358"/>
                <a:ext cx="11520" cy="187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503CDF-48C4-473C-B097-98C6660CEC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0215" y="1723358"/>
                  <a:ext cx="29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1F1D9CA-1B97-43DD-9006-C874DC891666}"/>
                    </a:ext>
                  </a:extLst>
                </p14:cNvPr>
                <p14:cNvContentPartPr/>
                <p14:nvPr/>
              </p14:nvContentPartPr>
              <p14:xfrm>
                <a:off x="456815" y="1699598"/>
                <a:ext cx="262080" cy="240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1F1D9CA-1B97-43DD-9006-C874DC8916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7815" y="1690598"/>
                  <a:ext cx="279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2D4634-21B2-4DB8-979C-7134FEACD1FD}"/>
                    </a:ext>
                  </a:extLst>
                </p14:cNvPr>
                <p14:cNvContentPartPr/>
                <p14:nvPr/>
              </p14:nvContentPartPr>
              <p14:xfrm>
                <a:off x="785855" y="1603838"/>
                <a:ext cx="9000" cy="276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2D4634-21B2-4DB8-979C-7134FEACD1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855" y="1595198"/>
                  <a:ext cx="26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4B0ECB8-24E5-4821-A3E9-78682AAD2601}"/>
                    </a:ext>
                  </a:extLst>
                </p14:cNvPr>
                <p14:cNvContentPartPr/>
                <p14:nvPr/>
              </p14:nvContentPartPr>
              <p14:xfrm>
                <a:off x="801695" y="1635518"/>
                <a:ext cx="169920" cy="12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4B0ECB8-24E5-4821-A3E9-78682AAD26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3055" y="1626518"/>
                  <a:ext cx="187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5C3BB40-6D09-4BC7-8F15-C3F8A5EBBF51}"/>
                    </a:ext>
                  </a:extLst>
                </p14:cNvPr>
                <p14:cNvContentPartPr/>
                <p14:nvPr/>
              </p14:nvContentPartPr>
              <p14:xfrm>
                <a:off x="825815" y="1772318"/>
                <a:ext cx="19584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5C3BB40-6D09-4BC7-8F15-C3F8A5EBBF5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6815" y="1763318"/>
                  <a:ext cx="2134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1C0AC89-9C35-465E-B972-15D5DB1CD96C}"/>
                  </a:ext>
                </a:extLst>
              </p14:cNvPr>
              <p14:cNvContentPartPr/>
              <p14:nvPr/>
            </p14:nvContentPartPr>
            <p14:xfrm>
              <a:off x="3834335" y="6071798"/>
              <a:ext cx="24120" cy="2505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1C0AC89-9C35-465E-B972-15D5DB1CD9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825335" y="6062798"/>
                <a:ext cx="417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EFB26BA-B752-4097-B778-87F24FC52964}"/>
                  </a:ext>
                </a:extLst>
              </p14:cNvPr>
              <p14:cNvContentPartPr/>
              <p14:nvPr/>
            </p14:nvContentPartPr>
            <p14:xfrm>
              <a:off x="4282895" y="6039398"/>
              <a:ext cx="360" cy="1825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EFB26BA-B752-4097-B778-87F24FC5296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74255" y="6030758"/>
                <a:ext cx="18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71B5D9E-C217-4BBA-87D0-F719FB887D93}"/>
                  </a:ext>
                </a:extLst>
              </p14:cNvPr>
              <p14:cNvContentPartPr/>
              <p14:nvPr/>
            </p14:nvContentPartPr>
            <p14:xfrm>
              <a:off x="2726975" y="5261438"/>
              <a:ext cx="204120" cy="17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71B5D9E-C217-4BBA-87D0-F719FB887D9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17975" y="5252798"/>
                <a:ext cx="221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01136A5-29D3-4EB5-B7B6-9C3E22A9E2B2}"/>
                  </a:ext>
                </a:extLst>
              </p14:cNvPr>
              <p14:cNvContentPartPr/>
              <p14:nvPr/>
            </p14:nvContentPartPr>
            <p14:xfrm>
              <a:off x="4748375" y="6079358"/>
              <a:ext cx="51840" cy="221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01136A5-29D3-4EB5-B7B6-9C3E22A9E2B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39375" y="6070718"/>
                <a:ext cx="694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4FBF78E-C457-4056-97A0-E2294CFB354C}"/>
                  </a:ext>
                </a:extLst>
              </p14:cNvPr>
              <p14:cNvContentPartPr/>
              <p14:nvPr/>
            </p14:nvContentPartPr>
            <p14:xfrm>
              <a:off x="5197295" y="6031478"/>
              <a:ext cx="25200" cy="2080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4FBF78E-C457-4056-97A0-E2294CFB354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88295" y="6022838"/>
                <a:ext cx="4284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5C7F928-AF30-4B87-8BAF-4B8836B3B2BF}"/>
              </a:ext>
            </a:extLst>
          </p:cNvPr>
          <p:cNvGrpSpPr/>
          <p:nvPr/>
        </p:nvGrpSpPr>
        <p:grpSpPr>
          <a:xfrm>
            <a:off x="5470175" y="5876678"/>
            <a:ext cx="372600" cy="261000"/>
            <a:chOff x="5470175" y="5876678"/>
            <a:chExt cx="37260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F97EC8-E1A7-4548-B802-93FF2345BA24}"/>
                    </a:ext>
                  </a:extLst>
                </p14:cNvPr>
                <p14:cNvContentPartPr/>
                <p14:nvPr/>
              </p14:nvContentPartPr>
              <p14:xfrm>
                <a:off x="5619935" y="5934638"/>
                <a:ext cx="222840" cy="203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F97EC8-E1A7-4548-B802-93FF2345BA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11295" y="5925638"/>
                  <a:ext cx="24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B14AB51-CA51-42F8-9E43-736267B3792F}"/>
                    </a:ext>
                  </a:extLst>
                </p14:cNvPr>
                <p14:cNvContentPartPr/>
                <p14:nvPr/>
              </p14:nvContentPartPr>
              <p14:xfrm>
                <a:off x="5470175" y="5876678"/>
                <a:ext cx="146520" cy="57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B14AB51-CA51-42F8-9E43-736267B379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61175" y="5868038"/>
                  <a:ext cx="16416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14D22E1-4397-4126-B43C-CFB315660742}"/>
                  </a:ext>
                </a:extLst>
              </p14:cNvPr>
              <p14:cNvContentPartPr/>
              <p14:nvPr/>
            </p14:nvContentPartPr>
            <p14:xfrm>
              <a:off x="5429495" y="2759078"/>
              <a:ext cx="1343160" cy="8193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14D22E1-4397-4126-B43C-CFB31566074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20855" y="2750078"/>
                <a:ext cx="1360800" cy="83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68BCF12-6C05-4F01-A0B9-1F20FE9B2F00}"/>
              </a:ext>
            </a:extLst>
          </p:cNvPr>
          <p:cNvGrpSpPr/>
          <p:nvPr/>
        </p:nvGrpSpPr>
        <p:grpSpPr>
          <a:xfrm>
            <a:off x="5428415" y="2260478"/>
            <a:ext cx="869760" cy="390600"/>
            <a:chOff x="5428415" y="2260478"/>
            <a:chExt cx="86976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216107-18C5-4746-8F41-A900A6524E6B}"/>
                    </a:ext>
                  </a:extLst>
                </p14:cNvPr>
                <p14:cNvContentPartPr/>
                <p14:nvPr/>
              </p14:nvContentPartPr>
              <p14:xfrm>
                <a:off x="5428415" y="2275958"/>
                <a:ext cx="239760" cy="288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216107-18C5-4746-8F41-A900A6524E6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19775" y="2266958"/>
                  <a:ext cx="257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494DD2C-C8C2-4C43-BB22-FBDB00F8230C}"/>
                    </a:ext>
                  </a:extLst>
                </p14:cNvPr>
                <p14:cNvContentPartPr/>
                <p14:nvPr/>
              </p14:nvContentPartPr>
              <p14:xfrm>
                <a:off x="5670335" y="2293598"/>
                <a:ext cx="50040" cy="221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494DD2C-C8C2-4C43-BB22-FBDB00F823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61695" y="2284958"/>
                  <a:ext cx="67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825809E-A6C6-4E08-A5C5-86F8B0C95AE8}"/>
                    </a:ext>
                  </a:extLst>
                </p14:cNvPr>
                <p14:cNvContentPartPr/>
                <p14:nvPr/>
              </p14:nvContentPartPr>
              <p14:xfrm>
                <a:off x="5784815" y="2301518"/>
                <a:ext cx="103680" cy="2098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825809E-A6C6-4E08-A5C5-86F8B0C95A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76175" y="2292518"/>
                  <a:ext cx="121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FA441D-8664-4C50-8EDE-E59690F22E1A}"/>
                    </a:ext>
                  </a:extLst>
                </p14:cNvPr>
                <p14:cNvContentPartPr/>
                <p14:nvPr/>
              </p14:nvContentPartPr>
              <p14:xfrm>
                <a:off x="5654495" y="2260478"/>
                <a:ext cx="162360" cy="33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FA441D-8664-4C50-8EDE-E59690F22E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45495" y="2251838"/>
                  <a:ext cx="180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A3432A7-C429-4020-8609-39FEE7FF89B8}"/>
                    </a:ext>
                  </a:extLst>
                </p14:cNvPr>
                <p14:cNvContentPartPr/>
                <p14:nvPr/>
              </p14:nvContentPartPr>
              <p14:xfrm>
                <a:off x="5992895" y="2301518"/>
                <a:ext cx="295920" cy="309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A3432A7-C429-4020-8609-39FEE7FF89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83895" y="2292878"/>
                  <a:ext cx="313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4B20FA4-4065-436B-8B81-8395D85466A0}"/>
                    </a:ext>
                  </a:extLst>
                </p14:cNvPr>
                <p14:cNvContentPartPr/>
                <p14:nvPr/>
              </p14:nvContentPartPr>
              <p14:xfrm>
                <a:off x="5959415" y="2424998"/>
                <a:ext cx="226800" cy="37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4B20FA4-4065-436B-8B81-8395D85466A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50415" y="2416358"/>
                  <a:ext cx="244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B48EE16-02F4-4252-84A8-E0E7EC439343}"/>
                    </a:ext>
                  </a:extLst>
                </p14:cNvPr>
                <p14:cNvContentPartPr/>
                <p14:nvPr/>
              </p14:nvContentPartPr>
              <p14:xfrm>
                <a:off x="6256055" y="2510318"/>
                <a:ext cx="42120" cy="140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B48EE16-02F4-4252-84A8-E0E7EC43934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47415" y="2501318"/>
                  <a:ext cx="597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DA7CDDE-FD2E-4892-B216-0750F609A9A3}"/>
              </a:ext>
            </a:extLst>
          </p:cNvPr>
          <p:cNvGrpSpPr/>
          <p:nvPr/>
        </p:nvGrpSpPr>
        <p:grpSpPr>
          <a:xfrm>
            <a:off x="6087575" y="5744198"/>
            <a:ext cx="1116720" cy="456120"/>
            <a:chOff x="6087575" y="5744198"/>
            <a:chExt cx="11167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92F2074-9651-4ED1-A7C7-BD6C5386C437}"/>
                    </a:ext>
                  </a:extLst>
                </p14:cNvPr>
                <p14:cNvContentPartPr/>
                <p14:nvPr/>
              </p14:nvContentPartPr>
              <p14:xfrm>
                <a:off x="6087575" y="5877758"/>
                <a:ext cx="154800" cy="146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92F2074-9651-4ED1-A7C7-BD6C5386C43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78935" y="5869118"/>
                  <a:ext cx="17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2F6E7D-5994-4B9D-9798-5562A1B7B5CA}"/>
                    </a:ext>
                  </a:extLst>
                </p14:cNvPr>
                <p14:cNvContentPartPr/>
                <p14:nvPr/>
              </p14:nvContentPartPr>
              <p14:xfrm>
                <a:off x="6092255" y="6102038"/>
                <a:ext cx="92160" cy="9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2F6E7D-5994-4B9D-9798-5562A1B7B5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83615" y="6093398"/>
                  <a:ext cx="109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22E42C-011E-4056-BED5-AB4DB5EC336A}"/>
                    </a:ext>
                  </a:extLst>
                </p14:cNvPr>
                <p14:cNvContentPartPr/>
                <p14:nvPr/>
              </p14:nvContentPartPr>
              <p14:xfrm>
                <a:off x="6632975" y="5975318"/>
                <a:ext cx="360" cy="128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22E42C-011E-4056-BED5-AB4DB5EC33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4335" y="5966318"/>
                  <a:ext cx="18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A6F84BC-8F10-4E96-8B6B-89600EC73DD5}"/>
                    </a:ext>
                  </a:extLst>
                </p14:cNvPr>
                <p14:cNvContentPartPr/>
                <p14:nvPr/>
              </p14:nvContentPartPr>
              <p14:xfrm>
                <a:off x="6512735" y="5744198"/>
                <a:ext cx="300600" cy="151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A6F84BC-8F10-4E96-8B6B-89600EC73DD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03735" y="5735558"/>
                  <a:ext cx="318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2E2E766-57B8-4AC5-B863-A97D9C2D3DB8}"/>
                    </a:ext>
                  </a:extLst>
                </p14:cNvPr>
                <p14:cNvContentPartPr/>
                <p14:nvPr/>
              </p14:nvContentPartPr>
              <p14:xfrm>
                <a:off x="7001975" y="5936438"/>
                <a:ext cx="202320" cy="114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2E2E766-57B8-4AC5-B863-A97D9C2D3DB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93335" y="5927798"/>
                  <a:ext cx="219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899093F-15AE-4A58-89F3-7153894149A7}"/>
                    </a:ext>
                  </a:extLst>
                </p14:cNvPr>
                <p14:cNvContentPartPr/>
                <p14:nvPr/>
              </p14:nvContentPartPr>
              <p14:xfrm>
                <a:off x="6962015" y="5779838"/>
                <a:ext cx="158760" cy="105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899093F-15AE-4A58-89F3-7153894149A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53015" y="5770838"/>
                  <a:ext cx="17640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D7B1380-0424-46DA-AAA0-DE5A6363CC24}"/>
              </a:ext>
            </a:extLst>
          </p:cNvPr>
          <p:cNvGrpSpPr/>
          <p:nvPr/>
        </p:nvGrpSpPr>
        <p:grpSpPr>
          <a:xfrm>
            <a:off x="5279735" y="1732358"/>
            <a:ext cx="862920" cy="366840"/>
            <a:chOff x="5279735" y="1732358"/>
            <a:chExt cx="8629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6062AB-A7AB-4E26-8705-DF40126CEDFE}"/>
                    </a:ext>
                  </a:extLst>
                </p14:cNvPr>
                <p14:cNvContentPartPr/>
                <p14:nvPr/>
              </p14:nvContentPartPr>
              <p14:xfrm>
                <a:off x="5279735" y="1776998"/>
                <a:ext cx="153000" cy="322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6062AB-A7AB-4E26-8705-DF40126CED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71095" y="1768358"/>
                  <a:ext cx="1706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781297B-2591-4035-B113-3E9A376F3E17}"/>
                    </a:ext>
                  </a:extLst>
                </p14:cNvPr>
                <p14:cNvContentPartPr/>
                <p14:nvPr/>
              </p14:nvContentPartPr>
              <p14:xfrm>
                <a:off x="5533895" y="1780598"/>
                <a:ext cx="8640" cy="275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781297B-2591-4035-B113-3E9A376F3E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25255" y="1771598"/>
                  <a:ext cx="26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FDA9C67-58AF-42B2-9DFD-AE2B2D0BC5DB}"/>
                    </a:ext>
                  </a:extLst>
                </p14:cNvPr>
                <p14:cNvContentPartPr/>
                <p14:nvPr/>
              </p14:nvContentPartPr>
              <p14:xfrm>
                <a:off x="5478095" y="1755038"/>
                <a:ext cx="167400" cy="281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FDA9C67-58AF-42B2-9DFD-AE2B2D0BC5D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469095" y="1746038"/>
                  <a:ext cx="185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B3300B5-F493-4754-BD2B-2D527A43A4D2}"/>
                    </a:ext>
                  </a:extLst>
                </p14:cNvPr>
                <p14:cNvContentPartPr/>
                <p14:nvPr/>
              </p14:nvContentPartPr>
              <p14:xfrm>
                <a:off x="5734775" y="1732358"/>
                <a:ext cx="10080" cy="3304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B3300B5-F493-4754-BD2B-2D527A43A4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25775" y="1723358"/>
                  <a:ext cx="27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AE2E4E7-06FF-417C-B572-F7FE95DA0DE9}"/>
                    </a:ext>
                  </a:extLst>
                </p14:cNvPr>
                <p14:cNvContentPartPr/>
                <p14:nvPr/>
              </p14:nvContentPartPr>
              <p14:xfrm>
                <a:off x="5694815" y="1764398"/>
                <a:ext cx="123840" cy="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AE2E4E7-06FF-417C-B572-F7FE95DA0DE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85815" y="1755398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4D13AC1-1BB7-4DF7-B814-6E69A2F0E6FF}"/>
                    </a:ext>
                  </a:extLst>
                </p14:cNvPr>
                <p14:cNvContentPartPr/>
                <p14:nvPr/>
              </p14:nvContentPartPr>
              <p14:xfrm>
                <a:off x="5774735" y="1876718"/>
                <a:ext cx="107640" cy="9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4D13AC1-1BB7-4DF7-B814-6E69A2F0E6F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66095" y="1867718"/>
                  <a:ext cx="125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6C75BDC-4224-4C7A-AC02-540BC3CD0077}"/>
                    </a:ext>
                  </a:extLst>
                </p14:cNvPr>
                <p14:cNvContentPartPr/>
                <p14:nvPr/>
              </p14:nvContentPartPr>
              <p14:xfrm>
                <a:off x="5710655" y="1854398"/>
                <a:ext cx="29448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6C75BDC-4224-4C7A-AC02-540BC3CD00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02015" y="1845398"/>
                  <a:ext cx="312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1B7AC5-2095-4B9A-AA5D-748B12F9D528}"/>
                    </a:ext>
                  </a:extLst>
                </p14:cNvPr>
                <p14:cNvContentPartPr/>
                <p14:nvPr/>
              </p14:nvContentPartPr>
              <p14:xfrm>
                <a:off x="5742695" y="1772318"/>
                <a:ext cx="399960" cy="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51B7AC5-2095-4B9A-AA5D-748B12F9D52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3695" y="1763318"/>
                  <a:ext cx="417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0C645D3-32F4-4B4B-8ABD-FE6F8BE2AC6B}"/>
              </a:ext>
            </a:extLst>
          </p:cNvPr>
          <p:cNvGrpSpPr/>
          <p:nvPr/>
        </p:nvGrpSpPr>
        <p:grpSpPr>
          <a:xfrm>
            <a:off x="7185215" y="2741438"/>
            <a:ext cx="1254600" cy="1589400"/>
            <a:chOff x="7185215" y="2741438"/>
            <a:chExt cx="1254600" cy="15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BF35922-04CC-4AA8-9947-5D489C2AA919}"/>
                    </a:ext>
                  </a:extLst>
                </p14:cNvPr>
                <p14:cNvContentPartPr/>
                <p14:nvPr/>
              </p14:nvContentPartPr>
              <p14:xfrm>
                <a:off x="7474295" y="2741438"/>
                <a:ext cx="965520" cy="982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BF35922-04CC-4AA8-9947-5D489C2AA9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65295" y="2732438"/>
                  <a:ext cx="98316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BC275A5-0021-4AB3-9556-7BD1E254DDA5}"/>
                    </a:ext>
                  </a:extLst>
                </p14:cNvPr>
                <p14:cNvContentPartPr/>
                <p14:nvPr/>
              </p14:nvContentPartPr>
              <p14:xfrm>
                <a:off x="7185215" y="3773198"/>
                <a:ext cx="382680" cy="5130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BC275A5-0021-4AB3-9556-7BD1E254DD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76215" y="3764558"/>
                  <a:ext cx="400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6DA23F2-B6F2-4F63-8E34-B4B6CACEBE8D}"/>
                    </a:ext>
                  </a:extLst>
                </p14:cNvPr>
                <p14:cNvContentPartPr/>
                <p14:nvPr/>
              </p14:nvContentPartPr>
              <p14:xfrm>
                <a:off x="7674455" y="3849158"/>
                <a:ext cx="194040" cy="394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6DA23F2-B6F2-4F63-8E34-B4B6CACEBE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65815" y="3840158"/>
                  <a:ext cx="211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A89368-F0BC-49C7-ADC9-BABC40ECB19C}"/>
                    </a:ext>
                  </a:extLst>
                </p14:cNvPr>
                <p14:cNvContentPartPr/>
                <p14:nvPr/>
              </p14:nvContentPartPr>
              <p14:xfrm>
                <a:off x="7692095" y="3985598"/>
                <a:ext cx="199080" cy="331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A89368-F0BC-49C7-ADC9-BABC40ECB1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83095" y="3976958"/>
                  <a:ext cx="216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47E34B5-689F-46DE-ADD5-747FE902B376}"/>
                    </a:ext>
                  </a:extLst>
                </p14:cNvPr>
                <p14:cNvContentPartPr/>
                <p14:nvPr/>
              </p14:nvContentPartPr>
              <p14:xfrm>
                <a:off x="7932575" y="3913958"/>
                <a:ext cx="63720" cy="321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47E34B5-689F-46DE-ADD5-747FE902B3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23935" y="3905318"/>
                  <a:ext cx="81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967DB52-16D7-4B69-A9CA-991E16161D89}"/>
                    </a:ext>
                  </a:extLst>
                </p14:cNvPr>
                <p14:cNvContentPartPr/>
                <p14:nvPr/>
              </p14:nvContentPartPr>
              <p14:xfrm>
                <a:off x="7956695" y="3949238"/>
                <a:ext cx="97200" cy="13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967DB52-16D7-4B69-A9CA-991E16161D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47695" y="3940238"/>
                  <a:ext cx="114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B8F2105-DBFB-45E1-8C98-8022611E70E8}"/>
                    </a:ext>
                  </a:extLst>
                </p14:cNvPr>
                <p14:cNvContentPartPr/>
                <p14:nvPr/>
              </p14:nvContentPartPr>
              <p14:xfrm>
                <a:off x="7996655" y="4122758"/>
                <a:ext cx="163080" cy="8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B8F2105-DBFB-45E1-8C98-8022611E70E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87655" y="4113758"/>
                  <a:ext cx="180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BA08117-EA07-49B3-B3E5-CD98751649DE}"/>
                    </a:ext>
                  </a:extLst>
                </p14:cNvPr>
                <p14:cNvContentPartPr/>
                <p14:nvPr/>
              </p14:nvContentPartPr>
              <p14:xfrm>
                <a:off x="7964615" y="3930158"/>
                <a:ext cx="209880" cy="8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BA08117-EA07-49B3-B3E5-CD98751649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55615" y="3921158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BF97F3F-4B74-4F34-A60C-F0A5A76363A4}"/>
                    </a:ext>
                  </a:extLst>
                </p14:cNvPr>
                <p14:cNvContentPartPr/>
                <p14:nvPr/>
              </p14:nvContentPartPr>
              <p14:xfrm>
                <a:off x="7964255" y="3938078"/>
                <a:ext cx="49680" cy="392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BF97F3F-4B74-4F34-A60C-F0A5A76363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5255" y="3929078"/>
                  <a:ext cx="67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B7E20BC-ABA6-4558-A88F-C6A0025AF12D}"/>
                    </a:ext>
                  </a:extLst>
                </p14:cNvPr>
                <p14:cNvContentPartPr/>
                <p14:nvPr/>
              </p14:nvContentPartPr>
              <p14:xfrm>
                <a:off x="7777775" y="4162358"/>
                <a:ext cx="126000" cy="40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B7E20BC-ABA6-4558-A88F-C6A0025AF1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69135" y="4153718"/>
                  <a:ext cx="1436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46C5029-E759-4488-9E0B-8B26235430A9}"/>
                  </a:ext>
                </a:extLst>
              </p14:cNvPr>
              <p14:cNvContentPartPr/>
              <p14:nvPr/>
            </p14:nvContentPartPr>
            <p14:xfrm>
              <a:off x="7474655" y="5887118"/>
              <a:ext cx="243000" cy="283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46C5029-E759-4488-9E0B-8B26235430A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465655" y="5878118"/>
                <a:ext cx="260640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32AF793E-E311-4648-A173-234E81A8752F}"/>
              </a:ext>
            </a:extLst>
          </p:cNvPr>
          <p:cNvGrpSpPr/>
          <p:nvPr/>
        </p:nvGrpSpPr>
        <p:grpSpPr>
          <a:xfrm>
            <a:off x="2070335" y="4346678"/>
            <a:ext cx="829080" cy="1975680"/>
            <a:chOff x="2070335" y="4346678"/>
            <a:chExt cx="829080" cy="19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0BB98B-6553-4770-9222-FD7BD83D1EC8}"/>
                    </a:ext>
                  </a:extLst>
                </p14:cNvPr>
                <p14:cNvContentPartPr/>
                <p14:nvPr/>
              </p14:nvContentPartPr>
              <p14:xfrm>
                <a:off x="2132615" y="4346678"/>
                <a:ext cx="764280" cy="78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0BB98B-6553-4770-9222-FD7BD83D1E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23975" y="4337678"/>
                  <a:ext cx="7819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5C7D7A3-E8A7-47A3-9BCE-0345A49F0D46}"/>
                    </a:ext>
                  </a:extLst>
                </p14:cNvPr>
                <p14:cNvContentPartPr/>
                <p14:nvPr/>
              </p14:nvContentPartPr>
              <p14:xfrm>
                <a:off x="2189135" y="5132918"/>
                <a:ext cx="177840" cy="298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5C7D7A3-E8A7-47A3-9BCE-0345A49F0D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80495" y="5124278"/>
                  <a:ext cx="195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BBA401E-7C7F-4ABE-9A16-172A4463B193}"/>
                    </a:ext>
                  </a:extLst>
                </p14:cNvPr>
                <p14:cNvContentPartPr/>
                <p14:nvPr/>
              </p14:nvContentPartPr>
              <p14:xfrm>
                <a:off x="2213615" y="5295998"/>
                <a:ext cx="91440" cy="29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BBA401E-7C7F-4ABE-9A16-172A4463B19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04615" y="5286998"/>
                  <a:ext cx="109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D9B0F76-F606-4286-98D3-1FFD03CE4E5F}"/>
                    </a:ext>
                  </a:extLst>
                </p14:cNvPr>
                <p14:cNvContentPartPr/>
                <p14:nvPr/>
              </p14:nvContentPartPr>
              <p14:xfrm>
                <a:off x="2441855" y="5217518"/>
                <a:ext cx="258480" cy="231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D9B0F76-F606-4286-98D3-1FFD03CE4E5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33215" y="5208878"/>
                  <a:ext cx="276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08BFAA4-211F-423D-B22A-FD6B9DF8089F}"/>
                    </a:ext>
                  </a:extLst>
                </p14:cNvPr>
                <p14:cNvContentPartPr/>
                <p14:nvPr/>
              </p14:nvContentPartPr>
              <p14:xfrm>
                <a:off x="2726975" y="5253518"/>
                <a:ext cx="54000" cy="306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08BFAA4-211F-423D-B22A-FD6B9DF808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17975" y="5244518"/>
                  <a:ext cx="71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50E3FDB-D2E8-471E-846E-12D1F812B08D}"/>
                    </a:ext>
                  </a:extLst>
                </p14:cNvPr>
                <p14:cNvContentPartPr/>
                <p14:nvPr/>
              </p14:nvContentPartPr>
              <p14:xfrm>
                <a:off x="2719055" y="5275838"/>
                <a:ext cx="123480" cy="26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50E3FDB-D2E8-471E-846E-12D1F812B08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10055" y="5266838"/>
                  <a:ext cx="141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13B24B0-A28F-41E4-9E9F-2E21577E169E}"/>
                    </a:ext>
                  </a:extLst>
                </p14:cNvPr>
                <p14:cNvContentPartPr/>
                <p14:nvPr/>
              </p14:nvContentPartPr>
              <p14:xfrm>
                <a:off x="2774855" y="5405798"/>
                <a:ext cx="37080" cy="18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13B24B0-A28F-41E4-9E9F-2E21577E169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66215" y="5397158"/>
                  <a:ext cx="54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A5C6BE-8F9C-44F2-BE28-21DDD5242687}"/>
                    </a:ext>
                  </a:extLst>
                </p14:cNvPr>
                <p14:cNvContentPartPr/>
                <p14:nvPr/>
              </p14:nvContentPartPr>
              <p14:xfrm>
                <a:off x="2766935" y="5373398"/>
                <a:ext cx="132480" cy="56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A5C6BE-8F9C-44F2-BE28-21DDD52426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57935" y="5364398"/>
                  <a:ext cx="150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E30F810-8C38-4DF5-8F1C-F33E25A0B306}"/>
                    </a:ext>
                  </a:extLst>
                </p14:cNvPr>
                <p14:cNvContentPartPr/>
                <p14:nvPr/>
              </p14:nvContentPartPr>
              <p14:xfrm>
                <a:off x="2172215" y="5534318"/>
                <a:ext cx="150120" cy="307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E30F810-8C38-4DF5-8F1C-F33E25A0B30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63575" y="5525318"/>
                  <a:ext cx="167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7FC4F68-BC6F-47F2-A3B1-F29D1C72841E}"/>
                    </a:ext>
                  </a:extLst>
                </p14:cNvPr>
                <p14:cNvContentPartPr/>
                <p14:nvPr/>
              </p14:nvContentPartPr>
              <p14:xfrm>
                <a:off x="2157455" y="5694158"/>
                <a:ext cx="105480" cy="9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7FC4F68-BC6F-47F2-A3B1-F29D1C72841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48815" y="5685158"/>
                  <a:ext cx="12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1A9A39E-DCE9-4E80-A6A9-C4779F4B466D}"/>
                    </a:ext>
                  </a:extLst>
                </p14:cNvPr>
                <p14:cNvContentPartPr/>
                <p14:nvPr/>
              </p14:nvContentPartPr>
              <p14:xfrm>
                <a:off x="2373815" y="5549798"/>
                <a:ext cx="87120" cy="9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1A9A39E-DCE9-4E80-A6A9-C4779F4B466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65175" y="5541158"/>
                  <a:ext cx="104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C99F95-546B-4945-B846-BCBC1C15D274}"/>
                    </a:ext>
                  </a:extLst>
                </p14:cNvPr>
                <p14:cNvContentPartPr/>
                <p14:nvPr/>
              </p14:nvContentPartPr>
              <p14:xfrm>
                <a:off x="2358335" y="5550158"/>
                <a:ext cx="106560" cy="297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C99F95-546B-4945-B846-BCBC1C15D27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49695" y="5541518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799C312-3441-48D2-94F7-D644AE689535}"/>
                    </a:ext>
                  </a:extLst>
                </p14:cNvPr>
                <p14:cNvContentPartPr/>
                <p14:nvPr/>
              </p14:nvContentPartPr>
              <p14:xfrm>
                <a:off x="2373815" y="5686238"/>
                <a:ext cx="94320" cy="8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799C312-3441-48D2-94F7-D644AE6895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65175" y="5677598"/>
                  <a:ext cx="11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CF70830-7F61-400D-A14A-DD4234C727AF}"/>
                    </a:ext>
                  </a:extLst>
                </p14:cNvPr>
                <p14:cNvContentPartPr/>
                <p14:nvPr/>
              </p14:nvContentPartPr>
              <p14:xfrm>
                <a:off x="2598455" y="5558438"/>
                <a:ext cx="360" cy="248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CF70830-7F61-400D-A14A-DD4234C727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89815" y="5549438"/>
                  <a:ext cx="18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A97AF39-A075-4E40-BD4A-84F5D443B508}"/>
                    </a:ext>
                  </a:extLst>
                </p14:cNvPr>
                <p14:cNvContentPartPr/>
                <p14:nvPr/>
              </p14:nvContentPartPr>
              <p14:xfrm>
                <a:off x="2558135" y="5566358"/>
                <a:ext cx="20052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A97AF39-A075-4E40-BD4A-84F5D443B5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49495" y="5557358"/>
                  <a:ext cx="21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AA708CE-D466-4370-AC0A-D2E4BEC36075}"/>
                    </a:ext>
                  </a:extLst>
                </p14:cNvPr>
                <p14:cNvContentPartPr/>
                <p14:nvPr/>
              </p14:nvContentPartPr>
              <p14:xfrm>
                <a:off x="2622575" y="5662838"/>
                <a:ext cx="92160" cy="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AA708CE-D466-4370-AC0A-D2E4BEC3607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13575" y="5653838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255D6C5-EBCF-45EB-908F-1ADBFD31EFB6}"/>
                    </a:ext>
                  </a:extLst>
                </p14:cNvPr>
                <p14:cNvContentPartPr/>
                <p14:nvPr/>
              </p14:nvContentPartPr>
              <p14:xfrm>
                <a:off x="2149535" y="6087638"/>
                <a:ext cx="16200" cy="1540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255D6C5-EBCF-45EB-908F-1ADBFD31EFB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40535" y="6078998"/>
                  <a:ext cx="33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8D4E72-68CB-40FF-9F4F-2CA8CC82558D}"/>
                    </a:ext>
                  </a:extLst>
                </p14:cNvPr>
                <p14:cNvContentPartPr/>
                <p14:nvPr/>
              </p14:nvContentPartPr>
              <p14:xfrm>
                <a:off x="2070335" y="6005558"/>
                <a:ext cx="283320" cy="251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8D4E72-68CB-40FF-9F4F-2CA8CC82558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061695" y="5996558"/>
                  <a:ext cx="300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BC5AE05-EF99-4918-9970-1B0961EE79FA}"/>
                    </a:ext>
                  </a:extLst>
                </p14:cNvPr>
                <p14:cNvContentPartPr/>
                <p14:nvPr/>
              </p14:nvContentPartPr>
              <p14:xfrm>
                <a:off x="2421335" y="6015278"/>
                <a:ext cx="148680" cy="206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BC5AE05-EF99-4918-9970-1B0961EE79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412695" y="6006278"/>
                  <a:ext cx="166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31A64BB-CD32-403F-8051-719E1EA9D448}"/>
                    </a:ext>
                  </a:extLst>
                </p14:cNvPr>
                <p14:cNvContentPartPr/>
                <p14:nvPr/>
              </p14:nvContentPartPr>
              <p14:xfrm>
                <a:off x="2429975" y="6086918"/>
                <a:ext cx="153720" cy="331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31A64BB-CD32-403F-8051-719E1EA9D4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421335" y="6078278"/>
                  <a:ext cx="171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10C8813-18C3-4390-B8E7-65AF08968EE8}"/>
                    </a:ext>
                  </a:extLst>
                </p14:cNvPr>
                <p14:cNvContentPartPr/>
                <p14:nvPr/>
              </p14:nvContentPartPr>
              <p14:xfrm>
                <a:off x="2686295" y="5975318"/>
                <a:ext cx="16920" cy="347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10C8813-18C3-4390-B8E7-65AF08968EE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677295" y="5966318"/>
                  <a:ext cx="34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250BEBB-439E-4C20-B2DD-D6D5D986BA90}"/>
                    </a:ext>
                  </a:extLst>
                </p14:cNvPr>
                <p14:cNvContentPartPr/>
                <p14:nvPr/>
              </p14:nvContentPartPr>
              <p14:xfrm>
                <a:off x="2694575" y="5953718"/>
                <a:ext cx="180720" cy="21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250BEBB-439E-4C20-B2DD-D6D5D986BA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85935" y="5945078"/>
                  <a:ext cx="198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FC0E202-368F-4207-9AF1-9D4818F3D614}"/>
                    </a:ext>
                  </a:extLst>
                </p14:cNvPr>
                <p14:cNvContentPartPr/>
                <p14:nvPr/>
              </p14:nvContentPartPr>
              <p14:xfrm>
                <a:off x="2719055" y="6059558"/>
                <a:ext cx="144720" cy="18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FC0E202-368F-4207-9AF1-9D4818F3D6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10055" y="6050558"/>
                  <a:ext cx="1623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8852DD8-29CB-4A1D-B014-B38C7F1CF7D8}"/>
              </a:ext>
            </a:extLst>
          </p:cNvPr>
          <p:cNvGrpSpPr/>
          <p:nvPr/>
        </p:nvGrpSpPr>
        <p:grpSpPr>
          <a:xfrm>
            <a:off x="7478255" y="5709638"/>
            <a:ext cx="689040" cy="444960"/>
            <a:chOff x="7478255" y="5709638"/>
            <a:chExt cx="68904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649A839-1EB6-41ED-84FC-D459A2B988D9}"/>
                    </a:ext>
                  </a:extLst>
                </p14:cNvPr>
                <p14:cNvContentPartPr/>
                <p14:nvPr/>
              </p14:nvContentPartPr>
              <p14:xfrm>
                <a:off x="7563575" y="5877038"/>
                <a:ext cx="131760" cy="241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649A839-1EB6-41ED-84FC-D459A2B988D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554575" y="5868398"/>
                  <a:ext cx="149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8354B68-A258-47BF-AB21-ABEE8EA9170A}"/>
                    </a:ext>
                  </a:extLst>
                </p14:cNvPr>
                <p14:cNvContentPartPr/>
                <p14:nvPr/>
              </p14:nvContentPartPr>
              <p14:xfrm>
                <a:off x="7478255" y="5709638"/>
                <a:ext cx="146880" cy="169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8354B68-A258-47BF-AB21-ABEE8EA9170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469255" y="5700998"/>
                  <a:ext cx="164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275332E-D8F5-4C5B-9437-4026CB31356C}"/>
                    </a:ext>
                  </a:extLst>
                </p14:cNvPr>
                <p14:cNvContentPartPr/>
                <p14:nvPr/>
              </p14:nvContentPartPr>
              <p14:xfrm>
                <a:off x="7905575" y="5941838"/>
                <a:ext cx="261720" cy="212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275332E-D8F5-4C5B-9437-4026CB3135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96575" y="5932838"/>
                  <a:ext cx="279360" cy="2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4F0B8BB-E2E1-40BF-900F-A3AFF0DEAE1E}"/>
                  </a:ext>
                </a:extLst>
              </p14:cNvPr>
              <p14:cNvContentPartPr/>
              <p14:nvPr/>
            </p14:nvContentPartPr>
            <p14:xfrm>
              <a:off x="4956455" y="5870918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4F0B8BB-E2E1-40BF-900F-A3AFF0DEAE1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47815" y="586227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0" name="Rectangle 249">
            <a:extLst>
              <a:ext uri="{FF2B5EF4-FFF2-40B4-BE49-F238E27FC236}">
                <a16:creationId xmlns:a16="http://schemas.microsoft.com/office/drawing/2014/main" id="{CC9F6188-642A-4EC6-8A36-A804D34C92A2}"/>
              </a:ext>
            </a:extLst>
          </p:cNvPr>
          <p:cNvSpPr/>
          <p:nvPr/>
        </p:nvSpPr>
        <p:spPr>
          <a:xfrm>
            <a:off x="3513430" y="5397158"/>
            <a:ext cx="4924584" cy="9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963E663-B88E-4EB5-A08F-4BFD16DA39B4}"/>
              </a:ext>
            </a:extLst>
          </p:cNvPr>
          <p:cNvSpPr/>
          <p:nvPr/>
        </p:nvSpPr>
        <p:spPr>
          <a:xfrm>
            <a:off x="8949934" y="5397158"/>
            <a:ext cx="2142611" cy="979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17BA28D-631F-4512-8782-2E43CAA1EF14}"/>
              </a:ext>
            </a:extLst>
          </p:cNvPr>
          <p:cNvSpPr txBox="1"/>
          <p:nvPr/>
        </p:nvSpPr>
        <p:spPr>
          <a:xfrm>
            <a:off x="9039726" y="5574638"/>
            <a:ext cx="196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3-itemsets from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91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083F99-4CD7-4AE5-8081-4ECAD60CDB5A}"/>
              </a:ext>
            </a:extLst>
          </p:cNvPr>
          <p:cNvSpPr/>
          <p:nvPr/>
        </p:nvSpPr>
        <p:spPr>
          <a:xfrm>
            <a:off x="4989095" y="104274"/>
            <a:ext cx="1868905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BD588D-2D0B-4965-BFFF-F3C14A273B3E}"/>
              </a:ext>
            </a:extLst>
          </p:cNvPr>
          <p:cNvSpPr/>
          <p:nvPr/>
        </p:nvSpPr>
        <p:spPr>
          <a:xfrm>
            <a:off x="890337" y="1684421"/>
            <a:ext cx="1868905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[BDEF]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F1B00-0E90-4F1F-9F75-B4BA343FD7F6}"/>
              </a:ext>
            </a:extLst>
          </p:cNvPr>
          <p:cNvSpPr/>
          <p:nvPr/>
        </p:nvSpPr>
        <p:spPr>
          <a:xfrm>
            <a:off x="4989095" y="1684421"/>
            <a:ext cx="1868905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[DEF]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B0A5E-E619-4D17-B068-691F42F93905}"/>
              </a:ext>
            </a:extLst>
          </p:cNvPr>
          <p:cNvSpPr/>
          <p:nvPr/>
        </p:nvSpPr>
        <p:spPr>
          <a:xfrm>
            <a:off x="9304421" y="1684421"/>
            <a:ext cx="1868905" cy="5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D[EF]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CFA31-71B9-41D6-8C5F-EED92756C008}"/>
              </a:ext>
            </a:extLst>
          </p:cNvPr>
          <p:cNvSpPr/>
          <p:nvPr/>
        </p:nvSpPr>
        <p:spPr>
          <a:xfrm>
            <a:off x="1" y="4066676"/>
            <a:ext cx="1219200" cy="4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 [DEF]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A29319-7353-4BEF-9F9E-8CF2176FF134}"/>
              </a:ext>
            </a:extLst>
          </p:cNvPr>
          <p:cNvSpPr/>
          <p:nvPr/>
        </p:nvSpPr>
        <p:spPr>
          <a:xfrm>
            <a:off x="1387642" y="4066676"/>
            <a:ext cx="1219200" cy="4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[EF]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43BC8-AAF5-4DDC-9769-837860547AA1}"/>
              </a:ext>
            </a:extLst>
          </p:cNvPr>
          <p:cNvSpPr/>
          <p:nvPr/>
        </p:nvSpPr>
        <p:spPr>
          <a:xfrm>
            <a:off x="2759242" y="4066676"/>
            <a:ext cx="1219200" cy="4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 [F]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420A74-6512-455E-BE71-4640CC51C608}"/>
              </a:ext>
            </a:extLst>
          </p:cNvPr>
          <p:cNvGrpSpPr/>
          <p:nvPr/>
        </p:nvGrpSpPr>
        <p:grpSpPr>
          <a:xfrm>
            <a:off x="690082" y="2462021"/>
            <a:ext cx="2092320" cy="1293840"/>
            <a:chOff x="690082" y="2462021"/>
            <a:chExt cx="209232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C863AF-AECF-4116-9838-14684A1F9EC4}"/>
                    </a:ext>
                  </a:extLst>
                </p14:cNvPr>
                <p14:cNvContentPartPr/>
                <p14:nvPr/>
              </p14:nvContentPartPr>
              <p14:xfrm>
                <a:off x="690082" y="2462021"/>
                <a:ext cx="1098720" cy="115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C863AF-AECF-4116-9838-14684A1F9EC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762" y="2457701"/>
                  <a:ext cx="1107360" cy="11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D0E2CA-E140-49E8-9B58-6EFE582AC76E}"/>
                    </a:ext>
                  </a:extLst>
                </p14:cNvPr>
                <p14:cNvContentPartPr/>
                <p14:nvPr/>
              </p14:nvContentPartPr>
              <p14:xfrm>
                <a:off x="1772242" y="2502341"/>
                <a:ext cx="29160" cy="123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D0E2CA-E140-49E8-9B58-6EFE582AC7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67922" y="2498021"/>
                  <a:ext cx="37800" cy="12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E00780-FE93-4CA2-A62F-9BA25C93B701}"/>
                    </a:ext>
                  </a:extLst>
                </p14:cNvPr>
                <p14:cNvContentPartPr/>
                <p14:nvPr/>
              </p14:nvContentPartPr>
              <p14:xfrm>
                <a:off x="1828762" y="2606741"/>
                <a:ext cx="953640" cy="114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E00780-FE93-4CA2-A62F-9BA25C93B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4442" y="2602421"/>
                  <a:ext cx="962280" cy="115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8919385-5DD4-479A-BE7E-22D4F0CC88E4}"/>
              </a:ext>
            </a:extLst>
          </p:cNvPr>
          <p:cNvSpPr/>
          <p:nvPr/>
        </p:nvSpPr>
        <p:spPr>
          <a:xfrm>
            <a:off x="4732421" y="4066676"/>
            <a:ext cx="1283368" cy="4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 [EF]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702D74-19ED-4B9B-B424-E75CA36EA075}"/>
              </a:ext>
            </a:extLst>
          </p:cNvPr>
          <p:cNvSpPr/>
          <p:nvPr/>
        </p:nvSpPr>
        <p:spPr>
          <a:xfrm>
            <a:off x="6352673" y="4058657"/>
            <a:ext cx="1219200" cy="425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 [F]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33A194-711C-42DC-9662-7638C330F2B6}"/>
              </a:ext>
            </a:extLst>
          </p:cNvPr>
          <p:cNvSpPr/>
          <p:nvPr/>
        </p:nvSpPr>
        <p:spPr>
          <a:xfrm>
            <a:off x="0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ABD, </a:t>
            </a:r>
          </a:p>
          <a:p>
            <a:pPr algn="ctr"/>
            <a:r>
              <a:rPr lang="en-US" dirty="0"/>
              <a:t>ABE,</a:t>
            </a:r>
          </a:p>
          <a:p>
            <a:pPr algn="ctr"/>
            <a:r>
              <a:rPr lang="en-US" dirty="0"/>
              <a:t>ABF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9CFB15-AF5B-4F25-BA13-1E4314FBA9DB}"/>
              </a:ext>
            </a:extLst>
          </p:cNvPr>
          <p:cNvSpPr/>
          <p:nvPr/>
        </p:nvSpPr>
        <p:spPr>
          <a:xfrm>
            <a:off x="1387642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ADE,</a:t>
            </a:r>
          </a:p>
          <a:p>
            <a:pPr algn="ctr"/>
            <a:r>
              <a:rPr lang="en-US" dirty="0"/>
              <a:t>ADF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D7C02-3E81-4A02-AF09-8578ED21356A}"/>
              </a:ext>
            </a:extLst>
          </p:cNvPr>
          <p:cNvSpPr/>
          <p:nvPr/>
        </p:nvSpPr>
        <p:spPr>
          <a:xfrm>
            <a:off x="2759242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1BA2A8-51E2-4EFE-9837-5EC5C77412E5}"/>
              </a:ext>
            </a:extLst>
          </p:cNvPr>
          <p:cNvSpPr/>
          <p:nvPr/>
        </p:nvSpPr>
        <p:spPr>
          <a:xfrm>
            <a:off x="4764505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BDE,</a:t>
            </a:r>
          </a:p>
          <a:p>
            <a:pPr algn="ctr"/>
            <a:r>
              <a:rPr lang="en-US" dirty="0"/>
              <a:t>BDF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72968-8644-45CD-97E0-2340DA16FA1F}"/>
              </a:ext>
            </a:extLst>
          </p:cNvPr>
          <p:cNvSpPr/>
          <p:nvPr/>
        </p:nvSpPr>
        <p:spPr>
          <a:xfrm>
            <a:off x="6352673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0713C4-3BB5-4DE1-AE73-02E724E6FD58}"/>
              </a:ext>
            </a:extLst>
          </p:cNvPr>
          <p:cNvSpPr/>
          <p:nvPr/>
        </p:nvSpPr>
        <p:spPr>
          <a:xfrm>
            <a:off x="9629273" y="4868780"/>
            <a:ext cx="1219200" cy="129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D473A9-D1C7-40A7-B010-E29F5E59BF24}"/>
              </a:ext>
            </a:extLst>
          </p:cNvPr>
          <p:cNvGrpSpPr/>
          <p:nvPr/>
        </p:nvGrpSpPr>
        <p:grpSpPr>
          <a:xfrm>
            <a:off x="5349922" y="2462021"/>
            <a:ext cx="1686600" cy="1289880"/>
            <a:chOff x="5349922" y="2462021"/>
            <a:chExt cx="1686600" cy="12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8004A4-23A0-474E-B16E-1082F025873F}"/>
                    </a:ext>
                  </a:extLst>
                </p14:cNvPr>
                <p14:cNvContentPartPr/>
                <p14:nvPr/>
              </p14:nvContentPartPr>
              <p14:xfrm>
                <a:off x="5349922" y="2494061"/>
                <a:ext cx="721800" cy="125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8004A4-23A0-474E-B16E-1082F02587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5602" y="2489741"/>
                  <a:ext cx="73044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38BAF5-CC13-4DDE-BC36-D24C22C79328}"/>
                    </a:ext>
                  </a:extLst>
                </p14:cNvPr>
                <p14:cNvContentPartPr/>
                <p14:nvPr/>
              </p14:nvContentPartPr>
              <p14:xfrm>
                <a:off x="6143722" y="2462021"/>
                <a:ext cx="892800" cy="1229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38BAF5-CC13-4DDE-BC36-D24C22C793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9402" y="2457701"/>
                  <a:ext cx="901440" cy="12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DFD521C-5AB3-4926-B2EC-54A020B5E259}"/>
                  </a:ext>
                </a:extLst>
              </p14:cNvPr>
              <p14:cNvContentPartPr/>
              <p14:nvPr/>
            </p14:nvContentPartPr>
            <p14:xfrm>
              <a:off x="10363642" y="2325581"/>
              <a:ext cx="95760" cy="2295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DFD521C-5AB3-4926-B2EC-54A020B5E2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59322" y="2321261"/>
                <a:ext cx="104400" cy="23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2ECE26-3215-413F-8EF1-F45C201F5A37}"/>
                  </a:ext>
                </a:extLst>
              </p14:cNvPr>
              <p14:cNvContentPartPr/>
              <p14:nvPr/>
            </p14:nvContentPartPr>
            <p14:xfrm>
              <a:off x="609320" y="5316667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2ECE26-3215-413F-8EF1-F45C201F5A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5000" y="531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D0D562-F413-4101-9DC4-F354C46DF743}"/>
                  </a:ext>
                </a:extLst>
              </p14:cNvPr>
              <p14:cNvContentPartPr/>
              <p14:nvPr/>
            </p14:nvContentPartPr>
            <p14:xfrm>
              <a:off x="4684160" y="608418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D0D562-F413-4101-9DC4-F354C46DF7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9840" y="6079867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14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83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Choudhury, Biplav</dc:creator>
  <cp:lastModifiedBy>Choudhury, Biplav</cp:lastModifiedBy>
  <cp:revision>15</cp:revision>
  <dcterms:created xsi:type="dcterms:W3CDTF">2020-11-18T21:29:20Z</dcterms:created>
  <dcterms:modified xsi:type="dcterms:W3CDTF">2020-11-19T05:06:08Z</dcterms:modified>
</cp:coreProperties>
</file>