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CAEE-C238-409E-8566-502F552D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BCC6B-07E5-4ACA-829E-53CFB45A4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C5421-F9B7-45C0-86C8-EE1CEA31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FE11-ED39-4821-974B-B8D5A3F51A2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BCEC0-2C61-4314-B460-B43E68B8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4D6E3-44D2-4A6C-8731-8A868BA8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F94-440B-43BB-9DCE-B5637CF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8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791E-591D-4E58-9B72-7085F0E3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B1AEB-D6C6-47D4-AE54-16BF87F13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10D8-E7E2-4FBB-8C4D-97762179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FE11-ED39-4821-974B-B8D5A3F51A2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A7AA8-F2DC-444D-9B4F-F753F510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95E3F-A710-4FA4-9C86-B95F019F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F94-440B-43BB-9DCE-B5637CF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7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289C3-D91A-46F7-A1E0-90CA594DF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88915-1C2A-46CF-B7EF-5FE745321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45226-467C-4497-BCDF-BE7C6A18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FE11-ED39-4821-974B-B8D5A3F51A2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4D3B9-8DB9-485C-AFA7-CCF13016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CE97F-79DD-48FF-879D-8B63E281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F94-440B-43BB-9DCE-B5637CF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4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61B7-3783-4574-AD87-7A9E8B5D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7BC2-DD5D-4BC2-BE75-5B8D57EBD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BC32A-97C9-4B09-A3C5-D5C3ED4E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FE11-ED39-4821-974B-B8D5A3F51A2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5A5E-2D95-49FC-85BE-C4A4561A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0B098-4E1C-4181-B316-7A709C55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F94-440B-43BB-9DCE-B5637CF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FEAB-506A-4069-AB90-E4FCCD64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85574-54B6-49E4-A7A2-84D7CB52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68287-561D-4981-BF2C-42520232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FE11-ED39-4821-974B-B8D5A3F51A2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022E8-2C82-4D97-8E32-83E72119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699A8-B5DF-4FBA-B493-75D500EE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F94-440B-43BB-9DCE-B5637CF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DD81-11D3-4A05-9F95-EA270190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899A0-6E47-40AD-A2AF-67B3DED79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C4A97-74DC-4D39-8B20-EAD6EDB41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C338A-90C6-41DA-937B-FB59D1B2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FE11-ED39-4821-974B-B8D5A3F51A2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639C2-0253-475F-84EF-5EC923BF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D2AF7-8DAF-4290-9F40-2A7ADFFA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F94-440B-43BB-9DCE-B5637CF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1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1CCF-9E71-420E-9933-B39DF2BA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C2453-2386-43E4-8834-1C45A678A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50D23-EA38-4912-914C-CBBFFDDCD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22CCD-CF7E-4705-A386-0421C34C8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3161B-E616-4217-AFA5-71A2ADE3E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E4A6D-68C3-477A-B994-A7B33A8E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FE11-ED39-4821-974B-B8D5A3F51A2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CA0EB-3B00-4D3A-8D31-3BAA7849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D7476-F8A6-4D30-BCCE-2BE19014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F94-440B-43BB-9DCE-B5637CF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1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FE3D-8E63-45A1-8266-CDB85F72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E0F37-6780-4019-B20C-B52E1FD6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FE11-ED39-4821-974B-B8D5A3F51A2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376B3-7C0D-4EC5-8DD3-EA99BA3E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2F032-11BD-402C-B158-5495B4EA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F94-440B-43BB-9DCE-B5637CF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6F18E-A8B1-4BE7-BB5F-82E50283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FE11-ED39-4821-974B-B8D5A3F51A2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B0CDE-1F42-4DA2-BED0-A8C2F5D5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C100B-3694-4A82-B76A-85E93860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F94-440B-43BB-9DCE-B5637CF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1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128F-CED3-4266-B499-0CCB7510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2F29F-310B-4AA2-902A-990440FC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61C19-5DD7-4A9F-8998-36ED692DD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2D3C8-D790-4E8C-96BD-888F6F72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FE11-ED39-4821-974B-B8D5A3F51A2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FC951-6526-43B0-AE97-A024C15B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95CF7-0E20-4C53-BD7A-D0481325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F94-440B-43BB-9DCE-B5637CF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5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1310-BA12-4587-983A-40025610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99128-6EB3-43F6-B7CE-1F1F13094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9F28A-20CE-4374-99A1-A37B7AF24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E01F4-CF72-43AB-B074-91D207EB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FE11-ED39-4821-974B-B8D5A3F51A2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4673C-C769-4A17-9CA5-B3C823AB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B48FD-F186-4635-9207-29EBE4B8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5F94-440B-43BB-9DCE-B5637CF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3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F7C21-BDDF-45A1-AD37-D6FB5BD3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31C4E-AB0F-4777-A514-BBE311ADF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05E7-2EF0-481B-8708-1927043C8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FE11-ED39-4821-974B-B8D5A3F51A2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C9642-1D86-43BC-9BF9-6D311524B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7D801-9B53-48C6-B101-236BEF74F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65F94-440B-43BB-9DCE-B5637CF0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6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38B63E-CEA2-471E-9B6B-C8A2B943688D}"/>
              </a:ext>
            </a:extLst>
          </p:cNvPr>
          <p:cNvCxnSpPr/>
          <p:nvPr/>
        </p:nvCxnSpPr>
        <p:spPr>
          <a:xfrm>
            <a:off x="2225776" y="4904509"/>
            <a:ext cx="6848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5EC608-7551-422D-9D55-B2DCD11A7AE9}"/>
              </a:ext>
            </a:extLst>
          </p:cNvPr>
          <p:cNvCxnSpPr>
            <a:cxnSpLocks/>
          </p:cNvCxnSpPr>
          <p:nvPr/>
        </p:nvCxnSpPr>
        <p:spPr>
          <a:xfrm flipV="1">
            <a:off x="2527805" y="3807229"/>
            <a:ext cx="0" cy="1097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099561-1211-49D7-B148-DC543B2E4FD7}"/>
              </a:ext>
            </a:extLst>
          </p:cNvPr>
          <p:cNvCxnSpPr>
            <a:cxnSpLocks/>
          </p:cNvCxnSpPr>
          <p:nvPr/>
        </p:nvCxnSpPr>
        <p:spPr>
          <a:xfrm flipV="1">
            <a:off x="3461602" y="3807228"/>
            <a:ext cx="0" cy="1097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3EBE4B-1975-4597-A17D-E2EA89E9C7F8}"/>
              </a:ext>
            </a:extLst>
          </p:cNvPr>
          <p:cNvCxnSpPr>
            <a:cxnSpLocks/>
          </p:cNvCxnSpPr>
          <p:nvPr/>
        </p:nvCxnSpPr>
        <p:spPr>
          <a:xfrm flipH="1">
            <a:off x="2527805" y="3807228"/>
            <a:ext cx="9337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F44ACD-FF1D-4ADC-B4E3-ED0D4042D148}"/>
              </a:ext>
            </a:extLst>
          </p:cNvPr>
          <p:cNvCxnSpPr>
            <a:cxnSpLocks/>
          </p:cNvCxnSpPr>
          <p:nvPr/>
        </p:nvCxnSpPr>
        <p:spPr>
          <a:xfrm flipV="1">
            <a:off x="4661406" y="2992582"/>
            <a:ext cx="0" cy="1911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4CFAA8-D409-4B20-8E8F-E22A5F1B4220}"/>
              </a:ext>
            </a:extLst>
          </p:cNvPr>
          <p:cNvCxnSpPr>
            <a:cxnSpLocks/>
          </p:cNvCxnSpPr>
          <p:nvPr/>
        </p:nvCxnSpPr>
        <p:spPr>
          <a:xfrm flipV="1">
            <a:off x="3123551" y="2992582"/>
            <a:ext cx="0" cy="81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7E0B3D-8F19-428C-8C3A-68EE1C17F562}"/>
              </a:ext>
            </a:extLst>
          </p:cNvPr>
          <p:cNvCxnSpPr>
            <a:cxnSpLocks/>
          </p:cNvCxnSpPr>
          <p:nvPr/>
        </p:nvCxnSpPr>
        <p:spPr>
          <a:xfrm flipH="1">
            <a:off x="3123551" y="2992582"/>
            <a:ext cx="153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9F7D73-2921-4DEB-911F-2C8ACF48AD84}"/>
              </a:ext>
            </a:extLst>
          </p:cNvPr>
          <p:cNvCxnSpPr>
            <a:cxnSpLocks/>
          </p:cNvCxnSpPr>
          <p:nvPr/>
        </p:nvCxnSpPr>
        <p:spPr>
          <a:xfrm flipV="1">
            <a:off x="3843338" y="2177935"/>
            <a:ext cx="0" cy="81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1D8E1B-4C0F-4AFF-8386-81324483C021}"/>
              </a:ext>
            </a:extLst>
          </p:cNvPr>
          <p:cNvCxnSpPr>
            <a:cxnSpLocks/>
          </p:cNvCxnSpPr>
          <p:nvPr/>
        </p:nvCxnSpPr>
        <p:spPr>
          <a:xfrm flipH="1">
            <a:off x="3843339" y="2177935"/>
            <a:ext cx="180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3A743D-EA51-4F9A-89AC-15D28EB9784C}"/>
              </a:ext>
            </a:extLst>
          </p:cNvPr>
          <p:cNvCxnSpPr>
            <a:cxnSpLocks/>
          </p:cNvCxnSpPr>
          <p:nvPr/>
        </p:nvCxnSpPr>
        <p:spPr>
          <a:xfrm flipV="1">
            <a:off x="5650847" y="2177936"/>
            <a:ext cx="0" cy="2726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465B40-8823-4436-A44C-1A1E0CBC406E}"/>
              </a:ext>
            </a:extLst>
          </p:cNvPr>
          <p:cNvCxnSpPr>
            <a:cxnSpLocks/>
          </p:cNvCxnSpPr>
          <p:nvPr/>
        </p:nvCxnSpPr>
        <p:spPr>
          <a:xfrm flipH="1">
            <a:off x="4661406" y="1257993"/>
            <a:ext cx="180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D9A330-699A-4317-B879-6FBFB8C25B1F}"/>
              </a:ext>
            </a:extLst>
          </p:cNvPr>
          <p:cNvCxnSpPr>
            <a:cxnSpLocks/>
          </p:cNvCxnSpPr>
          <p:nvPr/>
        </p:nvCxnSpPr>
        <p:spPr>
          <a:xfrm flipV="1">
            <a:off x="4661406" y="1257993"/>
            <a:ext cx="0" cy="91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03DEE8-249E-4C9D-8FBF-AC4FAC282827}"/>
              </a:ext>
            </a:extLst>
          </p:cNvPr>
          <p:cNvCxnSpPr>
            <a:cxnSpLocks/>
          </p:cNvCxnSpPr>
          <p:nvPr/>
        </p:nvCxnSpPr>
        <p:spPr>
          <a:xfrm flipV="1">
            <a:off x="6468177" y="1257994"/>
            <a:ext cx="0" cy="364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D979CDD-09D7-41FA-96DC-70C82DBFD949}"/>
              </a:ext>
            </a:extLst>
          </p:cNvPr>
          <p:cNvSpPr txBox="1"/>
          <p:nvPr/>
        </p:nvSpPr>
        <p:spPr>
          <a:xfrm>
            <a:off x="2225776" y="5087389"/>
            <a:ext cx="462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1                   5                     3                 4             2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47F6CA-DB0A-4BF0-B082-14E747B693AC}"/>
              </a:ext>
            </a:extLst>
          </p:cNvPr>
          <p:cNvSpPr txBox="1"/>
          <p:nvPr/>
        </p:nvSpPr>
        <p:spPr>
          <a:xfrm>
            <a:off x="2460567" y="3429000"/>
            <a:ext cx="92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.1127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BEC7EA-9260-4412-B4CD-1B47BB0D368D}"/>
              </a:ext>
            </a:extLst>
          </p:cNvPr>
          <p:cNvSpPr txBox="1"/>
          <p:nvPr/>
        </p:nvSpPr>
        <p:spPr>
          <a:xfrm>
            <a:off x="3123550" y="2673526"/>
            <a:ext cx="92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.1955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364179-8E2E-4F20-9411-9522D4DEE12E}"/>
              </a:ext>
            </a:extLst>
          </p:cNvPr>
          <p:cNvSpPr txBox="1"/>
          <p:nvPr/>
        </p:nvSpPr>
        <p:spPr>
          <a:xfrm>
            <a:off x="5173364" y="888661"/>
            <a:ext cx="92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.4956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D3D9FC-EA90-40D9-9074-60C7EE49E749}"/>
              </a:ext>
            </a:extLst>
          </p:cNvPr>
          <p:cNvSpPr txBox="1"/>
          <p:nvPr/>
        </p:nvSpPr>
        <p:spPr>
          <a:xfrm>
            <a:off x="3926171" y="1844625"/>
            <a:ext cx="92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.2390</a:t>
            </a:r>
          </a:p>
        </p:txBody>
      </p:sp>
    </p:spTree>
    <p:extLst>
      <p:ext uri="{BB962C8B-B14F-4D97-AF65-F5344CB8AC3E}">
        <p14:creationId xmlns:p14="http://schemas.microsoft.com/office/powerpoint/2010/main" val="51743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D5FD97-622B-4C00-9E5C-2C49BD9777A1}"/>
              </a:ext>
            </a:extLst>
          </p:cNvPr>
          <p:cNvCxnSpPr>
            <a:cxnSpLocks/>
          </p:cNvCxnSpPr>
          <p:nvPr/>
        </p:nvCxnSpPr>
        <p:spPr>
          <a:xfrm flipH="1">
            <a:off x="2644185" y="5771804"/>
            <a:ext cx="6574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BE8B65-A255-4E00-9D7E-41610674C034}"/>
              </a:ext>
            </a:extLst>
          </p:cNvPr>
          <p:cNvCxnSpPr>
            <a:cxnSpLocks/>
          </p:cNvCxnSpPr>
          <p:nvPr/>
        </p:nvCxnSpPr>
        <p:spPr>
          <a:xfrm flipV="1">
            <a:off x="3386926" y="4696691"/>
            <a:ext cx="0" cy="107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E88417-259D-4AE8-99E3-A377A45856D7}"/>
              </a:ext>
            </a:extLst>
          </p:cNvPr>
          <p:cNvCxnSpPr>
            <a:cxnSpLocks/>
          </p:cNvCxnSpPr>
          <p:nvPr/>
        </p:nvCxnSpPr>
        <p:spPr>
          <a:xfrm flipV="1">
            <a:off x="4378911" y="4696690"/>
            <a:ext cx="0" cy="107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77841A-0226-4508-8042-A16D293B52DA}"/>
              </a:ext>
            </a:extLst>
          </p:cNvPr>
          <p:cNvCxnSpPr>
            <a:cxnSpLocks/>
          </p:cNvCxnSpPr>
          <p:nvPr/>
        </p:nvCxnSpPr>
        <p:spPr>
          <a:xfrm flipH="1">
            <a:off x="3386926" y="4696689"/>
            <a:ext cx="991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049DBE-1794-468B-8008-345ACF9FB48B}"/>
              </a:ext>
            </a:extLst>
          </p:cNvPr>
          <p:cNvCxnSpPr>
            <a:cxnSpLocks/>
          </p:cNvCxnSpPr>
          <p:nvPr/>
        </p:nvCxnSpPr>
        <p:spPr>
          <a:xfrm flipV="1">
            <a:off x="5010679" y="4352294"/>
            <a:ext cx="0" cy="1419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027371-6362-4B4C-91EB-537ABA3C80CA}"/>
              </a:ext>
            </a:extLst>
          </p:cNvPr>
          <p:cNvCxnSpPr>
            <a:cxnSpLocks/>
          </p:cNvCxnSpPr>
          <p:nvPr/>
        </p:nvCxnSpPr>
        <p:spPr>
          <a:xfrm flipH="1" flipV="1">
            <a:off x="6002663" y="4352294"/>
            <a:ext cx="1" cy="141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C1E83-3A92-4715-AF3F-68A9AECFC239}"/>
              </a:ext>
            </a:extLst>
          </p:cNvPr>
          <p:cNvCxnSpPr>
            <a:cxnSpLocks/>
          </p:cNvCxnSpPr>
          <p:nvPr/>
        </p:nvCxnSpPr>
        <p:spPr>
          <a:xfrm flipH="1">
            <a:off x="5010679" y="4352294"/>
            <a:ext cx="991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3563EB-A377-4E31-BE75-C8B522A66ECB}"/>
              </a:ext>
            </a:extLst>
          </p:cNvPr>
          <p:cNvCxnSpPr>
            <a:cxnSpLocks/>
          </p:cNvCxnSpPr>
          <p:nvPr/>
        </p:nvCxnSpPr>
        <p:spPr>
          <a:xfrm flipV="1">
            <a:off x="3882919" y="3621576"/>
            <a:ext cx="0" cy="107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32B5BA-38AB-4A69-9006-978899469A53}"/>
              </a:ext>
            </a:extLst>
          </p:cNvPr>
          <p:cNvCxnSpPr>
            <a:cxnSpLocks/>
          </p:cNvCxnSpPr>
          <p:nvPr/>
        </p:nvCxnSpPr>
        <p:spPr>
          <a:xfrm flipV="1">
            <a:off x="5506672" y="3621576"/>
            <a:ext cx="0" cy="70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BC41ED-E401-4D6B-89A3-8885AD196A54}"/>
              </a:ext>
            </a:extLst>
          </p:cNvPr>
          <p:cNvCxnSpPr>
            <a:cxnSpLocks/>
          </p:cNvCxnSpPr>
          <p:nvPr/>
        </p:nvCxnSpPr>
        <p:spPr>
          <a:xfrm flipH="1">
            <a:off x="3882919" y="3621576"/>
            <a:ext cx="1623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045FB1-EE2E-4E02-9C52-29FECF940208}"/>
              </a:ext>
            </a:extLst>
          </p:cNvPr>
          <p:cNvCxnSpPr>
            <a:cxnSpLocks/>
          </p:cNvCxnSpPr>
          <p:nvPr/>
        </p:nvCxnSpPr>
        <p:spPr>
          <a:xfrm flipV="1">
            <a:off x="7194155" y="2743200"/>
            <a:ext cx="0" cy="3028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A34A3C-050D-4FE6-B231-67B58BCAB721}"/>
              </a:ext>
            </a:extLst>
          </p:cNvPr>
          <p:cNvCxnSpPr>
            <a:cxnSpLocks/>
          </p:cNvCxnSpPr>
          <p:nvPr/>
        </p:nvCxnSpPr>
        <p:spPr>
          <a:xfrm flipV="1">
            <a:off x="4694795" y="2743200"/>
            <a:ext cx="0" cy="87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BF95B1-457D-4974-AA71-8D6A7665B112}"/>
              </a:ext>
            </a:extLst>
          </p:cNvPr>
          <p:cNvCxnSpPr>
            <a:cxnSpLocks/>
          </p:cNvCxnSpPr>
          <p:nvPr/>
        </p:nvCxnSpPr>
        <p:spPr>
          <a:xfrm flipH="1">
            <a:off x="4694796" y="2743200"/>
            <a:ext cx="2499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EB8808-6B56-4AA6-8772-B283E03E0D0F}"/>
              </a:ext>
            </a:extLst>
          </p:cNvPr>
          <p:cNvSpPr txBox="1"/>
          <p:nvPr/>
        </p:nvSpPr>
        <p:spPr>
          <a:xfrm>
            <a:off x="3194719" y="5841659"/>
            <a:ext cx="462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1                   5         3                4                     2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58553A-4816-4A22-AC3B-D8560ADB85C5}"/>
              </a:ext>
            </a:extLst>
          </p:cNvPr>
          <p:cNvSpPr txBox="1"/>
          <p:nvPr/>
        </p:nvSpPr>
        <p:spPr>
          <a:xfrm>
            <a:off x="4742706" y="3995830"/>
            <a:ext cx="92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.2390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7F21D7-A5B2-413B-964D-5A5F0D20C48D}"/>
              </a:ext>
            </a:extLst>
          </p:cNvPr>
          <p:cNvSpPr txBox="1"/>
          <p:nvPr/>
        </p:nvSpPr>
        <p:spPr>
          <a:xfrm>
            <a:off x="3099300" y="4382083"/>
            <a:ext cx="92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.1127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1FCC52-2FC2-42DF-8B66-BB864F7D2AC4}"/>
              </a:ext>
            </a:extLst>
          </p:cNvPr>
          <p:cNvSpPr txBox="1"/>
          <p:nvPr/>
        </p:nvSpPr>
        <p:spPr>
          <a:xfrm>
            <a:off x="3820650" y="3244334"/>
            <a:ext cx="92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.4695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F093F-E423-43FE-A078-317D574BD670}"/>
              </a:ext>
            </a:extLst>
          </p:cNvPr>
          <p:cNvSpPr txBox="1"/>
          <p:nvPr/>
        </p:nvSpPr>
        <p:spPr>
          <a:xfrm>
            <a:off x="5458326" y="2441264"/>
            <a:ext cx="92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.6132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9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Choudhury, Biplav</dc:creator>
  <cp:lastModifiedBy>Choudhury, Biplav</cp:lastModifiedBy>
  <cp:revision>10</cp:revision>
  <dcterms:created xsi:type="dcterms:W3CDTF">2020-12-03T17:34:11Z</dcterms:created>
  <dcterms:modified xsi:type="dcterms:W3CDTF">2020-12-03T17:47:12Z</dcterms:modified>
</cp:coreProperties>
</file>