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CIFAR-10 Image Classification Using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North East University Bangladesh</a:t>
            </a:r>
          </a:p>
          <a:p>
            <a:r>
              <a:rPr dirty="0"/>
              <a:t>Dept. of CSE</a:t>
            </a:r>
          </a:p>
          <a:p>
            <a:endParaRPr dirty="0"/>
          </a:p>
          <a:p>
            <a:r>
              <a:rPr dirty="0" err="1" smtClean="0"/>
              <a:t>Bi</a:t>
            </a:r>
            <a:r>
              <a:rPr lang="en-US" dirty="0" err="1" smtClean="0"/>
              <a:t>plob</a:t>
            </a:r>
            <a:r>
              <a:rPr lang="en-US" dirty="0" smtClean="0"/>
              <a:t> Deb </a:t>
            </a:r>
            <a:r>
              <a:rPr lang="en-US" dirty="0" err="1" smtClean="0"/>
              <a:t>Nath</a:t>
            </a:r>
            <a:r>
              <a:rPr dirty="0" smtClean="0"/>
              <a:t>– </a:t>
            </a:r>
            <a:r>
              <a:rPr lang="en-US" dirty="0" smtClean="0"/>
              <a:t>180103020054</a:t>
            </a:r>
            <a:endParaRPr dirty="0" smtClean="0"/>
          </a:p>
          <a:p>
            <a:pPr marL="0" indent="0">
              <a:buNone/>
            </a:pPr>
            <a:endParaRPr dirty="0" smtClean="0"/>
          </a:p>
          <a:p>
            <a:r>
              <a:rPr dirty="0" smtClean="0"/>
              <a:t>Submitted </a:t>
            </a:r>
            <a:r>
              <a:rPr dirty="0"/>
              <a:t>To: </a:t>
            </a:r>
            <a:r>
              <a:rPr dirty="0" err="1"/>
              <a:t>Razorshi</a:t>
            </a:r>
            <a:r>
              <a:rPr dirty="0"/>
              <a:t> </a:t>
            </a:r>
            <a:r>
              <a:rPr dirty="0" err="1"/>
              <a:t>Prozzwal</a:t>
            </a:r>
            <a:r>
              <a:rPr dirty="0"/>
              <a:t> </a:t>
            </a:r>
            <a:r>
              <a:rPr dirty="0" err="1"/>
              <a:t>Talukder</a:t>
            </a:r>
            <a:r>
              <a:rPr dirty="0"/>
              <a:t> (Lecturer)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Results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Training vs Validation Accuracy</a:t>
            </a:r>
          </a:p>
          <a:p>
            <a:r>
              <a:t>📉 Loss Curve</a:t>
            </a:r>
          </a:p>
          <a:p>
            <a:r>
              <a:t>🧾 Confusion Matrix</a:t>
            </a:r>
          </a:p>
          <a:p>
            <a:r>
              <a:t>✅ Final Accuracy: ~80%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Dropout</a:t>
            </a:r>
          </a:p>
          <a:p>
            <a:r>
              <a:t>✅ Batch Normalization</a:t>
            </a:r>
          </a:p>
          <a:p>
            <a:r>
              <a:t>✅ Data Augmentation</a:t>
            </a:r>
          </a:p>
          <a:p>
            <a:r>
              <a:t>✅ Early Stopping</a:t>
            </a:r>
          </a:p>
          <a:p>
            <a:r>
              <a:t>✅ Learning Rate Tuning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📚 Learned CNN structure and tuning</a:t>
            </a:r>
          </a:p>
          <a:p>
            <a:r>
              <a:t>🧪 Improved accuracy with regularization</a:t>
            </a:r>
          </a:p>
          <a:p>
            <a:r>
              <a:t>📊 Performance improved with data augmentation</a:t>
            </a:r>
          </a:p>
          <a:p>
            <a:r>
              <a:t>💡 Gained experience in deep learning workflow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✔️ Built a working CNN model for CIFAR-10</a:t>
            </a:r>
          </a:p>
          <a:p>
            <a:r>
              <a:t>✔️ Achieved satisfactory performance</a:t>
            </a:r>
          </a:p>
          <a:p>
            <a:r>
              <a:t>✔️ Identified further improvement opportunities (e.g., deeper architectures like ResNet)</a:t>
            </a:r>
          </a:p>
          <a:p>
            <a:r>
              <a:t>✔️ Ready for real-world image classification tasks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📚 TensorFlow &amp; Keras Documentation</a:t>
            </a:r>
          </a:p>
          <a:p>
            <a:r>
              <a:t>📘 CIFAR-10 Dataset: https://www.cs.toronto.edu/~kriz/cifar.html</a:t>
            </a:r>
          </a:p>
          <a:p>
            <a:r>
              <a:t>📕 Deep Learning with Python – François Chollet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🙏 Thank You for Your Attention</a:t>
            </a:r>
          </a:p>
          <a:p>
            <a:r>
              <a:t>📧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Image classification is a core task in computer vision</a:t>
            </a:r>
          </a:p>
          <a:p>
            <a:r>
              <a:t>🔹 CIFAR-10 is a widely-used dataset with 60,000 32x32 color images in 10 categories</a:t>
            </a:r>
          </a:p>
          <a:p>
            <a:r>
              <a:t>🔹 CNNs are state-of-the-art for image tasks</a:t>
            </a:r>
          </a:p>
          <a:p>
            <a:r>
              <a:t>🔹 Aim: Build an accurate CNN to classify CIFAR-10 images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⚠️ Challenge:</a:t>
            </a:r>
          </a:p>
          <a:p>
            <a:r>
              <a:t>- Classify CIFAR-10 images into 10 classes</a:t>
            </a:r>
          </a:p>
          <a:p>
            <a:r>
              <a:t>- Achieve high accuracy despite dataset diversity</a:t>
            </a:r>
          </a:p>
          <a:p>
            <a:r>
              <a:t>- Ensure computational efficiency and generalization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✔️ Build a custom CNN model</a:t>
            </a:r>
          </a:p>
          <a:p>
            <a:r>
              <a:t>✔️ Train and evaluate on CIFAR-10</a:t>
            </a:r>
          </a:p>
          <a:p>
            <a:r>
              <a:t>✔️ Apply optimization techniques:</a:t>
            </a:r>
          </a:p>
          <a:p>
            <a:r>
              <a:t>   - Data augmentation</a:t>
            </a:r>
          </a:p>
          <a:p>
            <a:r>
              <a:t>   - Dropout</a:t>
            </a:r>
          </a:p>
          <a:p>
            <a:r>
              <a:t>   - Batch normalization</a:t>
            </a:r>
          </a:p>
          <a:p>
            <a:r>
              <a:t>✔️ Compare results with baselines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Preparation</a:t>
            </a:r>
          </a:p>
          <a:p>
            <a:r>
              <a:t>2. Model Design</a:t>
            </a:r>
          </a:p>
          <a:p>
            <a:r>
              <a:t>3. Model Training</a:t>
            </a:r>
          </a:p>
          <a:p>
            <a:r>
              <a:t>4. Evaluation</a:t>
            </a:r>
          </a:p>
          <a:p>
            <a:r>
              <a:t>5. Optimization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🧑‍💻 Programming Language: Python</a:t>
            </a:r>
          </a:p>
          <a:p>
            <a:r>
              <a:t>📚 Libraries: TensorFlow, Keras, NumPy, Matplotlib</a:t>
            </a:r>
          </a:p>
          <a:p>
            <a:r>
              <a:t>📊 Dataset: CIFAR-10 (via Keras API)</a:t>
            </a:r>
          </a:p>
          <a:p>
            <a:r>
              <a:t>📈 Visuals: Matplotlib, Seaborn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📦 Input: 32x32x3</a:t>
            </a:r>
          </a:p>
          <a:p>
            <a:r>
              <a:t>🔄 Conv2D → ReLU → Pooling</a:t>
            </a:r>
          </a:p>
          <a:p>
            <a:r>
              <a:t>🚫 Dropout → Batch Normalization</a:t>
            </a:r>
          </a:p>
          <a:p>
            <a:r>
              <a:t>📐 Flatten → Dense → Softmax</a:t>
            </a:r>
          </a:p>
          <a:p>
            <a:r>
              <a:t>🏁 Output: 10 classes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Optimizer: Adam</a:t>
            </a:r>
          </a:p>
          <a:p>
            <a:r>
              <a:t>- Loss: Categorical Crossentropy</a:t>
            </a:r>
          </a:p>
          <a:p>
            <a:r>
              <a:t>- Batch size: 64</a:t>
            </a:r>
          </a:p>
          <a:p>
            <a:r>
              <a:t>- Epochs: 20</a:t>
            </a:r>
          </a:p>
          <a:p>
            <a:r>
              <a:t>- Validation Split: 20%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Accuracy</a:t>
            </a:r>
          </a:p>
          <a:p>
            <a:r>
              <a:t>📌 Confusion Matrix</a:t>
            </a:r>
          </a:p>
          <a:p>
            <a:r>
              <a:t>📌 Precision</a:t>
            </a:r>
          </a:p>
          <a:p>
            <a:r>
              <a:t>📌 Recall</a:t>
            </a:r>
          </a:p>
          <a:p>
            <a:r>
              <a:t>📌 F1-score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387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CIFAR-10 Image Classification Using CNN</vt:lpstr>
      <vt:lpstr>Introduction</vt:lpstr>
      <vt:lpstr>Problem Statement</vt:lpstr>
      <vt:lpstr>Project Objectives</vt:lpstr>
      <vt:lpstr>Methodology Overview</vt:lpstr>
      <vt:lpstr>Tools &amp; Technologies</vt:lpstr>
      <vt:lpstr>CNN Architecture</vt:lpstr>
      <vt:lpstr>Training Process</vt:lpstr>
      <vt:lpstr>Evaluation Metrics</vt:lpstr>
      <vt:lpstr>Sample Results (optional)</vt:lpstr>
      <vt:lpstr>Optimization Techniques</vt:lpstr>
      <vt:lpstr>Key Learnings</vt:lpstr>
      <vt:lpstr>Conclusion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CIFAR-10 Image Classification Using CNN</dc:title>
  <dc:subject/>
  <dc:creator>DELL</dc:creator>
  <cp:keywords/>
  <dc:description>generated using python-pptx</dc:description>
  <cp:lastModifiedBy>DELL</cp:lastModifiedBy>
  <cp:revision>2</cp:revision>
  <dcterms:created xsi:type="dcterms:W3CDTF">2013-01-27T09:14:16Z</dcterms:created>
  <dcterms:modified xsi:type="dcterms:W3CDTF">2025-07-10T22:44:54Z</dcterms:modified>
  <cp:category/>
</cp:coreProperties>
</file>