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Corbel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htQSWxAApmO9yTOhOtAdELeDC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rbel-bold.fntdata"/><Relationship Id="rId50" Type="http://schemas.openxmlformats.org/officeDocument/2006/relationships/font" Target="fonts/Corbel-regular.fntdata"/><Relationship Id="rId53" Type="http://schemas.openxmlformats.org/officeDocument/2006/relationships/font" Target="fonts/Corbel-boldItalic.fntdata"/><Relationship Id="rId52" Type="http://schemas.openxmlformats.org/officeDocument/2006/relationships/font" Target="fonts/Corbel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1c65ea5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g2a1c65ea5c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Event Handling: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Capture frontend events (e.g., button clicks, keyboard events).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DOM Manipulation: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Utilize jQuery for dynamic DOM updates.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Asynchronous Requests: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Make server requests asynchronously with AJAX.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User Experience (UX) Design: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Design confirmation dialogs for improved UX.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Flask Backend Skills: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Define Flask routes for handling HTTP requests.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Access and process data using Flask's request object.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Understand RESTful API principles in Flask.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Send responses with appropriate status codes and data.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 &amp; Translation Service: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Utilize GitHub forks for collaboration and code contribution.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Attempt custom translator service; shift to Google Translate for simplicity.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Embrace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KISS (Keep It Simple, Stupid)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principle.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Implement a quick, effective frontend translation solution.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Bypass extensive backend development through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"Don't Build, Buy”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philosophy.</a:t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Introduction:</a:t>
            </a:r>
            <a:endParaRPr b="1" sz="2500">
              <a:solidFill>
                <a:srgbClr val="0C0C0C"/>
              </a:solidFill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0C0C0C"/>
                </a:solidFill>
              </a:rPr>
              <a:t>Users are able to register themselves so that they can access the Riki System. </a:t>
            </a:r>
            <a:endParaRPr sz="2500">
              <a:solidFill>
                <a:srgbClr val="0C0C0C"/>
              </a:solidFill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Challenges with original system: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0C0C0C"/>
                </a:solidFill>
              </a:rPr>
              <a:t>Users were only able to sign in using the predefined accounts. New Users wouldn’t be able to register to use the Riki App.</a:t>
            </a:r>
            <a:endParaRPr sz="2500">
              <a:solidFill>
                <a:srgbClr val="0C0C0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Benefits of the feature: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0C0C0C"/>
                </a:solidFill>
              </a:rPr>
              <a:t>We are able to expand the user base. New users means more interaction for the Riki App.</a:t>
            </a:r>
            <a:endParaRPr baseline="30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Introduction:</a:t>
            </a:r>
            <a:endParaRPr b="1" sz="2500">
              <a:solidFill>
                <a:srgbClr val="0C0C0C"/>
              </a:solidFill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0C0C0C"/>
                </a:solidFill>
              </a:rPr>
              <a:t>The Riki Users can now upload or download an image in their Wiki Pages and their Profiles making the app more exciting for the users. Think of it as a Cover Page for a Book.</a:t>
            </a:r>
            <a:endParaRPr sz="2500">
              <a:solidFill>
                <a:srgbClr val="0C0C0C"/>
              </a:solidFill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Challenges with original system:</a:t>
            </a:r>
            <a:endParaRPr b="1" sz="2500">
              <a:solidFill>
                <a:srgbClr val="0C0C0C"/>
              </a:solidFill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0C0C0C"/>
                </a:solidFill>
              </a:rPr>
              <a:t>Users were only able to add texts previously making the Riki App less expressive.</a:t>
            </a:r>
            <a:endParaRPr sz="2500">
              <a:solidFill>
                <a:srgbClr val="0C0C0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0C0C0C"/>
                </a:solidFill>
              </a:rPr>
              <a:t>Benefits of the feature: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addition of this feature it makes the Riki pages more engaging to the users.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also personalize their profile sections with this feature.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1c65ea5c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1c65ea5c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a1c65ea5c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1c65ea5c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1c65ea5c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a1c65ea5c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1c65ea5c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1c65ea5c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a1c65ea5c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c65ea5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c65ea5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1c65ea5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Trillion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RikiPDYea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None/>
            </a:pPr>
            <a:r>
              <a:rPr b="1" lang="en-US" sz="2000"/>
              <a:t>Team Leader: </a:t>
            </a:r>
            <a:r>
              <a:rPr lang="en-US" sz="2000"/>
              <a:t>Biplov Ale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33"/>
              <a:buNone/>
            </a:pPr>
            <a:r>
              <a:rPr b="1" lang="en-US" sz="2000"/>
              <a:t>Developers :</a:t>
            </a:r>
            <a:endParaRPr sz="2000"/>
          </a:p>
          <a:p>
            <a:pPr indent="-457200" lvl="1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Aryan Tandon</a:t>
            </a:r>
            <a:endParaRPr/>
          </a:p>
          <a:p>
            <a:pPr indent="-457200" lvl="1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Gavin Singh</a:t>
            </a:r>
            <a:endParaRPr/>
          </a:p>
          <a:p>
            <a:pPr indent="-457200" lvl="1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Lulseged Admasu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Profile and</a:t>
            </a:r>
            <a:r>
              <a:rPr b="1" lang="en-US" sz="4400"/>
              <a:t> Enhanced Functionality of Search</a:t>
            </a:r>
            <a:r>
              <a:rPr b="1" lang="en-US"/>
              <a:t>  – Feature 2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New Features: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Dedicated space for Biography.</a:t>
            </a:r>
            <a:endParaRPr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Comprehensive list of user-created pages.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100"/>
              <a:buNone/>
            </a:pPr>
            <a:r>
              <a:rPr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Search for all topics by using the author's name.</a:t>
            </a:r>
            <a:endParaRPr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Profile – Feature 2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Challenges with Original System: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No biography for self-introduction.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100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No way to get all the articles from an author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Profile – Feature 2</a:t>
            </a:r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Benefits of Updated Profile: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Biography enhances user engagement and networking.</a:t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Profile – Feature 2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061" y="1878231"/>
            <a:ext cx="8903774" cy="27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2634357" y="4775200"/>
            <a:ext cx="6207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2.1 	New users are required to set up a biography section</a:t>
            </a:r>
            <a:endParaRPr/>
          </a:p>
        </p:txBody>
      </p:sp>
      <p:cxnSp>
        <p:nvCxnSpPr>
          <p:cNvPr id="193" name="Google Shape;193;p12"/>
          <p:cNvCxnSpPr/>
          <p:nvPr/>
        </p:nvCxnSpPr>
        <p:spPr>
          <a:xfrm>
            <a:off x="3617843" y="3800181"/>
            <a:ext cx="4465983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2"/>
          <p:cNvSpPr txBox="1"/>
          <p:nvPr/>
        </p:nvSpPr>
        <p:spPr>
          <a:xfrm>
            <a:off x="8083825" y="3538570"/>
            <a:ext cx="3723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to create user Biography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Profile – Feature 2</a:t>
            </a:r>
            <a:endParaRPr/>
          </a:p>
        </p:txBody>
      </p:sp>
      <p:pic>
        <p:nvPicPr>
          <p:cNvPr descr="A screenshot of a computer&#10;&#10;Description automatically generated" id="201" name="Google Shape;20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914" y="1825625"/>
            <a:ext cx="5920206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3791217" y="5230911"/>
            <a:ext cx="2895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2.2 User Profile Section</a:t>
            </a:r>
            <a:endParaRPr/>
          </a:p>
        </p:txBody>
      </p:sp>
      <p:cxnSp>
        <p:nvCxnSpPr>
          <p:cNvPr id="203" name="Google Shape;203;p13"/>
          <p:cNvCxnSpPr/>
          <p:nvPr/>
        </p:nvCxnSpPr>
        <p:spPr>
          <a:xfrm>
            <a:off x="5777948" y="2796209"/>
            <a:ext cx="295523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13"/>
          <p:cNvCxnSpPr/>
          <p:nvPr/>
        </p:nvCxnSpPr>
        <p:spPr>
          <a:xfrm>
            <a:off x="6686817" y="4206845"/>
            <a:ext cx="1913844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13"/>
          <p:cNvSpPr txBox="1"/>
          <p:nvPr/>
        </p:nvSpPr>
        <p:spPr>
          <a:xfrm>
            <a:off x="8733183" y="2642320"/>
            <a:ext cx="289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Biography Section: The area designated for user Biography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8733183" y="4038623"/>
            <a:ext cx="289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Posts Created: Displays all user-generated posts</a:t>
            </a:r>
            <a:endParaRPr/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4000"/>
              <a:t>Enhanced Functionality of Search - Features 2</a:t>
            </a:r>
            <a:endParaRPr b="1" sz="4000"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24368"/>
            <a:ext cx="7772400" cy="236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4036391" y="3920194"/>
            <a:ext cx="4574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2.3 Search by Author’s Name is active </a:t>
            </a:r>
            <a:endParaRPr/>
          </a:p>
        </p:txBody>
      </p:sp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4000"/>
              <a:t>Enhanced Functionality of Search - Features 2</a:t>
            </a:r>
            <a:endParaRPr b="1" sz="4000"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813600" y="2740467"/>
            <a:ext cx="105648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Page Editing Permissions: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General Pages: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→ Editable by all users to </a:t>
            </a:r>
            <a:r>
              <a:rPr b="1" lang="en-US"/>
              <a:t>promote collaboration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Testing</a:t>
            </a:r>
            <a:r>
              <a:rPr lang="en-US"/>
              <a:t>  - Feature 1 and 2 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23-unit tests </a:t>
            </a:r>
            <a:endParaRPr sz="2600"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11 in wiki.core.Page -&gt; 11/11 for feature 1</a:t>
            </a:r>
            <a:endParaRPr sz="2600"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12 in wiki.core.Wiki -&gt; 11/12 for feature 1 and 1/12 for feature 2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Coverage</a:t>
            </a:r>
            <a:endParaRPr sz="2600"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wiki.core.Page: 91%	</a:t>
            </a:r>
            <a:endParaRPr sz="2600"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wiki.core.Wiki: 95%</a:t>
            </a:r>
            <a:endParaRPr sz="2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“Gavin” learned</a:t>
            </a:r>
            <a:endParaRPr b="1"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838200" y="18357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Developer: Gavin Singh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514350" lvl="0" marL="590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Practical Experience with </a:t>
            </a:r>
            <a:r>
              <a:rPr b="1" lang="en-US" sz="2400"/>
              <a:t>Git</a:t>
            </a:r>
            <a:r>
              <a:rPr lang="en-US" sz="2400"/>
              <a:t> </a:t>
            </a:r>
            <a:r>
              <a:rPr b="1" lang="en-US" sz="2400"/>
              <a:t>Forks</a:t>
            </a:r>
            <a:r>
              <a:rPr lang="en-US" sz="2400"/>
              <a:t> and </a:t>
            </a:r>
            <a:r>
              <a:rPr b="1" lang="en-US" sz="2400"/>
              <a:t>Design</a:t>
            </a:r>
            <a:r>
              <a:rPr lang="en-US" sz="2400"/>
              <a:t> </a:t>
            </a:r>
            <a:r>
              <a:rPr b="1" lang="en-US" sz="2400"/>
              <a:t>Patterns</a:t>
            </a:r>
            <a:endParaRPr/>
          </a:p>
          <a:p>
            <a:pPr indent="-514350" lvl="0" marL="590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Proficiency in </a:t>
            </a:r>
            <a:r>
              <a:rPr b="1" lang="en-US" sz="2400"/>
              <a:t>MongoDB</a:t>
            </a:r>
            <a:r>
              <a:rPr lang="en-US" sz="2400"/>
              <a:t> Database Management.</a:t>
            </a:r>
            <a:endParaRPr/>
          </a:p>
          <a:p>
            <a:pPr indent="-514350" lvl="0" marL="590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In-Depth Understanding of the Software Development Life Cycle</a:t>
            </a:r>
            <a:endParaRPr/>
          </a:p>
          <a:p>
            <a:pPr indent="-514350" lvl="0" marL="590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Pioneering Team Communication Strategies </a:t>
            </a:r>
            <a:endParaRPr/>
          </a:p>
          <a:p>
            <a:pPr indent="-514350" lvl="0" marL="590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Collaborative Software Development </a:t>
            </a:r>
            <a:br>
              <a:rPr lang="en-US" sz="2400"/>
            </a:br>
            <a:endParaRPr sz="2400"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AutoSave and Prompt Save – Feature 3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838200" y="1305700"/>
            <a:ext cx="10515600" cy="5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Char char="•"/>
            </a:pPr>
            <a:r>
              <a:rPr b="1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 Save button manually triggers content saving.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t/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Upgrade</a:t>
            </a: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 Autosave every second during inactivity on edit 	page. Confirm exit feature on create page to prevent data 	loss.</a:t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Introducing RikiPDYea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50240" y="2306320"/>
            <a:ext cx="10703560" cy="168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Purpose of RikiPDYea:</a:t>
            </a:r>
            <a:endParaRPr sz="2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RikiPDYea is a dynamic, user-friendly application designed to offer wiki-like functionalities. It serves as a platform for users to create, edit, and share content in a collaborative environment.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AutoSave and Prompt Save – Feature 3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838200" y="1690825"/>
            <a:ext cx="105156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0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Challenges with Original System: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t/>
            </a:r>
            <a:endParaRPr b="0" i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 Risk of data loss due to accidental page exit.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 Implementing autosave and confirm exit for efficient data preservation.</a:t>
            </a:r>
            <a:endParaRPr sz="2800">
              <a:solidFill>
                <a:srgbClr val="0C0C0C"/>
              </a:solidFill>
            </a:endParaRPr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1c65ea5c2_0_22"/>
          <p:cNvSpPr txBox="1"/>
          <p:nvPr>
            <p:ph type="title"/>
          </p:nvPr>
        </p:nvSpPr>
        <p:spPr>
          <a:xfrm>
            <a:off x="731322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AutoSave and Prompt Save – Feature 3</a:t>
            </a:r>
            <a:endParaRPr/>
          </a:p>
        </p:txBody>
      </p:sp>
      <p:pic>
        <p:nvPicPr>
          <p:cNvPr id="257" name="Google Shape;257;g2a1c65ea5c2_0_22"/>
          <p:cNvPicPr preferRelativeResize="0"/>
          <p:nvPr/>
        </p:nvPicPr>
        <p:blipFill rotWithShape="1">
          <a:blip r:embed="rId3">
            <a:alphaModFix/>
          </a:blip>
          <a:srcRect b="0" l="29" r="0" t="8408"/>
          <a:stretch/>
        </p:blipFill>
        <p:spPr>
          <a:xfrm>
            <a:off x="593077" y="930611"/>
            <a:ext cx="8325294" cy="52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a1c65ea5c2_0_22"/>
          <p:cNvSpPr txBox="1"/>
          <p:nvPr/>
        </p:nvSpPr>
        <p:spPr>
          <a:xfrm>
            <a:off x="9203376" y="2492398"/>
            <a:ext cx="296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4.1: Working of Auto-save Feature </a:t>
            </a:r>
            <a:endParaRPr/>
          </a:p>
        </p:txBody>
      </p:sp>
      <p:sp>
        <p:nvSpPr>
          <p:cNvPr id="259" name="Google Shape;259;g2a1c65ea5c2_0_22"/>
          <p:cNvSpPr/>
          <p:nvPr/>
        </p:nvSpPr>
        <p:spPr>
          <a:xfrm>
            <a:off x="5189516" y="2054430"/>
            <a:ext cx="906600" cy="392400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a1c65ea5c2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AutoSave and Prompt Save</a:t>
            </a:r>
            <a:r>
              <a:rPr b="1" lang="en-US"/>
              <a:t> – Feature 3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7939249" y="2522575"/>
            <a:ext cx="360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3.2: Alert Asking for Confirmation to Save Changes Before Closing the Browser Window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flipH="1">
            <a:off x="2947075" y="1985369"/>
            <a:ext cx="3230100" cy="1163700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5" y="1614900"/>
            <a:ext cx="7603474" cy="47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 flipH="1">
            <a:off x="3034100" y="1810944"/>
            <a:ext cx="3230100" cy="1163700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Translate – Feature 4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838200" y="1305700"/>
            <a:ext cx="10515600" cy="5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None/>
            </a:pPr>
            <a:r>
              <a:rPr b="1" i="0" lang="en-US" sz="3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None/>
            </a:pPr>
            <a:r>
              <a:rPr b="0" i="0" lang="en-US" sz="3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3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7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Original:</a:t>
            </a:r>
            <a:r>
              <a:rPr b="0" i="0" lang="en-US" sz="27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Content only in English, limiting user experience and accessibility. </a:t>
            </a:r>
            <a:endParaRPr sz="19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None/>
            </a:pPr>
            <a:r>
              <a:rPr b="0" i="0" lang="en-US" sz="27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27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Upgrade:</a:t>
            </a:r>
            <a:r>
              <a:rPr b="0" i="0" lang="en-US" sz="27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One-click full-page translation, persists through refreshes and navigation</a:t>
            </a:r>
            <a:r>
              <a:rPr b="0" i="0" lang="en-US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00"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Translate – Feature 4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838200" y="1305700"/>
            <a:ext cx="10515600" cy="5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Challenges with Original System: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0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Issue: Non-English speakers struggled with content comprehension.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Benefits of the Feature: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0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Outcome: Enhanced accessibility with multi-language support, improving user satisfaction.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Translate – Feature 4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4639730" y="5706483"/>
            <a:ext cx="355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4.1: Working Of Translate Feature </a:t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74" y="1690826"/>
            <a:ext cx="8681254" cy="40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Translate – Feature 4</a:t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4318648" y="5646963"/>
            <a:ext cx="355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4.2: Choosing a Language for Page Translation</a:t>
            </a:r>
            <a:endParaRPr/>
          </a:p>
        </p:txBody>
      </p:sp>
      <p:sp>
        <p:nvSpPr>
          <p:cNvPr id="299" name="Google Shape;29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50" y="1690825"/>
            <a:ext cx="8622900" cy="40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150900" y="1237925"/>
            <a:ext cx="120411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Event Handling</a:t>
            </a:r>
            <a:endParaRPr sz="3400">
              <a:solidFill>
                <a:schemeClr val="dk1"/>
              </a:solidFill>
            </a:endParaRPr>
          </a:p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DOM Manipulation</a:t>
            </a:r>
            <a:endParaRPr sz="3400">
              <a:solidFill>
                <a:schemeClr val="dk1"/>
              </a:solidFill>
            </a:endParaRPr>
          </a:p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Asynchronous Requests</a:t>
            </a:r>
            <a:endParaRPr sz="3400">
              <a:solidFill>
                <a:schemeClr val="dk1"/>
              </a:solidFill>
            </a:endParaRPr>
          </a:p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User Experience (UX) Design</a:t>
            </a:r>
            <a:endParaRPr sz="3400">
              <a:solidFill>
                <a:schemeClr val="dk1"/>
              </a:solidFill>
            </a:endParaRPr>
          </a:p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Flask Backend Skills</a:t>
            </a:r>
            <a:endParaRPr sz="3400">
              <a:solidFill>
                <a:schemeClr val="dk1"/>
              </a:solidFill>
            </a:endParaRPr>
          </a:p>
          <a:p>
            <a:pPr indent="-444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GitHub &amp; Translation Service</a:t>
            </a:r>
            <a:endParaRPr sz="43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150900" y="365125"/>
            <a:ext cx="112029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</a:t>
            </a:r>
            <a:r>
              <a:rPr b="1" lang="en-US"/>
              <a:t> “Lul” learned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Registration - Feature 5</a:t>
            </a:r>
            <a:endParaRPr b="1"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•"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Users can now register for access to the Riki System.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Benefits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•"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Overcame the limitation of only allowing predefined accounts for sign-in.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•"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Facilitates the expansion of the user base.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•"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Promotes increased interaction with the Riki App.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User Registration - Feature 5</a:t>
            </a:r>
            <a:endParaRPr b="1"/>
          </a:p>
        </p:txBody>
      </p:sp>
      <p:sp>
        <p:nvSpPr>
          <p:cNvPr id="319" name="Google Shape;319;p29"/>
          <p:cNvSpPr txBox="1"/>
          <p:nvPr/>
        </p:nvSpPr>
        <p:spPr>
          <a:xfrm>
            <a:off x="3540762" y="5377867"/>
            <a:ext cx="51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5.1 User Registration page</a:t>
            </a:r>
            <a:endParaRPr/>
          </a:p>
        </p:txBody>
      </p: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125" y="1727550"/>
            <a:ext cx="9933624" cy="3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Challenges in the Early Design of Riki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Data Handling: </a:t>
            </a:r>
            <a:r>
              <a:rPr lang="en-US" sz="2400"/>
              <a:t>Inefficient local storage led to management issues.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Search Inefficiency: </a:t>
            </a:r>
            <a:r>
              <a:rPr lang="en-US" sz="2400"/>
              <a:t>Users couldn't search by author, limiting discoverability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Language Accessibility: </a:t>
            </a:r>
            <a:r>
              <a:rPr lang="en-US" sz="2400"/>
              <a:t>Limited support for non-English speakers.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Visual Content: </a:t>
            </a:r>
            <a:r>
              <a:rPr lang="en-US" sz="2400"/>
              <a:t>No image integration and management features.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Content Security: </a:t>
            </a:r>
            <a:r>
              <a:rPr lang="en-US" sz="2400"/>
              <a:t>Risk of data loss due to no auto-save functionality.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User Security: </a:t>
            </a:r>
            <a:r>
              <a:rPr lang="en-US" sz="2400"/>
              <a:t>Absence of user registration hindered access control.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3"/>
          <p:cNvSpPr/>
          <p:nvPr/>
        </p:nvSpPr>
        <p:spPr>
          <a:xfrm>
            <a:off x="1374692" y="1805304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 Integration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Efficient data handling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374692" y="2273929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 Search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Indexes, author-specific, and Regex searches.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374692" y="2710256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One-Click Translation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Instant page translation for accessibility.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374692" y="3146583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Management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Easy upload and download options.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374692" y="3612039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Auto-Save Feature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Automatically saves edits and new pages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374692" y="4136231"/>
            <a:ext cx="9367520" cy="3892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Secure and managed user access.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User Registration - Feature 5</a:t>
            </a:r>
            <a:endParaRPr b="1"/>
          </a:p>
        </p:txBody>
      </p:sp>
      <p:sp>
        <p:nvSpPr>
          <p:cNvPr id="327" name="Google Shape;327;p30"/>
          <p:cNvSpPr txBox="1"/>
          <p:nvPr/>
        </p:nvSpPr>
        <p:spPr>
          <a:xfrm>
            <a:off x="2583680" y="5273855"/>
            <a:ext cx="6178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5.2 : Following registration, users are directed to the Login page.</a:t>
            </a:r>
            <a:endParaRPr/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64" y="1596575"/>
            <a:ext cx="10330476" cy="3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Registration - Feature 5</a:t>
            </a:r>
            <a:r>
              <a:rPr lang="en-US"/>
              <a:t> Testing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-Validates Duplicate Usernames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3133650" y="6031300"/>
            <a:ext cx="62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5.3: Verification of Duplicate Usernames with Warning for Existing Ones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475" y="2306100"/>
            <a:ext cx="8268751" cy="37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Registration - Feature 5</a:t>
            </a:r>
            <a:r>
              <a:rPr lang="en-US"/>
              <a:t> Testing</a:t>
            </a:r>
            <a:endParaRPr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-Validates Password and Confirm Password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7762240" y="3048000"/>
            <a:ext cx="3149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5.4: Verification of password with Warning when passwords don’t match</a:t>
            </a:r>
            <a:endParaRPr/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97" y="2250925"/>
            <a:ext cx="7231100" cy="3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548650" y="365125"/>
            <a:ext cx="1261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Image Upload/Download  - Feature 6</a:t>
            </a:r>
            <a:endParaRPr b="1"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Introduction: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Riki Users can now upload/download images for Wiki Pages and Profiles, adding excitement.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Similar to a Book Cover, enhancing the visual appeal of the app.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Challenges</a:t>
            </a: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Original system limited to text, reducing expressiveness.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Boosts engagement with visually appealing Riki pages.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Enables personalized profile sections with images.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Image Upload/Download - Feature 6</a:t>
            </a:r>
            <a:endParaRPr b="1"/>
          </a:p>
        </p:txBody>
      </p:sp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156" y="1700764"/>
            <a:ext cx="6533322" cy="350734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3149600" y="5374649"/>
            <a:ext cx="5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Figure 6.1: Confirmation Prompt on Image Upload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Image Upload/Download - Feature 6 </a:t>
            </a:r>
            <a:r>
              <a:rPr lang="en-US"/>
              <a:t>Testing</a:t>
            </a:r>
            <a:endParaRPr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-Validates file upload type (Only allows .png, .jpg, .jpeg)</a:t>
            </a:r>
            <a:endParaRPr/>
          </a:p>
        </p:txBody>
      </p:sp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3143" t="0"/>
          <a:stretch/>
        </p:blipFill>
        <p:spPr>
          <a:xfrm>
            <a:off x="1818640" y="2678667"/>
            <a:ext cx="8453120" cy="237085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/>
        </p:nvSpPr>
        <p:spPr>
          <a:xfrm>
            <a:off x="3149600" y="5374640"/>
            <a:ext cx="5110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Figure 6.2: Alert for Unsupported Image Format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“Aryan” learned</a:t>
            </a:r>
            <a:endParaRPr b="1"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400"/>
              <a:t>Software Development Life Cycle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400"/>
              <a:t>Knowledge of Python, Jinja and Flask.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400"/>
              <a:t>Routing in Flask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400"/>
              <a:t>Teamwork and Communication</a:t>
            </a:r>
            <a:br>
              <a:rPr lang="en-US" sz="3400"/>
            </a:br>
            <a:br>
              <a:rPr lang="en-US" sz="3400"/>
            </a:br>
            <a:endParaRPr sz="3400"/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1c65ea5c2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Overall Project Summary</a:t>
            </a:r>
            <a:endParaRPr sz="5000"/>
          </a:p>
        </p:txBody>
      </p:sp>
      <p:sp>
        <p:nvSpPr>
          <p:cNvPr id="385" name="Google Shape;385;g2a1c65ea5c2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50">
                <a:latin typeface="Corbel"/>
                <a:ea typeface="Corbel"/>
                <a:cs typeface="Corbel"/>
                <a:sym typeface="Corbel"/>
              </a:rPr>
              <a:t>Total Requirements: 100% done (26 out of 26)</a:t>
            </a:r>
            <a:endParaRPr b="1" sz="335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50">
                <a:latin typeface="Corbel"/>
                <a:ea typeface="Corbel"/>
                <a:cs typeface="Corbel"/>
                <a:sym typeface="Corbel"/>
              </a:rPr>
              <a:t>Test Requirements: 100% done (32 out of 32)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/>
              <a:t>				</a:t>
            </a:r>
            <a:endParaRPr sz="3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500"/>
              <a:t>Integration testings: passed</a:t>
            </a:r>
            <a:endParaRPr b="1" sz="3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3500"/>
              <a:t>Regression testings: passed</a:t>
            </a:r>
            <a:endParaRPr b="1" sz="3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500"/>
              <a:t>acceptance testings: passed</a:t>
            </a:r>
            <a:endParaRPr sz="3500"/>
          </a:p>
        </p:txBody>
      </p:sp>
      <p:sp>
        <p:nvSpPr>
          <p:cNvPr id="386" name="Google Shape;386;g2a1c65ea5c2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1c65ea5c2_0_38"/>
          <p:cNvSpPr txBox="1"/>
          <p:nvPr>
            <p:ph type="title"/>
          </p:nvPr>
        </p:nvSpPr>
        <p:spPr>
          <a:xfrm>
            <a:off x="838200" y="204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/>
              <a:t>Overall Project Summary</a:t>
            </a:r>
            <a:endParaRPr/>
          </a:p>
        </p:txBody>
      </p:sp>
      <p:sp>
        <p:nvSpPr>
          <p:cNvPr id="393" name="Google Shape;393;g2a1c65ea5c2_0_38"/>
          <p:cNvSpPr txBox="1"/>
          <p:nvPr>
            <p:ph idx="1" type="body"/>
          </p:nvPr>
        </p:nvSpPr>
        <p:spPr>
          <a:xfrm>
            <a:off x="838200" y="14605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Initial LoC: 7403                                            Final LoC: 8421</a:t>
            </a:r>
            <a:endParaRPr b="1"/>
          </a:p>
        </p:txBody>
      </p:sp>
      <p:sp>
        <p:nvSpPr>
          <p:cNvPr id="394" name="Google Shape;394;g2a1c65ea5c2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g2a1c65ea5c2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0" y="2001425"/>
            <a:ext cx="10515600" cy="442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1c65ea5c2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“Biplov” learned?</a:t>
            </a:r>
            <a:endParaRPr/>
          </a:p>
        </p:txBody>
      </p:sp>
      <p:sp>
        <p:nvSpPr>
          <p:cNvPr id="402" name="Google Shape;402;g2a1c65ea5c2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Collaborative Software development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Integration, regression and acceptance testing.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Flask and Jinja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importance of software design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Complexities related Human Factors in a team</a:t>
            </a:r>
            <a:endParaRPr sz="3400"/>
          </a:p>
        </p:txBody>
      </p:sp>
      <p:sp>
        <p:nvSpPr>
          <p:cNvPr id="403" name="Google Shape;403;g2a1c65ea5c2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Key Features of the RikiPDYea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MongoDB Integration</a:t>
            </a:r>
            <a:r>
              <a:rPr lang="en-US" sz="2400"/>
              <a:t>: Efficient data handling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Customizable Profiles</a:t>
            </a:r>
            <a:r>
              <a:rPr lang="en-US" sz="2400"/>
              <a:t>: Personalize user experience.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Enhanced Search</a:t>
            </a:r>
            <a:r>
              <a:rPr lang="en-US" sz="2400"/>
              <a:t>: Indexes, author-specific, and Regex searches.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One-Click Translation</a:t>
            </a:r>
            <a:r>
              <a:rPr lang="en-US" sz="2400"/>
              <a:t>: Instant page translation for accessibility.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Image Management</a:t>
            </a:r>
            <a:r>
              <a:rPr lang="en-US" sz="2400"/>
              <a:t>: Easy upload and download options.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Auto-Save Feature</a:t>
            </a:r>
            <a:r>
              <a:rPr lang="en-US" sz="2400"/>
              <a:t>: Automatically saves edits and new pages.</a:t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User Registration</a:t>
            </a:r>
            <a:r>
              <a:rPr lang="en-US" sz="2400"/>
              <a:t>: Secure and managed user access.</a:t>
            </a:r>
            <a:endParaRPr sz="2400"/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3208150" y="2834375"/>
            <a:ext cx="5446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Questions/Comments </a:t>
            </a:r>
            <a:endParaRPr/>
          </a:p>
        </p:txBody>
      </p: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4570156" y="2834378"/>
            <a:ext cx="3051687" cy="1189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 !</a:t>
            </a:r>
            <a:endParaRPr/>
          </a:p>
        </p:txBody>
      </p:sp>
      <p:sp>
        <p:nvSpPr>
          <p:cNvPr id="415" name="Google Shape;41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1c65ea5c2_0_0"/>
          <p:cNvSpPr txBox="1"/>
          <p:nvPr>
            <p:ph type="title"/>
          </p:nvPr>
        </p:nvSpPr>
        <p:spPr>
          <a:xfrm>
            <a:off x="838200" y="194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Architecture of RikiPDYea</a:t>
            </a:r>
            <a:endParaRPr/>
          </a:p>
        </p:txBody>
      </p:sp>
      <p:sp>
        <p:nvSpPr>
          <p:cNvPr id="131" name="Google Shape;131;g2a1c65ea5c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1c65ea5c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g2a1c65ea5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63" y="1299250"/>
            <a:ext cx="11558276" cy="54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MongoDB Integration– Feature 1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838200" y="1802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sz="2800"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Riki, our wiki-like app, initially stored data </a:t>
            </a:r>
            <a:r>
              <a:rPr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locally</a:t>
            </a: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b="0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We upgraded to MongoDB in </a:t>
            </a:r>
            <a:r>
              <a:rPr b="1" i="0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RikiPDYea</a:t>
            </a:r>
            <a:endParaRPr b="1" i="0"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Technologies/Software used :</a:t>
            </a:r>
            <a:endParaRPr b="1"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MongoDB and MongoDB Compass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MongoDB Integration – Feature 1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i="0"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Challenges with original system:</a:t>
            </a:r>
            <a:endParaRPr b="1" i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Local storage: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Limited scalability.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Hindered real-time collaboration.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Increased risk of data loss.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MongoDB Integration – Feature 1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MongoDB Benefits</a:t>
            </a:r>
            <a:r>
              <a:rPr b="1" i="0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i="0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Centralized Storage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100"/>
              <a:buNone/>
            </a:pP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Improved scalability.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1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Enabled real-time collaboration.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100"/>
              <a:buNone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→ Enhanced data reliability.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MongoDB Integration– Feature 1</a:t>
            </a:r>
            <a:endParaRPr/>
          </a:p>
        </p:txBody>
      </p:sp>
      <p:pic>
        <p:nvPicPr>
          <p:cNvPr descr="A screenshot of a computer&#10;&#10;Description automatically generated" id="160" name="Google Shape;16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413556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985" y="1690688"/>
            <a:ext cx="63373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102584" y="6185098"/>
            <a:ext cx="3606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1.1 Adding information in Editor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6451600" y="4129088"/>
            <a:ext cx="4378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1.2 Schema Design of MongoDB Database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2023-12-01T16:52:35Z</dcterms:created>
  <dc:creator>Gavin Singh</dc:creator>
</cp:coreProperties>
</file>