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Lato"/>
      <p:regular r:id="rId15"/>
      <p:bold r:id="rId16"/>
      <p:italic r:id="rId17"/>
      <p:boldItalic r:id="rId18"/>
    </p:embeddedFont>
    <p:embeddedFont>
      <p:font typeface="Corbel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.fntdata"/><Relationship Id="rId11" Type="http://schemas.openxmlformats.org/officeDocument/2006/relationships/slide" Target="slides/slide7.xml"/><Relationship Id="rId22" Type="http://schemas.openxmlformats.org/officeDocument/2006/relationships/font" Target="fonts/Corbel-boldItalic.fntdata"/><Relationship Id="rId10" Type="http://schemas.openxmlformats.org/officeDocument/2006/relationships/slide" Target="slides/slide6.xml"/><Relationship Id="rId21" Type="http://schemas.openxmlformats.org/officeDocument/2006/relationships/font" Target="fonts/Corbel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slide" Target="slides/slide10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19" Type="http://schemas.openxmlformats.org/officeDocument/2006/relationships/font" Target="fonts/Corbel-regular.fntdata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4" name="Google Shape;14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6" name="Google Shape;20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0" name="Google Shape;15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245920e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8" name="Google Shape;178;g26245920e4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245920e4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2" name="Google Shape;192;g26245920e47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9" name="Google Shape;19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2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2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2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2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1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0" name="Google Shape;50;p5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1" name="Google Shape;51;p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7" name="Google Shape;57;p6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8" name="Google Shape;58;p6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9" name="Google Shape;59;p6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0" name="Google Shape;60;p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5" name="Google Shape;75;p9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1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1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1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CSC – 440</a:t>
            </a:r>
            <a:endParaRPr/>
          </a:p>
        </p:txBody>
      </p:sp>
      <p:sp>
        <p:nvSpPr>
          <p:cNvPr id="147" name="Google Shape;147;p19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Lato"/>
              <a:buNone/>
            </a:pPr>
            <a:r>
              <a:rPr b="1" lang="en-US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Team Trillion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Lato"/>
              <a:buNone/>
            </a:pPr>
            <a:r>
              <a:rPr b="1" lang="en-US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Updates Week 15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1484350" y="155050"/>
            <a:ext cx="10018800" cy="12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Timeline</a:t>
            </a:r>
            <a:endParaRPr/>
          </a:p>
        </p:txBody>
      </p:sp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1484350" y="1040701"/>
            <a:ext cx="10018800" cy="47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i="0" lang="en-US" sz="2000">
                <a:latin typeface="Arial"/>
                <a:ea typeface="Arial"/>
                <a:cs typeface="Arial"/>
                <a:sym typeface="Arial"/>
              </a:rPr>
              <a:t>Milestone 2 (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ACHIEVED)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i="0" lang="en-US" sz="2000">
                <a:latin typeface="Arial"/>
                <a:ea typeface="Arial"/>
                <a:cs typeface="Arial"/>
                <a:sym typeface="Arial"/>
              </a:rPr>
              <a:t>Deadline: November 11,2023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i="0" lang="en-US" sz="2000">
                <a:latin typeface="Arial"/>
                <a:ea typeface="Arial"/>
                <a:cs typeface="Arial"/>
                <a:sym typeface="Arial"/>
              </a:rPr>
              <a:t>Description &amp; Goal: Completion of the three Feature(first feature of each developer), including unit testing.</a:t>
            </a:r>
            <a:endParaRPr i="0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Milestone 3 (ACHIEVED)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Deadline: November 20,2023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Description &amp; Goal: Completion of First Integration and Regression Tests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Milestone 4 (45% ACHIEVED)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Deadline: November 25,2023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Description &amp; Goal: Completion of final three features (second features of each developer) including unit testing.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Lato"/>
              <a:buNone/>
            </a:pPr>
            <a:r>
              <a:rPr b="1" i="0" lang="en-US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Team Trillion</a:t>
            </a:r>
            <a:endParaRPr b="1"/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Team Leader: </a:t>
            </a:r>
            <a:r>
              <a:rPr lang="en-US"/>
              <a:t>Biplov Ale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Developers :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Aryan Tandon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Gavin Singh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Lulseged Admasu 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1484311" y="2552706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7000"/>
              <a:t>Updates</a:t>
            </a:r>
            <a:endParaRPr b="1" sz="7000"/>
          </a:p>
        </p:txBody>
      </p:sp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1484161" y="6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/>
              <a:t>Users </a:t>
            </a:r>
            <a:r>
              <a:rPr b="1" lang="en-US" sz="4400"/>
              <a:t>Profile Implementation</a:t>
            </a:r>
            <a:endParaRPr b="1" sz="4400"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1391300" y="1236150"/>
            <a:ext cx="10018800" cy="42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2350"/>
              <a:t>Developer: Gavin Singh</a:t>
            </a:r>
            <a:endParaRPr b="1" sz="235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b="1" sz="235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2350"/>
              <a:t>Requirements: All the requirements and sub requirements are completed </a:t>
            </a:r>
            <a:endParaRPr b="1" sz="45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3450"/>
              <a:t>Work Done:  </a:t>
            </a:r>
            <a:endParaRPr b="1" sz="3450"/>
          </a:p>
          <a:p>
            <a:pPr indent="-415925" lvl="0" marL="45720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950"/>
              <a:buChar char="•"/>
            </a:pPr>
            <a:r>
              <a:rPr b="1" lang="en-US" sz="2950"/>
              <a:t>Introduced a profile section, allowing users to create and update their biographies.</a:t>
            </a:r>
            <a:endParaRPr b="1" sz="2950"/>
          </a:p>
          <a:p>
            <a:pPr indent="-415925" lvl="0" marL="45720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950"/>
              <a:buChar char="•"/>
            </a:pPr>
            <a:r>
              <a:rPr b="1" lang="en-US" sz="2950"/>
              <a:t>The profile section now displays a list of all the posts that the user has contributed to.</a:t>
            </a:r>
            <a:endParaRPr b="1" sz="2950"/>
          </a:p>
          <a:p>
            <a:pPr indent="-415925" lvl="0" marL="45720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950"/>
              <a:buChar char="•"/>
            </a:pPr>
            <a:r>
              <a:rPr b="1" lang="en-US" sz="2950"/>
              <a:t>Implemented a feature that enables users to search for topics by author names</a:t>
            </a:r>
            <a:endParaRPr b="1" sz="2950"/>
          </a:p>
          <a:p>
            <a:pPr indent="0" lvl="0" marL="45720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95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3950"/>
              <a:t>Work Left: </a:t>
            </a:r>
            <a:r>
              <a:rPr b="1" lang="en-US" sz="3950"/>
              <a:t>0%</a:t>
            </a:r>
            <a:endParaRPr b="1" sz="395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b="1" sz="2350"/>
          </a:p>
        </p:txBody>
      </p:sp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/>
              <a:t>Users Profile</a:t>
            </a:r>
            <a:endParaRPr b="1" sz="4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/>
              <a:t>Unit tests and Bugs </a:t>
            </a:r>
            <a:endParaRPr b="1" sz="4400"/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1391310" y="1866899"/>
            <a:ext cx="10018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Wrote 1 unit tests for the Wiki class.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There's a minor issue preventing the "content" section from being populated  when a user decides to edit the page.</a:t>
            </a:r>
            <a:endParaRPr b="1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1" lang="en-US" sz="3950"/>
              <a:t>Work Left: 67% (⅔ methods require testing)</a:t>
            </a:r>
            <a:endParaRPr/>
          </a:p>
        </p:txBody>
      </p:sp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1484311" y="354106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/>
              <a:t>Edit Auto-Save and Create Prompt Save</a:t>
            </a:r>
            <a:endParaRPr b="1" sz="4400"/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1484300" y="1735475"/>
            <a:ext cx="10018800" cy="48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2650"/>
              <a:t>Developer: Lulseged Admasu</a:t>
            </a:r>
            <a:endParaRPr b="1" sz="265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2650"/>
              <a:t>Requirements: 100% done</a:t>
            </a:r>
            <a:endParaRPr b="1" sz="265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2650"/>
              <a:t>Requirements: All the requirements and sub requirements are completed </a:t>
            </a:r>
            <a:endParaRPr b="1" sz="75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3750"/>
              <a:t>Work Done:  </a:t>
            </a:r>
            <a:endParaRPr b="1" sz="3750"/>
          </a:p>
          <a:p>
            <a:pPr indent="-434975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3250"/>
              <a:buChar char="•"/>
            </a:pPr>
            <a:r>
              <a:rPr b="1" lang="en-US" sz="3250"/>
              <a:t>On edit changes made are saved automatically every 1 second as long as there is no change made within 1 second</a:t>
            </a:r>
            <a:r>
              <a:rPr b="1" lang="en-US" sz="3250"/>
              <a:t>. </a:t>
            </a:r>
            <a:endParaRPr b="1" sz="3250"/>
          </a:p>
          <a:p>
            <a:pPr indent="-434975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3250"/>
              <a:buChar char="•"/>
            </a:pPr>
            <a:r>
              <a:rPr b="1" lang="en-US" sz="3250"/>
              <a:t>On create page when users try to leave without saving, they will be asked to confirm the loss of data.</a:t>
            </a:r>
            <a:endParaRPr b="1" sz="3250"/>
          </a:p>
          <a:p>
            <a:pPr indent="-434975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3250"/>
              <a:buChar char="•"/>
            </a:pPr>
            <a:r>
              <a:rPr b="1" lang="en-US" sz="3250"/>
              <a:t>All the features are up and running. Also finished, UI testing.</a:t>
            </a:r>
            <a:endParaRPr b="1" sz="425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b="1" sz="2650"/>
          </a:p>
        </p:txBody>
      </p:sp>
      <p:sp>
        <p:nvSpPr>
          <p:cNvPr id="182" name="Google Shape;182;p24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1484311" y="354106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/>
              <a:t>User Registration</a:t>
            </a:r>
            <a:endParaRPr b="1" sz="4400"/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1484300" y="1933575"/>
            <a:ext cx="10018800" cy="42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2650"/>
              <a:t>Developer: Aryan Tandon</a:t>
            </a:r>
            <a:endParaRPr b="1" sz="265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b="1" sz="265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2650"/>
              <a:t>Requirements: 100% done</a:t>
            </a:r>
            <a:endParaRPr b="1" sz="265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b="1" sz="265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2650"/>
              <a:t>								</a:t>
            </a:r>
            <a:r>
              <a:rPr b="1" lang="en-US" sz="3750"/>
              <a:t>Work Done: </a:t>
            </a:r>
            <a:endParaRPr b="1" sz="375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2650"/>
              <a:t>New U</a:t>
            </a:r>
            <a:r>
              <a:rPr b="1" lang="en-US" sz="2650"/>
              <a:t>sers can now register themselves. </a:t>
            </a:r>
            <a:br>
              <a:rPr b="1" lang="en-US" sz="2650"/>
            </a:br>
            <a:br>
              <a:rPr b="1" lang="en-US" sz="2650"/>
            </a:br>
            <a:r>
              <a:rPr b="1" lang="en-US" sz="2650"/>
              <a:t>MongoDB is integrated for login and signup pages.</a:t>
            </a:r>
            <a:endParaRPr b="1" sz="265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t/>
            </a:r>
            <a:endParaRPr b="1" sz="265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b="1" sz="2650"/>
          </a:p>
        </p:txBody>
      </p:sp>
      <p:sp>
        <p:nvSpPr>
          <p:cNvPr id="189" name="Google Shape;189;p25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1422411" y="354106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500"/>
              <a:t>Overall Progress</a:t>
            </a:r>
            <a:endParaRPr b="1" sz="4500"/>
          </a:p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1484150" y="1768000"/>
            <a:ext cx="10018800" cy="45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2650"/>
              <a:t>Total Requirements: 73% done (19 out of 26)</a:t>
            </a:r>
            <a:endParaRPr b="1" sz="265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2650"/>
              <a:t>					Test Requirements: 69% done (22 out of 32)</a:t>
            </a:r>
            <a:endParaRPr b="1" sz="265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b="1" sz="95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3050"/>
              <a:t>Numbers on other project testing</a:t>
            </a:r>
            <a:endParaRPr b="1" sz="305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3050"/>
              <a:t>	Integration tests:</a:t>
            </a:r>
            <a:endParaRPr b="1" sz="305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3050"/>
              <a:t>				40% (2 out of 5 integration)</a:t>
            </a:r>
            <a:endParaRPr b="1" sz="305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3050"/>
              <a:t>	Regression tests:</a:t>
            </a:r>
            <a:endParaRPr b="1" sz="305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3050"/>
              <a:t>				All regression tests so far passed.</a:t>
            </a:r>
            <a:endParaRPr b="1" sz="2650"/>
          </a:p>
        </p:txBody>
      </p:sp>
      <p:sp>
        <p:nvSpPr>
          <p:cNvPr id="196" name="Google Shape;196;p26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1422411" y="354106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500"/>
              <a:t>Overall Progress</a:t>
            </a:r>
            <a:endParaRPr b="1" sz="4500"/>
          </a:p>
        </p:txBody>
      </p:sp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1484150" y="1768000"/>
            <a:ext cx="10018800" cy="45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b="1" sz="95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3050"/>
              <a:t>Numbers on project</a:t>
            </a:r>
            <a:endParaRPr b="1" sz="305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2650"/>
              <a:t>Biplov Ale</a:t>
            </a:r>
            <a:r>
              <a:rPr b="1" lang="en-US" sz="2650"/>
              <a:t>:</a:t>
            </a:r>
            <a:endParaRPr b="1" sz="265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2650"/>
              <a:t>		no. of files added: 2   		no. of lines added: 169</a:t>
            </a:r>
            <a:endParaRPr b="1" sz="305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2650"/>
              <a:t>Aryan Tandon:</a:t>
            </a:r>
            <a:endParaRPr b="1" sz="265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2650"/>
              <a:t>		no. of files added: 0		no. of lines added: 50</a:t>
            </a:r>
            <a:endParaRPr b="1" sz="265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2650"/>
              <a:t>Gavin Singh:</a:t>
            </a:r>
            <a:endParaRPr b="1" sz="265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2650"/>
              <a:t>		no. of files added: 0 </a:t>
            </a:r>
            <a:r>
              <a:rPr b="1" lang="en-US" sz="2650"/>
              <a:t>	</a:t>
            </a:r>
            <a:r>
              <a:rPr b="1" lang="en-US" sz="2650"/>
              <a:t>	no. of lines added: 20</a:t>
            </a:r>
            <a:endParaRPr b="1" sz="265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2650"/>
              <a:t>	Lulseged Admasu</a:t>
            </a:r>
            <a:r>
              <a:rPr b="1" lang="en-US" sz="2650"/>
              <a:t>:</a:t>
            </a:r>
            <a:endParaRPr b="1" sz="265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2650"/>
              <a:t>		no. of files added: 1		no. of lines added: 63</a:t>
            </a:r>
            <a:endParaRPr b="1" sz="2650"/>
          </a:p>
        </p:txBody>
      </p:sp>
      <p:sp>
        <p:nvSpPr>
          <p:cNvPr id="203" name="Google Shape;203;p27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