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Corbel-italic.fntdata"/><Relationship Id="rId6" Type="http://schemas.openxmlformats.org/officeDocument/2006/relationships/slide" Target="slides/slide2.xml"/><Relationship Id="rId18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145c2ceb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g26145c2ceb2_3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ac69cd1b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ac69cd1b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9ac69cd1b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145c2ce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g26145c2ceb2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145c2ceb2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5" name="Google Shape;185;g26145c2ceb2_3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 – 440</a:t>
            </a:r>
            <a:endParaRPr/>
          </a:p>
        </p:txBody>
      </p:sp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ato"/>
              <a:buNone/>
            </a:pPr>
            <a:r>
              <a:rPr b="1"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 Trillion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ato"/>
              <a:buNone/>
            </a:pPr>
            <a:r>
              <a:rPr b="1"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Updates Week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ato"/>
              <a:buNone/>
            </a:pPr>
            <a:r>
              <a:rPr b="1" i="0"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 Trillion</a:t>
            </a:r>
            <a:endParaRPr b="1"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Team Leader: </a:t>
            </a:r>
            <a:r>
              <a:rPr lang="en-US"/>
              <a:t>Biplov Ale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Developers :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Aryan Tandon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Gavin Singh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Lulseged Admasu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484311" y="2552706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7000"/>
              <a:t>Updates</a:t>
            </a:r>
            <a:endParaRPr b="1" sz="7000"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484311" y="354106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MongoDb Integration and Migration</a:t>
            </a:r>
            <a:endParaRPr b="1" sz="4400"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484300" y="1933575"/>
            <a:ext cx="100188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Developer: Gavin Singh</a:t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Requirements:</a:t>
            </a:r>
            <a:r>
              <a:rPr b="1" lang="en-US" sz="2650"/>
              <a:t> All the </a:t>
            </a:r>
            <a:r>
              <a:rPr b="1" lang="en-US" sz="2650"/>
              <a:t>requirements</a:t>
            </a:r>
            <a:r>
              <a:rPr b="1" lang="en-US" sz="2650"/>
              <a:t> and sub </a:t>
            </a:r>
            <a:r>
              <a:rPr b="1" lang="en-US" sz="2650"/>
              <a:t>requirements</a:t>
            </a:r>
            <a:r>
              <a:rPr b="1" lang="en-US" sz="2650"/>
              <a:t> are completed </a:t>
            </a:r>
            <a:endParaRPr b="1" sz="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750"/>
              <a:t>Work Done:  </a:t>
            </a:r>
            <a:endParaRPr b="1" sz="3750"/>
          </a:p>
          <a:p>
            <a:pPr indent="-434975" lvl="0" marL="45720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250"/>
              <a:buChar char="•"/>
            </a:pPr>
            <a:r>
              <a:rPr b="1" lang="en-US" sz="3250"/>
              <a:t>Transitioned to using MongoDB for data management. </a:t>
            </a:r>
            <a:endParaRPr b="1" sz="3250"/>
          </a:p>
          <a:p>
            <a:pPr indent="-434975" lvl="0" marL="45720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50"/>
              <a:buChar char="•"/>
            </a:pPr>
            <a:r>
              <a:rPr b="1" lang="en-US" sz="3250"/>
              <a:t>All the features are up and running. Also finished, unit testing.</a:t>
            </a:r>
            <a:endParaRPr b="1" sz="32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4250"/>
              <a:t>Work Left: 0%</a:t>
            </a:r>
            <a:endParaRPr b="1" sz="42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2650"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MongoDb Integration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1391310" y="18668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UNIT TESTING :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You used mongomock to mock the database.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You wrote 9 unit tests for the Wiki class.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You wrote 2 unit tests for the Page class.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COVERAGE : 96%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1484311" y="354106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User Registration</a:t>
            </a:r>
            <a:endParaRPr b="1" sz="4400"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1484300" y="1933575"/>
            <a:ext cx="100188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Developer: Aryan Tandon</a:t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Requirements: 33% done.</a:t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750"/>
              <a:t>Work Done: </a:t>
            </a:r>
            <a:endParaRPr b="1" sz="37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User Registration Front-End components are up and running</a:t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br>
              <a:rPr b="1" lang="en-US" sz="2650"/>
            </a:br>
            <a:r>
              <a:rPr b="1" lang="en-US" sz="4250"/>
              <a:t>Work Left: </a:t>
            </a:r>
            <a:endParaRPr b="1" sz="42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Need to integrate the newly made Database to register new users. Unit tests and Documentation.</a:t>
            </a:r>
            <a:endParaRPr b="1" sz="2650"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422411" y="354106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500"/>
              <a:t>Overall Progress</a:t>
            </a:r>
            <a:endParaRPr b="1" sz="4500"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484150" y="1768000"/>
            <a:ext cx="100188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Team Leader</a:t>
            </a:r>
            <a:r>
              <a:rPr b="1" lang="en-US" sz="2650"/>
              <a:t>: Biplov Ale</a:t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350"/>
          </a:p>
          <a:p>
            <a:pPr indent="45720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Total Requirements: 19.2% done (5 out of 26)</a:t>
            </a:r>
            <a:endParaRPr b="1" sz="26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					Test Requirements: 34.3% done (11 out of 32)</a:t>
            </a:r>
            <a:endParaRPr b="1" sz="26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9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050"/>
              <a:t>Numbers </a:t>
            </a:r>
            <a:r>
              <a:rPr b="1" lang="en-US" sz="3050"/>
              <a:t>on project</a:t>
            </a:r>
            <a:endParaRPr b="1" sz="30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Aryan Tandon:</a:t>
            </a:r>
            <a:endParaRPr b="1" sz="26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		no. of files added: 0			no. of lines added: 35</a:t>
            </a:r>
            <a:endParaRPr b="1" sz="26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Gavin Singh:</a:t>
            </a:r>
            <a:endParaRPr b="1" sz="26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		</a:t>
            </a:r>
            <a:r>
              <a:rPr b="1" lang="en-US" sz="2650"/>
              <a:t>no. of files added: 3			no. of lines added: 269</a:t>
            </a:r>
            <a:endParaRPr b="1" sz="26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Overall after change:</a:t>
            </a:r>
            <a:endParaRPr b="1" sz="2650"/>
          </a:p>
          <a:p>
            <a:pPr indent="457200" lvl="0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no. of files: 34					no. of lines: 7615</a:t>
            </a:r>
            <a:endParaRPr b="1" sz="2650"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484350" y="155050"/>
            <a:ext cx="100188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Timeline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484350" y="1206001"/>
            <a:ext cx="10018800" cy="4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Milestone 1 (ACHIEVED!!)</a:t>
            </a:r>
            <a:endParaRPr sz="2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Deadline: November 2,2023</a:t>
            </a:r>
            <a:endParaRPr sz="2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Description &amp; Goal: Creation of Design Diagrams and implementation schedule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Milestone 2 (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58% ACHIEVED)</a:t>
            </a:r>
            <a:endParaRPr sz="2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Deadline: November 11,2023</a:t>
            </a:r>
            <a:endParaRPr sz="2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Description &amp; Goal: Completion of the three Feature(first feature of each developer), including unit testing.</a:t>
            </a:r>
            <a:endParaRPr i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Retrospective Action Items to Improve</a:t>
            </a:r>
            <a:endParaRPr b="1" sz="3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Get done the first features and unit tests by the end of this week</a:t>
            </a:r>
            <a:endParaRPr b="1"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Get headstart on the integration tests.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