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2286000" cy="2286000"/>
  <p:notesSz cx="6858000" cy="9144000"/>
  <p:defaultTextStyle>
    <a:defPPr>
      <a:defRPr lang="en-US"/>
    </a:defPPr>
    <a:lvl1pPr marL="0" algn="l" defTabSz="219447" rtl="0" eaLnBrk="1" latinLnBrk="0" hangingPunct="1">
      <a:defRPr sz="432" kern="1200">
        <a:solidFill>
          <a:schemeClr val="tx1"/>
        </a:solidFill>
        <a:latin typeface="+mn-lt"/>
        <a:ea typeface="+mn-ea"/>
        <a:cs typeface="+mn-cs"/>
      </a:defRPr>
    </a:lvl1pPr>
    <a:lvl2pPr marL="109724" algn="l" defTabSz="219447" rtl="0" eaLnBrk="1" latinLnBrk="0" hangingPunct="1">
      <a:defRPr sz="432" kern="1200">
        <a:solidFill>
          <a:schemeClr val="tx1"/>
        </a:solidFill>
        <a:latin typeface="+mn-lt"/>
        <a:ea typeface="+mn-ea"/>
        <a:cs typeface="+mn-cs"/>
      </a:defRPr>
    </a:lvl2pPr>
    <a:lvl3pPr marL="219447" algn="l" defTabSz="219447" rtl="0" eaLnBrk="1" latinLnBrk="0" hangingPunct="1">
      <a:defRPr sz="432" kern="1200">
        <a:solidFill>
          <a:schemeClr val="tx1"/>
        </a:solidFill>
        <a:latin typeface="+mn-lt"/>
        <a:ea typeface="+mn-ea"/>
        <a:cs typeface="+mn-cs"/>
      </a:defRPr>
    </a:lvl3pPr>
    <a:lvl4pPr marL="329171" algn="l" defTabSz="219447" rtl="0" eaLnBrk="1" latinLnBrk="0" hangingPunct="1">
      <a:defRPr sz="432" kern="1200">
        <a:solidFill>
          <a:schemeClr val="tx1"/>
        </a:solidFill>
        <a:latin typeface="+mn-lt"/>
        <a:ea typeface="+mn-ea"/>
        <a:cs typeface="+mn-cs"/>
      </a:defRPr>
    </a:lvl4pPr>
    <a:lvl5pPr marL="438894" algn="l" defTabSz="219447" rtl="0" eaLnBrk="1" latinLnBrk="0" hangingPunct="1">
      <a:defRPr sz="432" kern="1200">
        <a:solidFill>
          <a:schemeClr val="tx1"/>
        </a:solidFill>
        <a:latin typeface="+mn-lt"/>
        <a:ea typeface="+mn-ea"/>
        <a:cs typeface="+mn-cs"/>
      </a:defRPr>
    </a:lvl5pPr>
    <a:lvl6pPr marL="548618" algn="l" defTabSz="219447" rtl="0" eaLnBrk="1" latinLnBrk="0" hangingPunct="1">
      <a:defRPr sz="432" kern="1200">
        <a:solidFill>
          <a:schemeClr val="tx1"/>
        </a:solidFill>
        <a:latin typeface="+mn-lt"/>
        <a:ea typeface="+mn-ea"/>
        <a:cs typeface="+mn-cs"/>
      </a:defRPr>
    </a:lvl6pPr>
    <a:lvl7pPr marL="658342" algn="l" defTabSz="219447" rtl="0" eaLnBrk="1" latinLnBrk="0" hangingPunct="1">
      <a:defRPr sz="432" kern="1200">
        <a:solidFill>
          <a:schemeClr val="tx1"/>
        </a:solidFill>
        <a:latin typeface="+mn-lt"/>
        <a:ea typeface="+mn-ea"/>
        <a:cs typeface="+mn-cs"/>
      </a:defRPr>
    </a:lvl7pPr>
    <a:lvl8pPr marL="768065" algn="l" defTabSz="219447" rtl="0" eaLnBrk="1" latinLnBrk="0" hangingPunct="1">
      <a:defRPr sz="432" kern="1200">
        <a:solidFill>
          <a:schemeClr val="tx1"/>
        </a:solidFill>
        <a:latin typeface="+mn-lt"/>
        <a:ea typeface="+mn-ea"/>
        <a:cs typeface="+mn-cs"/>
      </a:defRPr>
    </a:lvl8pPr>
    <a:lvl9pPr marL="877789" algn="l" defTabSz="219447" rtl="0" eaLnBrk="1" latinLnBrk="0" hangingPunct="1">
      <a:defRPr sz="432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8"/>
    <p:restoredTop sz="94666"/>
  </p:normalViewPr>
  <p:slideViewPr>
    <p:cSldViewPr snapToGrid="0" snapToObjects="1">
      <p:cViewPr varScale="1">
        <p:scale>
          <a:sx n="307" d="100"/>
          <a:sy n="307" d="100"/>
        </p:scale>
        <p:origin x="142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450" y="374121"/>
            <a:ext cx="1943100" cy="795867"/>
          </a:xfrm>
        </p:spPr>
        <p:txBody>
          <a:bodyPr anchor="b"/>
          <a:lstStyle>
            <a:lvl1pPr algn="ctr">
              <a:defRPr sz="1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750" y="1200679"/>
            <a:ext cx="1714500" cy="551921"/>
          </a:xfrm>
        </p:spPr>
        <p:txBody>
          <a:bodyPr/>
          <a:lstStyle>
            <a:lvl1pPr marL="0" indent="0" algn="ctr">
              <a:buNone/>
              <a:defRPr sz="600"/>
            </a:lvl1pPr>
            <a:lvl2pPr marL="114300" indent="0" algn="ctr">
              <a:buNone/>
              <a:defRPr sz="500"/>
            </a:lvl2pPr>
            <a:lvl3pPr marL="228600" indent="0" algn="ctr">
              <a:buNone/>
              <a:defRPr sz="450"/>
            </a:lvl3pPr>
            <a:lvl4pPr marL="342900" indent="0" algn="ctr">
              <a:buNone/>
              <a:defRPr sz="400"/>
            </a:lvl4pPr>
            <a:lvl5pPr marL="457200" indent="0" algn="ctr">
              <a:buNone/>
              <a:defRPr sz="400"/>
            </a:lvl5pPr>
            <a:lvl6pPr marL="571500" indent="0" algn="ctr">
              <a:buNone/>
              <a:defRPr sz="400"/>
            </a:lvl6pPr>
            <a:lvl7pPr marL="685800" indent="0" algn="ctr">
              <a:buNone/>
              <a:defRPr sz="400"/>
            </a:lvl7pPr>
            <a:lvl8pPr marL="800100" indent="0" algn="ctr">
              <a:buNone/>
              <a:defRPr sz="400"/>
            </a:lvl8pPr>
            <a:lvl9pPr marL="914400" indent="0" algn="ctr">
              <a:buNone/>
              <a:defRPr sz="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051D1-06B6-D340-A41F-8FADA5AFBEA9}" type="datetimeFigureOut">
              <a:rPr lang="en-US" smtClean="0"/>
              <a:t>8/16/20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ADF65-52CD-9247-B022-92AC46FA7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398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051D1-06B6-D340-A41F-8FADA5AFBEA9}" type="datetimeFigureOut">
              <a:rPr lang="en-US" smtClean="0"/>
              <a:t>8/16/20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ADF65-52CD-9247-B022-92AC46FA7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215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635919" y="121709"/>
            <a:ext cx="492919" cy="19372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7163" y="121709"/>
            <a:ext cx="1450181" cy="193727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051D1-06B6-D340-A41F-8FADA5AFBEA9}" type="datetimeFigureOut">
              <a:rPr lang="en-US" smtClean="0"/>
              <a:t>8/16/20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ADF65-52CD-9247-B022-92AC46FA7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504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051D1-06B6-D340-A41F-8FADA5AFBEA9}" type="datetimeFigureOut">
              <a:rPr lang="en-US" smtClean="0"/>
              <a:t>8/16/20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ADF65-52CD-9247-B022-92AC46FA7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892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972" y="569913"/>
            <a:ext cx="1971675" cy="950912"/>
          </a:xfrm>
        </p:spPr>
        <p:txBody>
          <a:bodyPr anchor="b"/>
          <a:lstStyle>
            <a:lvl1pPr>
              <a:defRPr sz="1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972" y="1529822"/>
            <a:ext cx="1971675" cy="500062"/>
          </a:xfrm>
        </p:spPr>
        <p:txBody>
          <a:bodyPr/>
          <a:lstStyle>
            <a:lvl1pPr marL="0" indent="0">
              <a:buNone/>
              <a:defRPr sz="600">
                <a:solidFill>
                  <a:schemeClr val="tx1"/>
                </a:solidFill>
              </a:defRPr>
            </a:lvl1pPr>
            <a:lvl2pPr marL="114300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2pPr>
            <a:lvl3pPr marL="228600" indent="0">
              <a:buNone/>
              <a:defRPr sz="450">
                <a:solidFill>
                  <a:schemeClr val="tx1">
                    <a:tint val="75000"/>
                  </a:schemeClr>
                </a:solidFill>
              </a:defRPr>
            </a:lvl3pPr>
            <a:lvl4pPr marL="342900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4pPr>
            <a:lvl5pPr marL="457200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5pPr>
            <a:lvl6pPr marL="571500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6pPr>
            <a:lvl7pPr marL="685800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7pPr>
            <a:lvl8pPr marL="800100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8pPr>
            <a:lvl9pPr marL="914400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051D1-06B6-D340-A41F-8FADA5AFBEA9}" type="datetimeFigureOut">
              <a:rPr lang="en-US" smtClean="0"/>
              <a:t>8/16/20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ADF65-52CD-9247-B022-92AC46FA7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08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7163" y="608542"/>
            <a:ext cx="971550" cy="14504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7288" y="608542"/>
            <a:ext cx="971550" cy="14504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051D1-06B6-D340-A41F-8FADA5AFBEA9}" type="datetimeFigureOut">
              <a:rPr lang="en-US" smtClean="0"/>
              <a:t>8/16/20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ADF65-52CD-9247-B022-92AC46FA7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07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60" y="121709"/>
            <a:ext cx="1971675" cy="4418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7461" y="560388"/>
            <a:ext cx="967085" cy="274637"/>
          </a:xfrm>
        </p:spPr>
        <p:txBody>
          <a:bodyPr anchor="b"/>
          <a:lstStyle>
            <a:lvl1pPr marL="0" indent="0">
              <a:buNone/>
              <a:defRPr sz="600" b="1"/>
            </a:lvl1pPr>
            <a:lvl2pPr marL="114300" indent="0">
              <a:buNone/>
              <a:defRPr sz="500" b="1"/>
            </a:lvl2pPr>
            <a:lvl3pPr marL="228600" indent="0">
              <a:buNone/>
              <a:defRPr sz="450" b="1"/>
            </a:lvl3pPr>
            <a:lvl4pPr marL="342900" indent="0">
              <a:buNone/>
              <a:defRPr sz="400" b="1"/>
            </a:lvl4pPr>
            <a:lvl5pPr marL="457200" indent="0">
              <a:buNone/>
              <a:defRPr sz="400" b="1"/>
            </a:lvl5pPr>
            <a:lvl6pPr marL="571500" indent="0">
              <a:buNone/>
              <a:defRPr sz="400" b="1"/>
            </a:lvl6pPr>
            <a:lvl7pPr marL="685800" indent="0">
              <a:buNone/>
              <a:defRPr sz="400" b="1"/>
            </a:lvl7pPr>
            <a:lvl8pPr marL="800100" indent="0">
              <a:buNone/>
              <a:defRPr sz="400" b="1"/>
            </a:lvl8pPr>
            <a:lvl9pPr marL="914400" indent="0">
              <a:buNone/>
              <a:defRPr sz="4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7461" y="835025"/>
            <a:ext cx="967085" cy="122819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57288" y="560388"/>
            <a:ext cx="971848" cy="274637"/>
          </a:xfrm>
        </p:spPr>
        <p:txBody>
          <a:bodyPr anchor="b"/>
          <a:lstStyle>
            <a:lvl1pPr marL="0" indent="0">
              <a:buNone/>
              <a:defRPr sz="600" b="1"/>
            </a:lvl1pPr>
            <a:lvl2pPr marL="114300" indent="0">
              <a:buNone/>
              <a:defRPr sz="500" b="1"/>
            </a:lvl2pPr>
            <a:lvl3pPr marL="228600" indent="0">
              <a:buNone/>
              <a:defRPr sz="450" b="1"/>
            </a:lvl3pPr>
            <a:lvl4pPr marL="342900" indent="0">
              <a:buNone/>
              <a:defRPr sz="400" b="1"/>
            </a:lvl4pPr>
            <a:lvl5pPr marL="457200" indent="0">
              <a:buNone/>
              <a:defRPr sz="400" b="1"/>
            </a:lvl5pPr>
            <a:lvl6pPr marL="571500" indent="0">
              <a:buNone/>
              <a:defRPr sz="400" b="1"/>
            </a:lvl6pPr>
            <a:lvl7pPr marL="685800" indent="0">
              <a:buNone/>
              <a:defRPr sz="400" b="1"/>
            </a:lvl7pPr>
            <a:lvl8pPr marL="800100" indent="0">
              <a:buNone/>
              <a:defRPr sz="400" b="1"/>
            </a:lvl8pPr>
            <a:lvl9pPr marL="914400" indent="0">
              <a:buNone/>
              <a:defRPr sz="4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57288" y="835025"/>
            <a:ext cx="971848" cy="122819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051D1-06B6-D340-A41F-8FADA5AFBEA9}" type="datetimeFigureOut">
              <a:rPr lang="en-US" smtClean="0"/>
              <a:t>8/16/20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ADF65-52CD-9247-B022-92AC46FA7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697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051D1-06B6-D340-A41F-8FADA5AFBEA9}" type="datetimeFigureOut">
              <a:rPr lang="en-US" smtClean="0"/>
              <a:t>8/16/20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ADF65-52CD-9247-B022-92AC46FA7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686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051D1-06B6-D340-A41F-8FADA5AFBEA9}" type="datetimeFigureOut">
              <a:rPr lang="en-US" smtClean="0"/>
              <a:t>8/16/20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ADF65-52CD-9247-B022-92AC46FA7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887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60" y="152400"/>
            <a:ext cx="737295" cy="533400"/>
          </a:xfrm>
        </p:spPr>
        <p:txBody>
          <a:bodyPr anchor="b"/>
          <a:lstStyle>
            <a:lvl1pPr>
              <a:defRPr sz="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847" y="329142"/>
            <a:ext cx="1157288" cy="1624542"/>
          </a:xfrm>
        </p:spPr>
        <p:txBody>
          <a:bodyPr/>
          <a:lstStyle>
            <a:lvl1pPr>
              <a:defRPr sz="800"/>
            </a:lvl1pPr>
            <a:lvl2pPr>
              <a:defRPr sz="700"/>
            </a:lvl2pPr>
            <a:lvl3pPr>
              <a:defRPr sz="600"/>
            </a:lvl3pPr>
            <a:lvl4pPr>
              <a:defRPr sz="500"/>
            </a:lvl4pPr>
            <a:lvl5pPr>
              <a:defRPr sz="500"/>
            </a:lvl5pPr>
            <a:lvl6pPr>
              <a:defRPr sz="500"/>
            </a:lvl6pPr>
            <a:lvl7pPr>
              <a:defRPr sz="500"/>
            </a:lvl7pPr>
            <a:lvl8pPr>
              <a:defRPr sz="500"/>
            </a:lvl8pPr>
            <a:lvl9pPr>
              <a:defRPr sz="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460" y="685800"/>
            <a:ext cx="737295" cy="1270529"/>
          </a:xfrm>
        </p:spPr>
        <p:txBody>
          <a:bodyPr/>
          <a:lstStyle>
            <a:lvl1pPr marL="0" indent="0">
              <a:buNone/>
              <a:defRPr sz="400"/>
            </a:lvl1pPr>
            <a:lvl2pPr marL="114300" indent="0">
              <a:buNone/>
              <a:defRPr sz="350"/>
            </a:lvl2pPr>
            <a:lvl3pPr marL="228600" indent="0">
              <a:buNone/>
              <a:defRPr sz="300"/>
            </a:lvl3pPr>
            <a:lvl4pPr marL="342900" indent="0">
              <a:buNone/>
              <a:defRPr sz="250"/>
            </a:lvl4pPr>
            <a:lvl5pPr marL="457200" indent="0">
              <a:buNone/>
              <a:defRPr sz="250"/>
            </a:lvl5pPr>
            <a:lvl6pPr marL="571500" indent="0">
              <a:buNone/>
              <a:defRPr sz="250"/>
            </a:lvl6pPr>
            <a:lvl7pPr marL="685800" indent="0">
              <a:buNone/>
              <a:defRPr sz="250"/>
            </a:lvl7pPr>
            <a:lvl8pPr marL="800100" indent="0">
              <a:buNone/>
              <a:defRPr sz="250"/>
            </a:lvl8pPr>
            <a:lvl9pPr marL="914400" indent="0">
              <a:buNone/>
              <a:defRPr sz="2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051D1-06B6-D340-A41F-8FADA5AFBEA9}" type="datetimeFigureOut">
              <a:rPr lang="en-US" smtClean="0"/>
              <a:t>8/16/20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ADF65-52CD-9247-B022-92AC46FA7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463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60" y="152400"/>
            <a:ext cx="737295" cy="533400"/>
          </a:xfrm>
        </p:spPr>
        <p:txBody>
          <a:bodyPr anchor="b"/>
          <a:lstStyle>
            <a:lvl1pPr>
              <a:defRPr sz="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71847" y="329142"/>
            <a:ext cx="1157288" cy="1624542"/>
          </a:xfrm>
        </p:spPr>
        <p:txBody>
          <a:bodyPr anchor="t"/>
          <a:lstStyle>
            <a:lvl1pPr marL="0" indent="0">
              <a:buNone/>
              <a:defRPr sz="800"/>
            </a:lvl1pPr>
            <a:lvl2pPr marL="114300" indent="0">
              <a:buNone/>
              <a:defRPr sz="700"/>
            </a:lvl2pPr>
            <a:lvl3pPr marL="228600" indent="0">
              <a:buNone/>
              <a:defRPr sz="600"/>
            </a:lvl3pPr>
            <a:lvl4pPr marL="342900" indent="0">
              <a:buNone/>
              <a:defRPr sz="500"/>
            </a:lvl4pPr>
            <a:lvl5pPr marL="457200" indent="0">
              <a:buNone/>
              <a:defRPr sz="500"/>
            </a:lvl5pPr>
            <a:lvl6pPr marL="571500" indent="0">
              <a:buNone/>
              <a:defRPr sz="500"/>
            </a:lvl6pPr>
            <a:lvl7pPr marL="685800" indent="0">
              <a:buNone/>
              <a:defRPr sz="500"/>
            </a:lvl7pPr>
            <a:lvl8pPr marL="800100" indent="0">
              <a:buNone/>
              <a:defRPr sz="500"/>
            </a:lvl8pPr>
            <a:lvl9pPr marL="914400" indent="0">
              <a:buNone/>
              <a:defRPr sz="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460" y="685800"/>
            <a:ext cx="737295" cy="1270529"/>
          </a:xfrm>
        </p:spPr>
        <p:txBody>
          <a:bodyPr/>
          <a:lstStyle>
            <a:lvl1pPr marL="0" indent="0">
              <a:buNone/>
              <a:defRPr sz="400"/>
            </a:lvl1pPr>
            <a:lvl2pPr marL="114300" indent="0">
              <a:buNone/>
              <a:defRPr sz="350"/>
            </a:lvl2pPr>
            <a:lvl3pPr marL="228600" indent="0">
              <a:buNone/>
              <a:defRPr sz="300"/>
            </a:lvl3pPr>
            <a:lvl4pPr marL="342900" indent="0">
              <a:buNone/>
              <a:defRPr sz="250"/>
            </a:lvl4pPr>
            <a:lvl5pPr marL="457200" indent="0">
              <a:buNone/>
              <a:defRPr sz="250"/>
            </a:lvl5pPr>
            <a:lvl6pPr marL="571500" indent="0">
              <a:buNone/>
              <a:defRPr sz="250"/>
            </a:lvl6pPr>
            <a:lvl7pPr marL="685800" indent="0">
              <a:buNone/>
              <a:defRPr sz="250"/>
            </a:lvl7pPr>
            <a:lvl8pPr marL="800100" indent="0">
              <a:buNone/>
              <a:defRPr sz="250"/>
            </a:lvl8pPr>
            <a:lvl9pPr marL="914400" indent="0">
              <a:buNone/>
              <a:defRPr sz="2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051D1-06B6-D340-A41F-8FADA5AFBEA9}" type="datetimeFigureOut">
              <a:rPr lang="en-US" smtClean="0"/>
              <a:t>8/16/20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ADF65-52CD-9247-B022-92AC46FA7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66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7163" y="121709"/>
            <a:ext cx="1971675" cy="4418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7163" y="608542"/>
            <a:ext cx="1971675" cy="14504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7163" y="2118784"/>
            <a:ext cx="514350" cy="1217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8051D1-06B6-D340-A41F-8FADA5AFBEA9}" type="datetimeFigureOut">
              <a:rPr lang="en-US" smtClean="0"/>
              <a:t>8/16/20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7238" y="2118784"/>
            <a:ext cx="771525" cy="1217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14488" y="2118784"/>
            <a:ext cx="514350" cy="1217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BADF65-52CD-9247-B022-92AC46FA7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406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28600" rtl="0" eaLnBrk="1" latinLnBrk="0" hangingPunct="1">
        <a:lnSpc>
          <a:spcPct val="90000"/>
        </a:lnSpc>
        <a:spcBef>
          <a:spcPct val="0"/>
        </a:spcBef>
        <a:buNone/>
        <a:defRPr sz="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7150" indent="-57150" algn="l" defTabSz="2286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" indent="-57150" algn="l" defTabSz="228600" rtl="0" eaLnBrk="1" latinLnBrk="0" hangingPunct="1">
        <a:lnSpc>
          <a:spcPct val="90000"/>
        </a:lnSpc>
        <a:spcBef>
          <a:spcPts val="125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2pPr>
      <a:lvl3pPr marL="285750" indent="-57150" algn="l" defTabSz="228600" rtl="0" eaLnBrk="1" latinLnBrk="0" hangingPunct="1">
        <a:lnSpc>
          <a:spcPct val="90000"/>
        </a:lnSpc>
        <a:spcBef>
          <a:spcPts val="125"/>
        </a:spcBef>
        <a:buFont typeface="Arial" panose="020B0604020202020204" pitchFamily="34" charset="0"/>
        <a:buChar char="•"/>
        <a:defRPr sz="500" kern="1200">
          <a:solidFill>
            <a:schemeClr val="tx1"/>
          </a:solidFill>
          <a:latin typeface="+mn-lt"/>
          <a:ea typeface="+mn-ea"/>
          <a:cs typeface="+mn-cs"/>
        </a:defRPr>
      </a:lvl3pPr>
      <a:lvl4pPr marL="400050" indent="-57150" algn="l" defTabSz="228600" rtl="0" eaLnBrk="1" latinLnBrk="0" hangingPunct="1">
        <a:lnSpc>
          <a:spcPct val="90000"/>
        </a:lnSpc>
        <a:spcBef>
          <a:spcPts val="125"/>
        </a:spcBef>
        <a:buFont typeface="Arial" panose="020B0604020202020204" pitchFamily="34" charset="0"/>
        <a:buChar char="•"/>
        <a:defRPr sz="450" kern="1200">
          <a:solidFill>
            <a:schemeClr val="tx1"/>
          </a:solidFill>
          <a:latin typeface="+mn-lt"/>
          <a:ea typeface="+mn-ea"/>
          <a:cs typeface="+mn-cs"/>
        </a:defRPr>
      </a:lvl4pPr>
      <a:lvl5pPr marL="514350" indent="-57150" algn="l" defTabSz="228600" rtl="0" eaLnBrk="1" latinLnBrk="0" hangingPunct="1">
        <a:lnSpc>
          <a:spcPct val="90000"/>
        </a:lnSpc>
        <a:spcBef>
          <a:spcPts val="125"/>
        </a:spcBef>
        <a:buFont typeface="Arial" panose="020B0604020202020204" pitchFamily="34" charset="0"/>
        <a:buChar char="•"/>
        <a:defRPr sz="450" kern="1200">
          <a:solidFill>
            <a:schemeClr val="tx1"/>
          </a:solidFill>
          <a:latin typeface="+mn-lt"/>
          <a:ea typeface="+mn-ea"/>
          <a:cs typeface="+mn-cs"/>
        </a:defRPr>
      </a:lvl5pPr>
      <a:lvl6pPr marL="628650" indent="-57150" algn="l" defTabSz="228600" rtl="0" eaLnBrk="1" latinLnBrk="0" hangingPunct="1">
        <a:lnSpc>
          <a:spcPct val="90000"/>
        </a:lnSpc>
        <a:spcBef>
          <a:spcPts val="125"/>
        </a:spcBef>
        <a:buFont typeface="Arial" panose="020B0604020202020204" pitchFamily="34" charset="0"/>
        <a:buChar char="•"/>
        <a:defRPr sz="450" kern="1200">
          <a:solidFill>
            <a:schemeClr val="tx1"/>
          </a:solidFill>
          <a:latin typeface="+mn-lt"/>
          <a:ea typeface="+mn-ea"/>
          <a:cs typeface="+mn-cs"/>
        </a:defRPr>
      </a:lvl6pPr>
      <a:lvl7pPr marL="742950" indent="-57150" algn="l" defTabSz="228600" rtl="0" eaLnBrk="1" latinLnBrk="0" hangingPunct="1">
        <a:lnSpc>
          <a:spcPct val="90000"/>
        </a:lnSpc>
        <a:spcBef>
          <a:spcPts val="125"/>
        </a:spcBef>
        <a:buFont typeface="Arial" panose="020B0604020202020204" pitchFamily="34" charset="0"/>
        <a:buChar char="•"/>
        <a:defRPr sz="450" kern="1200">
          <a:solidFill>
            <a:schemeClr val="tx1"/>
          </a:solidFill>
          <a:latin typeface="+mn-lt"/>
          <a:ea typeface="+mn-ea"/>
          <a:cs typeface="+mn-cs"/>
        </a:defRPr>
      </a:lvl7pPr>
      <a:lvl8pPr marL="857250" indent="-57150" algn="l" defTabSz="228600" rtl="0" eaLnBrk="1" latinLnBrk="0" hangingPunct="1">
        <a:lnSpc>
          <a:spcPct val="90000"/>
        </a:lnSpc>
        <a:spcBef>
          <a:spcPts val="125"/>
        </a:spcBef>
        <a:buFont typeface="Arial" panose="020B0604020202020204" pitchFamily="34" charset="0"/>
        <a:buChar char="•"/>
        <a:defRPr sz="450" kern="1200">
          <a:solidFill>
            <a:schemeClr val="tx1"/>
          </a:solidFill>
          <a:latin typeface="+mn-lt"/>
          <a:ea typeface="+mn-ea"/>
          <a:cs typeface="+mn-cs"/>
        </a:defRPr>
      </a:lvl8pPr>
      <a:lvl9pPr marL="971550" indent="-57150" algn="l" defTabSz="228600" rtl="0" eaLnBrk="1" latinLnBrk="0" hangingPunct="1">
        <a:lnSpc>
          <a:spcPct val="90000"/>
        </a:lnSpc>
        <a:spcBef>
          <a:spcPts val="125"/>
        </a:spcBef>
        <a:buFont typeface="Arial" panose="020B0604020202020204" pitchFamily="34" charset="0"/>
        <a:buChar char="•"/>
        <a:defRPr sz="4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28600" rtl="0" eaLnBrk="1" latinLnBrk="0" hangingPunct="1">
        <a:defRPr sz="450" kern="1200">
          <a:solidFill>
            <a:schemeClr val="tx1"/>
          </a:solidFill>
          <a:latin typeface="+mn-lt"/>
          <a:ea typeface="+mn-ea"/>
          <a:cs typeface="+mn-cs"/>
        </a:defRPr>
      </a:lvl1pPr>
      <a:lvl2pPr marL="114300" algn="l" defTabSz="228600" rtl="0" eaLnBrk="1" latinLnBrk="0" hangingPunct="1">
        <a:defRPr sz="45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" algn="l" defTabSz="228600" rtl="0" eaLnBrk="1" latinLnBrk="0" hangingPunct="1">
        <a:defRPr sz="450" kern="1200">
          <a:solidFill>
            <a:schemeClr val="tx1"/>
          </a:solidFill>
          <a:latin typeface="+mn-lt"/>
          <a:ea typeface="+mn-ea"/>
          <a:cs typeface="+mn-cs"/>
        </a:defRPr>
      </a:lvl3pPr>
      <a:lvl4pPr marL="342900" algn="l" defTabSz="228600" rtl="0" eaLnBrk="1" latinLnBrk="0" hangingPunct="1">
        <a:defRPr sz="450" kern="1200">
          <a:solidFill>
            <a:schemeClr val="tx1"/>
          </a:solidFill>
          <a:latin typeface="+mn-lt"/>
          <a:ea typeface="+mn-ea"/>
          <a:cs typeface="+mn-cs"/>
        </a:defRPr>
      </a:lvl4pPr>
      <a:lvl5pPr marL="457200" algn="l" defTabSz="228600" rtl="0" eaLnBrk="1" latinLnBrk="0" hangingPunct="1">
        <a:defRPr sz="450" kern="1200">
          <a:solidFill>
            <a:schemeClr val="tx1"/>
          </a:solidFill>
          <a:latin typeface="+mn-lt"/>
          <a:ea typeface="+mn-ea"/>
          <a:cs typeface="+mn-cs"/>
        </a:defRPr>
      </a:lvl5pPr>
      <a:lvl6pPr marL="571500" algn="l" defTabSz="228600" rtl="0" eaLnBrk="1" latinLnBrk="0" hangingPunct="1">
        <a:defRPr sz="450" kern="1200">
          <a:solidFill>
            <a:schemeClr val="tx1"/>
          </a:solidFill>
          <a:latin typeface="+mn-lt"/>
          <a:ea typeface="+mn-ea"/>
          <a:cs typeface="+mn-cs"/>
        </a:defRPr>
      </a:lvl6pPr>
      <a:lvl7pPr marL="685800" algn="l" defTabSz="228600" rtl="0" eaLnBrk="1" latinLnBrk="0" hangingPunct="1">
        <a:defRPr sz="450" kern="1200">
          <a:solidFill>
            <a:schemeClr val="tx1"/>
          </a:solidFill>
          <a:latin typeface="+mn-lt"/>
          <a:ea typeface="+mn-ea"/>
          <a:cs typeface="+mn-cs"/>
        </a:defRPr>
      </a:lvl7pPr>
      <a:lvl8pPr marL="800100" algn="l" defTabSz="228600" rtl="0" eaLnBrk="1" latinLnBrk="0" hangingPunct="1">
        <a:defRPr sz="450" kern="1200">
          <a:solidFill>
            <a:schemeClr val="tx1"/>
          </a:solidFill>
          <a:latin typeface="+mn-lt"/>
          <a:ea typeface="+mn-ea"/>
          <a:cs typeface="+mn-cs"/>
        </a:defRPr>
      </a:lvl8pPr>
      <a:lvl9pPr marL="914400" algn="l" defTabSz="228600" rtl="0" eaLnBrk="1" latinLnBrk="0" hangingPunct="1">
        <a:defRPr sz="4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7ED2E4C-7D85-8C42-85C9-FCA31B1062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867" r="21333"/>
          <a:stretch/>
        </p:blipFill>
        <p:spPr>
          <a:xfrm>
            <a:off x="926362" y="1105757"/>
            <a:ext cx="1359638" cy="11802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800E4C1-766E-FE4B-959A-7EEF475BCE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13724" y="32298"/>
            <a:ext cx="1902677" cy="1425924"/>
          </a:xfrm>
          <a:prstGeom prst="rect">
            <a:avLst/>
          </a:prstGeom>
        </p:spPr>
      </p:pic>
      <p:sp>
        <p:nvSpPr>
          <p:cNvPr id="9" name="Curved Right Arrow 8">
            <a:extLst>
              <a:ext uri="{FF2B5EF4-FFF2-40B4-BE49-F238E27FC236}">
                <a16:creationId xmlns:a16="http://schemas.microsoft.com/office/drawing/2014/main" id="{35C2DF04-A6FC-9543-9752-D4B0A6CB6678}"/>
              </a:ext>
            </a:extLst>
          </p:cNvPr>
          <p:cNvSpPr/>
          <p:nvPr/>
        </p:nvSpPr>
        <p:spPr>
          <a:xfrm rot="8107260">
            <a:off x="1427894" y="38288"/>
            <a:ext cx="522119" cy="1167949"/>
          </a:xfrm>
          <a:prstGeom prst="curvedRightArrow">
            <a:avLst>
              <a:gd name="adj1" fmla="val 33469"/>
              <a:gd name="adj2" fmla="val 50000"/>
              <a:gd name="adj3" fmla="val 25000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  <p:sp>
        <p:nvSpPr>
          <p:cNvPr id="12" name="Curved Right Arrow 11">
            <a:extLst>
              <a:ext uri="{FF2B5EF4-FFF2-40B4-BE49-F238E27FC236}">
                <a16:creationId xmlns:a16="http://schemas.microsoft.com/office/drawing/2014/main" id="{A841E137-7E7F-FF44-9F55-7D504FB22C05}"/>
              </a:ext>
            </a:extLst>
          </p:cNvPr>
          <p:cNvSpPr/>
          <p:nvPr/>
        </p:nvSpPr>
        <p:spPr>
          <a:xfrm rot="18843918">
            <a:off x="275185" y="1312298"/>
            <a:ext cx="522119" cy="1167950"/>
          </a:xfrm>
          <a:prstGeom prst="curvedRightArrow">
            <a:avLst>
              <a:gd name="adj1" fmla="val 33469"/>
              <a:gd name="adj2" fmla="val 50000"/>
              <a:gd name="adj3" fmla="val 25000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273742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Urner, Tara</dc:creator>
  <cp:lastModifiedBy>Urner, Tara</cp:lastModifiedBy>
  <cp:revision>7</cp:revision>
  <dcterms:created xsi:type="dcterms:W3CDTF">2020-08-16T21:11:37Z</dcterms:created>
  <dcterms:modified xsi:type="dcterms:W3CDTF">2020-08-16T21:23:25Z</dcterms:modified>
</cp:coreProperties>
</file>