
<file path=[Content_Types].xml><?xml version="1.0" encoding="utf-8"?>
<Types xmlns="http://schemas.openxmlformats.org/package/2006/content-types">
  <Default Extension="bin" ContentType="image/png"/>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53.bin"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sldIdLst>
    <p:sldId id="301" r:id="rId2"/>
    <p:sldId id="318" r:id="rId3"/>
    <p:sldId id="350" r:id="rId4"/>
    <p:sldId id="618" r:id="rId5"/>
    <p:sldId id="619" r:id="rId6"/>
    <p:sldId id="620" r:id="rId7"/>
    <p:sldId id="621" r:id="rId8"/>
    <p:sldId id="622" r:id="rId9"/>
    <p:sldId id="623" r:id="rId10"/>
    <p:sldId id="629" r:id="rId11"/>
    <p:sldId id="625" r:id="rId12"/>
    <p:sldId id="624" r:id="rId13"/>
    <p:sldId id="626" r:id="rId14"/>
    <p:sldId id="627" r:id="rId15"/>
    <p:sldId id="617" r:id="rId16"/>
  </p:sldIdLst>
  <p:sldSz cx="18288000" cy="10287000"/>
  <p:notesSz cx="18288000" cy="10287000"/>
  <p:embeddedFontLst>
    <p:embeddedFont>
      <p:font typeface="Manrope" panose="020B0604020202020204" charset="0"/>
      <p:regular r:id="rId17"/>
      <p:bold r:id="rId18"/>
    </p:embeddedFont>
    <p:embeddedFont>
      <p:font typeface="Manrope ExtraLight" panose="020B0604020202020204" charset="0"/>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252AA-43EF-44A7-9026-B8E575A6FFC6}" v="210" dt="2024-09-23T17:31:05.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5" d="100"/>
          <a:sy n="55" d="100"/>
        </p:scale>
        <p:origin x="19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pul Kumar" userId="9d9d72e68d75cfa6" providerId="LiveId" clId="{823252AA-43EF-44A7-9026-B8E575A6FFC6}"/>
    <pc:docChg chg="undo redo custSel addSld delSld modSld">
      <pc:chgData name="Bipul Kumar" userId="9d9d72e68d75cfa6" providerId="LiveId" clId="{823252AA-43EF-44A7-9026-B8E575A6FFC6}" dt="2024-09-23T17:33:14.557" v="2491" actId="20577"/>
      <pc:docMkLst>
        <pc:docMk/>
      </pc:docMkLst>
      <pc:sldChg chg="addSp delSp modSp mod">
        <pc:chgData name="Bipul Kumar" userId="9d9d72e68d75cfa6" providerId="LiveId" clId="{823252AA-43EF-44A7-9026-B8E575A6FFC6}" dt="2024-09-22T08:21:45.470" v="2279"/>
        <pc:sldMkLst>
          <pc:docMk/>
          <pc:sldMk cId="3648047976" sldId="301"/>
        </pc:sldMkLst>
        <pc:spChg chg="add mod">
          <ac:chgData name="Bipul Kumar" userId="9d9d72e68d75cfa6" providerId="LiveId" clId="{823252AA-43EF-44A7-9026-B8E575A6FFC6}" dt="2024-09-18T15:09:38.259" v="91" actId="20577"/>
          <ac:spMkLst>
            <pc:docMk/>
            <pc:sldMk cId="3648047976" sldId="301"/>
            <ac:spMk id="3" creationId="{E933A7B9-16A4-0B93-CCC4-372F9D000910}"/>
          </ac:spMkLst>
        </pc:spChg>
        <pc:spChg chg="add mod">
          <ac:chgData name="Bipul Kumar" userId="9d9d72e68d75cfa6" providerId="LiveId" clId="{823252AA-43EF-44A7-9026-B8E575A6FFC6}" dt="2024-09-18T15:10:12.658" v="124"/>
          <ac:spMkLst>
            <pc:docMk/>
            <pc:sldMk cId="3648047976" sldId="301"/>
            <ac:spMk id="4" creationId="{EA2C478D-54B4-6AE2-1989-AF13460F617B}"/>
          </ac:spMkLst>
        </pc:spChg>
        <pc:spChg chg="mod">
          <ac:chgData name="Bipul Kumar" userId="9d9d72e68d75cfa6" providerId="LiveId" clId="{823252AA-43EF-44A7-9026-B8E575A6FFC6}" dt="2024-09-18T15:10:05.400" v="123" actId="20577"/>
          <ac:spMkLst>
            <pc:docMk/>
            <pc:sldMk cId="3648047976" sldId="301"/>
            <ac:spMk id="309" creationId="{111B4A49-B930-4A89-A1CD-6CA2B3D95AED}"/>
          </ac:spMkLst>
        </pc:spChg>
        <pc:graphicFrameChg chg="add del mod modGraphic">
          <ac:chgData name="Bipul Kumar" userId="9d9d72e68d75cfa6" providerId="LiveId" clId="{823252AA-43EF-44A7-9026-B8E575A6FFC6}" dt="2024-09-18T15:06:54.627" v="61" actId="478"/>
          <ac:graphicFrameMkLst>
            <pc:docMk/>
            <pc:sldMk cId="3648047976" sldId="301"/>
            <ac:graphicFrameMk id="11" creationId="{C37A3780-94AD-3C80-5744-BE365887C17F}"/>
          </ac:graphicFrameMkLst>
        </pc:graphicFrameChg>
        <pc:picChg chg="add del mod">
          <ac:chgData name="Bipul Kumar" userId="9d9d72e68d75cfa6" providerId="LiveId" clId="{823252AA-43EF-44A7-9026-B8E575A6FFC6}" dt="2024-09-22T08:21:44.361" v="2278" actId="478"/>
          <ac:picMkLst>
            <pc:docMk/>
            <pc:sldMk cId="3648047976" sldId="301"/>
            <ac:picMk id="2" creationId="{AB4ED476-7ADE-46C8-FB00-9FE858B1440A}"/>
          </ac:picMkLst>
        </pc:picChg>
        <pc:picChg chg="add mod">
          <ac:chgData name="Bipul Kumar" userId="9d9d72e68d75cfa6" providerId="LiveId" clId="{823252AA-43EF-44A7-9026-B8E575A6FFC6}" dt="2024-09-22T08:21:45.470" v="2279"/>
          <ac:picMkLst>
            <pc:docMk/>
            <pc:sldMk cId="3648047976" sldId="301"/>
            <ac:picMk id="5" creationId="{8AEB3963-A03E-9B53-511E-1E6006E62495}"/>
          </ac:picMkLst>
        </pc:picChg>
        <pc:picChg chg="add del mod">
          <ac:chgData name="Bipul Kumar" userId="9d9d72e68d75cfa6" providerId="LiveId" clId="{823252AA-43EF-44A7-9026-B8E575A6FFC6}" dt="2024-09-18T14:54:33.274" v="25" actId="478"/>
          <ac:picMkLst>
            <pc:docMk/>
            <pc:sldMk cId="3648047976" sldId="301"/>
            <ac:picMk id="6" creationId="{ABF05517-24C0-C8F0-D091-1432A1DF89D1}"/>
          </ac:picMkLst>
        </pc:picChg>
        <pc:picChg chg="add del mod">
          <ac:chgData name="Bipul Kumar" userId="9d9d72e68d75cfa6" providerId="LiveId" clId="{823252AA-43EF-44A7-9026-B8E575A6FFC6}" dt="2024-09-18T14:53:49.269" v="18" actId="478"/>
          <ac:picMkLst>
            <pc:docMk/>
            <pc:sldMk cId="3648047976" sldId="301"/>
            <ac:picMk id="7" creationId="{41C4B238-8D6E-B8C7-3508-48243BFB101C}"/>
          </ac:picMkLst>
        </pc:picChg>
        <pc:picChg chg="add del">
          <ac:chgData name="Bipul Kumar" userId="9d9d72e68d75cfa6" providerId="LiveId" clId="{823252AA-43EF-44A7-9026-B8E575A6FFC6}" dt="2024-09-18T14:53:57.109" v="20" actId="478"/>
          <ac:picMkLst>
            <pc:docMk/>
            <pc:sldMk cId="3648047976" sldId="301"/>
            <ac:picMk id="8" creationId="{47DF535A-AFA5-9FA6-B6A6-5F6786EDC849}"/>
          </ac:picMkLst>
        </pc:picChg>
        <pc:picChg chg="add mod modCrop">
          <ac:chgData name="Bipul Kumar" userId="9d9d72e68d75cfa6" providerId="LiveId" clId="{823252AA-43EF-44A7-9026-B8E575A6FFC6}" dt="2024-09-18T15:08:24.011" v="79" actId="1076"/>
          <ac:picMkLst>
            <pc:docMk/>
            <pc:sldMk cId="3648047976" sldId="301"/>
            <ac:picMk id="10" creationId="{5E521F62-3054-1161-A5AA-B9AE46D44BAA}"/>
          </ac:picMkLst>
        </pc:picChg>
        <pc:picChg chg="add del mod">
          <ac:chgData name="Bipul Kumar" userId="9d9d72e68d75cfa6" providerId="LiveId" clId="{823252AA-43EF-44A7-9026-B8E575A6FFC6}" dt="2024-09-18T15:05:35.089" v="43" actId="478"/>
          <ac:picMkLst>
            <pc:docMk/>
            <pc:sldMk cId="3648047976" sldId="301"/>
            <ac:picMk id="13" creationId="{3D9F0807-003E-8B62-87B4-E1CD75382D09}"/>
          </ac:picMkLst>
        </pc:picChg>
        <pc:picChg chg="add del">
          <ac:chgData name="Bipul Kumar" userId="9d9d72e68d75cfa6" providerId="LiveId" clId="{823252AA-43EF-44A7-9026-B8E575A6FFC6}" dt="2024-09-18T15:05:48.497" v="45" actId="478"/>
          <ac:picMkLst>
            <pc:docMk/>
            <pc:sldMk cId="3648047976" sldId="301"/>
            <ac:picMk id="14" creationId="{52402835-6C19-9068-5A91-0365B645408E}"/>
          </ac:picMkLst>
        </pc:picChg>
        <pc:picChg chg="add mod">
          <ac:chgData name="Bipul Kumar" userId="9d9d72e68d75cfa6" providerId="LiveId" clId="{823252AA-43EF-44A7-9026-B8E575A6FFC6}" dt="2024-09-18T15:06:06.359" v="52" actId="931"/>
          <ac:picMkLst>
            <pc:docMk/>
            <pc:sldMk cId="3648047976" sldId="301"/>
            <ac:picMk id="16" creationId="{9A84FD04-2FBC-1B9E-33DF-762B861684C4}"/>
          </ac:picMkLst>
        </pc:picChg>
        <pc:picChg chg="add mod">
          <ac:chgData name="Bipul Kumar" userId="9d9d72e68d75cfa6" providerId="LiveId" clId="{823252AA-43EF-44A7-9026-B8E575A6FFC6}" dt="2024-09-18T15:06:47.410" v="57"/>
          <ac:picMkLst>
            <pc:docMk/>
            <pc:sldMk cId="3648047976" sldId="301"/>
            <ac:picMk id="18" creationId="{75186976-8D71-A084-2AEC-E2947BCA208A}"/>
          </ac:picMkLst>
        </pc:picChg>
        <pc:picChg chg="add mod">
          <ac:chgData name="Bipul Kumar" userId="9d9d72e68d75cfa6" providerId="LiveId" clId="{823252AA-43EF-44A7-9026-B8E575A6FFC6}" dt="2024-09-18T15:08:17.959" v="78" actId="1076"/>
          <ac:picMkLst>
            <pc:docMk/>
            <pc:sldMk cId="3648047976" sldId="301"/>
            <ac:picMk id="20" creationId="{BF802581-7C92-C766-AB7E-D808B9BE50AF}"/>
          </ac:picMkLst>
        </pc:picChg>
        <pc:picChg chg="add mod">
          <ac:chgData name="Bipul Kumar" userId="9d9d72e68d75cfa6" providerId="LiveId" clId="{823252AA-43EF-44A7-9026-B8E575A6FFC6}" dt="2024-09-18T15:08:13.883" v="77" actId="1076"/>
          <ac:picMkLst>
            <pc:docMk/>
            <pc:sldMk cId="3648047976" sldId="301"/>
            <ac:picMk id="22" creationId="{646ED860-45B5-F1EF-431C-8A864DA57BAA}"/>
          </ac:picMkLst>
        </pc:picChg>
        <pc:picChg chg="add mod">
          <ac:chgData name="Bipul Kumar" userId="9d9d72e68d75cfa6" providerId="LiveId" clId="{823252AA-43EF-44A7-9026-B8E575A6FFC6}" dt="2024-09-18T15:08:10.898" v="76" actId="1076"/>
          <ac:picMkLst>
            <pc:docMk/>
            <pc:sldMk cId="3648047976" sldId="301"/>
            <ac:picMk id="24" creationId="{082140E7-1039-A74C-D677-F85B0859916B}"/>
          </ac:picMkLst>
        </pc:picChg>
        <pc:picChg chg="mod ord">
          <ac:chgData name="Bipul Kumar" userId="9d9d72e68d75cfa6" providerId="LiveId" clId="{823252AA-43EF-44A7-9026-B8E575A6FFC6}" dt="2024-09-22T08:20:32.533" v="2273" actId="167"/>
          <ac:picMkLst>
            <pc:docMk/>
            <pc:sldMk cId="3648047976" sldId="301"/>
            <ac:picMk id="302" creationId="{A8642F66-C0BB-4949-9A9C-024B120A5D52}"/>
          </ac:picMkLst>
        </pc:picChg>
        <pc:picChg chg="mod">
          <ac:chgData name="Bipul Kumar" userId="9d9d72e68d75cfa6" providerId="LiveId" clId="{823252AA-43EF-44A7-9026-B8E575A6FFC6}" dt="2024-09-18T14:54:19.027" v="23" actId="14100"/>
          <ac:picMkLst>
            <pc:docMk/>
            <pc:sldMk cId="3648047976" sldId="301"/>
            <ac:picMk id="303" creationId="{A8642F66-C0BB-4949-9A9C-024B120A5D52}"/>
          </ac:picMkLst>
        </pc:picChg>
        <pc:picChg chg="mod">
          <ac:chgData name="Bipul Kumar" userId="9d9d72e68d75cfa6" providerId="LiveId" clId="{823252AA-43EF-44A7-9026-B8E575A6FFC6}" dt="2024-09-18T14:54:23.757" v="24" actId="1076"/>
          <ac:picMkLst>
            <pc:docMk/>
            <pc:sldMk cId="3648047976" sldId="301"/>
            <ac:picMk id="305" creationId="{A8642F66-C0BB-4949-9A9C-024B120A5D52}"/>
          </ac:picMkLst>
        </pc:picChg>
      </pc:sldChg>
      <pc:sldChg chg="addSp modSp mod">
        <pc:chgData name="Bipul Kumar" userId="9d9d72e68d75cfa6" providerId="LiveId" clId="{823252AA-43EF-44A7-9026-B8E575A6FFC6}" dt="2024-09-18T15:16:40.670" v="148" actId="20577"/>
        <pc:sldMkLst>
          <pc:docMk/>
          <pc:sldMk cId="3648047976" sldId="318"/>
        </pc:sldMkLst>
        <pc:spChg chg="mod">
          <ac:chgData name="Bipul Kumar" userId="9d9d72e68d75cfa6" providerId="LiveId" clId="{823252AA-43EF-44A7-9026-B8E575A6FFC6}" dt="2024-09-18T15:16:40.670" v="148" actId="20577"/>
          <ac:spMkLst>
            <pc:docMk/>
            <pc:sldMk cId="3648047976" sldId="318"/>
            <ac:spMk id="340" creationId="{111B4A49-B930-4A89-A1CD-6CA2B3D95AED}"/>
          </ac:spMkLst>
        </pc:spChg>
        <pc:spChg chg="mod">
          <ac:chgData name="Bipul Kumar" userId="9d9d72e68d75cfa6" providerId="LiveId" clId="{823252AA-43EF-44A7-9026-B8E575A6FFC6}" dt="2024-09-18T14:42:14.550" v="2" actId="14100"/>
          <ac:spMkLst>
            <pc:docMk/>
            <pc:sldMk cId="3648047976" sldId="318"/>
            <ac:spMk id="347" creationId="{111B4A49-B930-4A89-A1CD-6CA2B3D95AED}"/>
          </ac:spMkLst>
        </pc:spChg>
        <pc:picChg chg="add mod">
          <ac:chgData name="Bipul Kumar" userId="9d9d72e68d75cfa6" providerId="LiveId" clId="{823252AA-43EF-44A7-9026-B8E575A6FFC6}" dt="2024-09-18T15:15:02.697" v="133" actId="207"/>
          <ac:picMkLst>
            <pc:docMk/>
            <pc:sldMk cId="3648047976" sldId="318"/>
            <ac:picMk id="3" creationId="{D5BE1641-D7C5-935D-4A52-82E98EFDE01F}"/>
          </ac:picMkLst>
        </pc:picChg>
      </pc:sldChg>
      <pc:sldChg chg="addSp delSp modSp mod">
        <pc:chgData name="Bipul Kumar" userId="9d9d72e68d75cfa6" providerId="LiveId" clId="{823252AA-43EF-44A7-9026-B8E575A6FFC6}" dt="2024-09-22T07:50:49.345" v="1848" actId="20577"/>
        <pc:sldMkLst>
          <pc:docMk/>
          <pc:sldMk cId="3648047976" sldId="350"/>
        </pc:sldMkLst>
        <pc:spChg chg="mod">
          <ac:chgData name="Bipul Kumar" userId="9d9d72e68d75cfa6" providerId="LiveId" clId="{823252AA-43EF-44A7-9026-B8E575A6FFC6}" dt="2024-09-22T07:50:49.345" v="1848" actId="20577"/>
          <ac:spMkLst>
            <pc:docMk/>
            <pc:sldMk cId="3648047976" sldId="350"/>
            <ac:spMk id="376" creationId="{111B4A49-B930-4A89-A1CD-6CA2B3D95AED}"/>
          </ac:spMkLst>
        </pc:spChg>
        <pc:picChg chg="add del">
          <ac:chgData name="Bipul Kumar" userId="9d9d72e68d75cfa6" providerId="LiveId" clId="{823252AA-43EF-44A7-9026-B8E575A6FFC6}" dt="2024-09-22T06:58:09.137" v="1209" actId="22"/>
          <ac:picMkLst>
            <pc:docMk/>
            <pc:sldMk cId="3648047976" sldId="350"/>
            <ac:picMk id="3" creationId="{5D121C28-4F60-9346-9211-8FE3ECF631EE}"/>
          </ac:picMkLst>
        </pc:picChg>
        <pc:picChg chg="mod">
          <ac:chgData name="Bipul Kumar" userId="9d9d72e68d75cfa6" providerId="LiveId" clId="{823252AA-43EF-44A7-9026-B8E575A6FFC6}" dt="2024-09-18T15:31:51.812" v="153" actId="339"/>
          <ac:picMkLst>
            <pc:docMk/>
            <pc:sldMk cId="3648047976" sldId="350"/>
            <ac:picMk id="356" creationId="{A8642F66-C0BB-4949-9A9C-024B120A5D52}"/>
          </ac:picMkLst>
        </pc:picChg>
        <pc:picChg chg="mod">
          <ac:chgData name="Bipul Kumar" userId="9d9d72e68d75cfa6" providerId="LiveId" clId="{823252AA-43EF-44A7-9026-B8E575A6FFC6}" dt="2024-09-22T06:58:27.880" v="1210" actId="14826"/>
          <ac:picMkLst>
            <pc:docMk/>
            <pc:sldMk cId="3648047976" sldId="350"/>
            <ac:picMk id="364" creationId="{A8642F66-C0BB-4949-9A9C-024B120A5D52}"/>
          </ac:picMkLst>
        </pc:picChg>
        <pc:picChg chg="mod">
          <ac:chgData name="Bipul Kumar" userId="9d9d72e68d75cfa6" providerId="LiveId" clId="{823252AA-43EF-44A7-9026-B8E575A6FFC6}" dt="2024-09-22T07:46:36.130" v="1823" actId="14826"/>
          <ac:picMkLst>
            <pc:docMk/>
            <pc:sldMk cId="3648047976" sldId="350"/>
            <ac:picMk id="372" creationId="{A8642F66-C0BB-4949-9A9C-024B120A5D52}"/>
          </ac:picMkLst>
        </pc:picChg>
      </pc:sldChg>
      <pc:sldChg chg="del">
        <pc:chgData name="Bipul Kumar" userId="9d9d72e68d75cfa6" providerId="LiveId" clId="{823252AA-43EF-44A7-9026-B8E575A6FFC6}" dt="2024-09-22T06:52:29.337" v="1114" actId="2696"/>
        <pc:sldMkLst>
          <pc:docMk/>
          <pc:sldMk cId="3648047976" sldId="387"/>
        </pc:sldMkLst>
      </pc:sldChg>
      <pc:sldChg chg="del">
        <pc:chgData name="Bipul Kumar" userId="9d9d72e68d75cfa6" providerId="LiveId" clId="{823252AA-43EF-44A7-9026-B8E575A6FFC6}" dt="2024-09-22T07:54:51.778" v="1916" actId="47"/>
        <pc:sldMkLst>
          <pc:docMk/>
          <pc:sldMk cId="3648047976" sldId="436"/>
        </pc:sldMkLst>
      </pc:sldChg>
      <pc:sldChg chg="del">
        <pc:chgData name="Bipul Kumar" userId="9d9d72e68d75cfa6" providerId="LiveId" clId="{823252AA-43EF-44A7-9026-B8E575A6FFC6}" dt="2024-09-22T07:54:54.108" v="1917" actId="47"/>
        <pc:sldMkLst>
          <pc:docMk/>
          <pc:sldMk cId="3648047976" sldId="479"/>
        </pc:sldMkLst>
      </pc:sldChg>
      <pc:sldChg chg="del">
        <pc:chgData name="Bipul Kumar" userId="9d9d72e68d75cfa6" providerId="LiveId" clId="{823252AA-43EF-44A7-9026-B8E575A6FFC6}" dt="2024-09-22T07:54:55.753" v="1918" actId="47"/>
        <pc:sldMkLst>
          <pc:docMk/>
          <pc:sldMk cId="3648047976" sldId="516"/>
        </pc:sldMkLst>
      </pc:sldChg>
      <pc:sldChg chg="del">
        <pc:chgData name="Bipul Kumar" userId="9d9d72e68d75cfa6" providerId="LiveId" clId="{823252AA-43EF-44A7-9026-B8E575A6FFC6}" dt="2024-09-22T07:55:07.145" v="1919" actId="47"/>
        <pc:sldMkLst>
          <pc:docMk/>
          <pc:sldMk cId="3648047976" sldId="544"/>
        </pc:sldMkLst>
      </pc:sldChg>
      <pc:sldChg chg="del">
        <pc:chgData name="Bipul Kumar" userId="9d9d72e68d75cfa6" providerId="LiveId" clId="{823252AA-43EF-44A7-9026-B8E575A6FFC6}" dt="2024-09-22T07:55:07.931" v="1920" actId="47"/>
        <pc:sldMkLst>
          <pc:docMk/>
          <pc:sldMk cId="3648047976" sldId="583"/>
        </pc:sldMkLst>
      </pc:sldChg>
      <pc:sldChg chg="addSp modSp mod">
        <pc:chgData name="Bipul Kumar" userId="9d9d72e68d75cfa6" providerId="LiveId" clId="{823252AA-43EF-44A7-9026-B8E575A6FFC6}" dt="2024-09-22T08:01:02.277" v="2270" actId="20577"/>
        <pc:sldMkLst>
          <pc:docMk/>
          <pc:sldMk cId="3648047976" sldId="617"/>
        </pc:sldMkLst>
        <pc:spChg chg="add mod">
          <ac:chgData name="Bipul Kumar" userId="9d9d72e68d75cfa6" providerId="LiveId" clId="{823252AA-43EF-44A7-9026-B8E575A6FFC6}" dt="2024-09-22T08:01:02.277" v="2270" actId="20577"/>
          <ac:spMkLst>
            <pc:docMk/>
            <pc:sldMk cId="3648047976" sldId="617"/>
            <ac:spMk id="2" creationId="{AC8A43B7-D492-3F1A-1009-FD52FEB056F9}"/>
          </ac:spMkLst>
        </pc:spChg>
      </pc:sldChg>
      <pc:sldChg chg="addSp modSp new mod setBg addAnim">
        <pc:chgData name="Bipul Kumar" userId="9d9d72e68d75cfa6" providerId="LiveId" clId="{823252AA-43EF-44A7-9026-B8E575A6FFC6}" dt="2024-09-19T05:32:23.387" v="337" actId="478"/>
        <pc:sldMkLst>
          <pc:docMk/>
          <pc:sldMk cId="4086754415" sldId="618"/>
        </pc:sldMkLst>
        <pc:spChg chg="add mod">
          <ac:chgData name="Bipul Kumar" userId="9d9d72e68d75cfa6" providerId="LiveId" clId="{823252AA-43EF-44A7-9026-B8E575A6FFC6}" dt="2024-09-19T05:15:53.486" v="242" actId="1076"/>
          <ac:spMkLst>
            <pc:docMk/>
            <pc:sldMk cId="4086754415" sldId="618"/>
            <ac:spMk id="3" creationId="{4BF148CD-7ED3-787D-26AB-E5649BE094D7}"/>
          </ac:spMkLst>
        </pc:spChg>
        <pc:spChg chg="add">
          <ac:chgData name="Bipul Kumar" userId="9d9d72e68d75cfa6" providerId="LiveId" clId="{823252AA-43EF-44A7-9026-B8E575A6FFC6}" dt="2024-09-19T05:15:12.784" v="239" actId="26606"/>
          <ac:spMkLst>
            <pc:docMk/>
            <pc:sldMk cId="4086754415" sldId="618"/>
            <ac:spMk id="10" creationId="{A3363022-C969-41E9-8EB2-E4C94908C1FA}"/>
          </ac:spMkLst>
        </pc:spChg>
        <pc:spChg chg="add">
          <ac:chgData name="Bipul Kumar" userId="9d9d72e68d75cfa6" providerId="LiveId" clId="{823252AA-43EF-44A7-9026-B8E575A6FFC6}" dt="2024-09-19T05:15:12.784" v="239" actId="26606"/>
          <ac:spMkLst>
            <pc:docMk/>
            <pc:sldMk cId="4086754415" sldId="618"/>
            <ac:spMk id="12" creationId="{8D1AD6B3-BE88-4CEB-BA17-790657CC4729}"/>
          </ac:spMkLst>
        </pc:spChg>
        <pc:grpChg chg="add">
          <ac:chgData name="Bipul Kumar" userId="9d9d72e68d75cfa6" providerId="LiveId" clId="{823252AA-43EF-44A7-9026-B8E575A6FFC6}" dt="2024-09-19T05:15:12.784" v="239" actId="26606"/>
          <ac:grpSpMkLst>
            <pc:docMk/>
            <pc:sldMk cId="4086754415" sldId="618"/>
            <ac:grpSpMk id="14" creationId="{89D1390B-7E13-4B4F-9CB2-391063412E54}"/>
          </ac:grpSpMkLst>
        </pc:grpChg>
        <pc:graphicFrameChg chg="add mod modGraphic">
          <ac:chgData name="Bipul Kumar" userId="9d9d72e68d75cfa6" providerId="LiveId" clId="{823252AA-43EF-44A7-9026-B8E575A6FFC6}" dt="2024-09-19T05:32:23.387" v="337" actId="478"/>
          <ac:graphicFrameMkLst>
            <pc:docMk/>
            <pc:sldMk cId="4086754415" sldId="618"/>
            <ac:graphicFrameMk id="4" creationId="{864496AD-A590-B0A0-B461-D18F97E987A6}"/>
          </ac:graphicFrameMkLst>
        </pc:graphicFrameChg>
        <pc:picChg chg="add">
          <ac:chgData name="Bipul Kumar" userId="9d9d72e68d75cfa6" providerId="LiveId" clId="{823252AA-43EF-44A7-9026-B8E575A6FFC6}" dt="2024-09-19T05:15:12.784" v="239" actId="26606"/>
          <ac:picMkLst>
            <pc:docMk/>
            <pc:sldMk cId="4086754415" sldId="618"/>
            <ac:picMk id="7" creationId="{112AB885-2B87-73EA-65B5-7EBA282F6C12}"/>
          </ac:picMkLst>
        </pc:picChg>
      </pc:sldChg>
      <pc:sldChg chg="addSp delSp modSp new mod">
        <pc:chgData name="Bipul Kumar" userId="9d9d72e68d75cfa6" providerId="LiveId" clId="{823252AA-43EF-44A7-9026-B8E575A6FFC6}" dt="2024-09-22T06:55:26.886" v="1204" actId="1076"/>
        <pc:sldMkLst>
          <pc:docMk/>
          <pc:sldMk cId="2403432718" sldId="619"/>
        </pc:sldMkLst>
        <pc:spChg chg="add mod">
          <ac:chgData name="Bipul Kumar" userId="9d9d72e68d75cfa6" providerId="LiveId" clId="{823252AA-43EF-44A7-9026-B8E575A6FFC6}" dt="2024-09-22T05:59:00.836" v="342" actId="14100"/>
          <ac:spMkLst>
            <pc:docMk/>
            <pc:sldMk cId="2403432718" sldId="619"/>
            <ac:spMk id="2" creationId="{F542CBCC-E5B5-B80C-BB6A-D55AA441F999}"/>
          </ac:spMkLst>
        </pc:spChg>
        <pc:spChg chg="add mod">
          <ac:chgData name="Bipul Kumar" userId="9d9d72e68d75cfa6" providerId="LiveId" clId="{823252AA-43EF-44A7-9026-B8E575A6FFC6}" dt="2024-09-22T06:55:14.882" v="1203" actId="1038"/>
          <ac:spMkLst>
            <pc:docMk/>
            <pc:sldMk cId="2403432718" sldId="619"/>
            <ac:spMk id="3" creationId="{68F41660-706A-61D3-4D32-B8AFD7357B04}"/>
          </ac:spMkLst>
        </pc:spChg>
        <pc:spChg chg="add mod">
          <ac:chgData name="Bipul Kumar" userId="9d9d72e68d75cfa6" providerId="LiveId" clId="{823252AA-43EF-44A7-9026-B8E575A6FFC6}" dt="2024-09-22T06:55:14.882" v="1203" actId="1038"/>
          <ac:spMkLst>
            <pc:docMk/>
            <pc:sldMk cId="2403432718" sldId="619"/>
            <ac:spMk id="4" creationId="{58299757-DFF3-F6B5-2CA4-8CF1D3DCBDDD}"/>
          </ac:spMkLst>
        </pc:spChg>
        <pc:spChg chg="add mod">
          <ac:chgData name="Bipul Kumar" userId="9d9d72e68d75cfa6" providerId="LiveId" clId="{823252AA-43EF-44A7-9026-B8E575A6FFC6}" dt="2024-09-22T06:55:14.882" v="1203" actId="1038"/>
          <ac:spMkLst>
            <pc:docMk/>
            <pc:sldMk cId="2403432718" sldId="619"/>
            <ac:spMk id="5" creationId="{32D10479-3004-FA1A-E881-BD3C7280C4A0}"/>
          </ac:spMkLst>
        </pc:spChg>
        <pc:spChg chg="add del mod">
          <ac:chgData name="Bipul Kumar" userId="9d9d72e68d75cfa6" providerId="LiveId" clId="{823252AA-43EF-44A7-9026-B8E575A6FFC6}" dt="2024-09-22T06:24:27.830" v="878" actId="478"/>
          <ac:spMkLst>
            <pc:docMk/>
            <pc:sldMk cId="2403432718" sldId="619"/>
            <ac:spMk id="6" creationId="{C90986EB-8BAD-27BB-AC52-56CFBE1FCC93}"/>
          </ac:spMkLst>
        </pc:spChg>
        <pc:spChg chg="add mod">
          <ac:chgData name="Bipul Kumar" userId="9d9d72e68d75cfa6" providerId="LiveId" clId="{823252AA-43EF-44A7-9026-B8E575A6FFC6}" dt="2024-09-22T06:19:29.054" v="829" actId="1076"/>
          <ac:spMkLst>
            <pc:docMk/>
            <pc:sldMk cId="2403432718" sldId="619"/>
            <ac:spMk id="8" creationId="{72AD0FFA-F86C-1ACA-F925-AD14E76305FB}"/>
          </ac:spMkLst>
        </pc:spChg>
        <pc:spChg chg="add mod">
          <ac:chgData name="Bipul Kumar" userId="9d9d72e68d75cfa6" providerId="LiveId" clId="{823252AA-43EF-44A7-9026-B8E575A6FFC6}" dt="2024-09-22T06:55:14.882" v="1203" actId="1038"/>
          <ac:spMkLst>
            <pc:docMk/>
            <pc:sldMk cId="2403432718" sldId="619"/>
            <ac:spMk id="9" creationId="{4543BED9-9A9C-D23A-3679-18D73D49A75D}"/>
          </ac:spMkLst>
        </pc:spChg>
        <pc:spChg chg="add mod">
          <ac:chgData name="Bipul Kumar" userId="9d9d72e68d75cfa6" providerId="LiveId" clId="{823252AA-43EF-44A7-9026-B8E575A6FFC6}" dt="2024-09-22T06:55:14.882" v="1203" actId="1038"/>
          <ac:spMkLst>
            <pc:docMk/>
            <pc:sldMk cId="2403432718" sldId="619"/>
            <ac:spMk id="10" creationId="{62618C92-2E43-9705-CC60-DE89A4779F62}"/>
          </ac:spMkLst>
        </pc:spChg>
        <pc:spChg chg="add mod">
          <ac:chgData name="Bipul Kumar" userId="9d9d72e68d75cfa6" providerId="LiveId" clId="{823252AA-43EF-44A7-9026-B8E575A6FFC6}" dt="2024-09-22T06:55:14.882" v="1203" actId="1038"/>
          <ac:spMkLst>
            <pc:docMk/>
            <pc:sldMk cId="2403432718" sldId="619"/>
            <ac:spMk id="11" creationId="{FEB47A73-93D6-C5A3-9D18-7BB6E6A81C71}"/>
          </ac:spMkLst>
        </pc:spChg>
        <pc:spChg chg="add mod">
          <ac:chgData name="Bipul Kumar" userId="9d9d72e68d75cfa6" providerId="LiveId" clId="{823252AA-43EF-44A7-9026-B8E575A6FFC6}" dt="2024-09-22T06:55:14.882" v="1203" actId="1038"/>
          <ac:spMkLst>
            <pc:docMk/>
            <pc:sldMk cId="2403432718" sldId="619"/>
            <ac:spMk id="12" creationId="{D3A8F5CC-B246-8D9E-A86F-48CDD463AC5A}"/>
          </ac:spMkLst>
        </pc:spChg>
        <pc:spChg chg="add mod">
          <ac:chgData name="Bipul Kumar" userId="9d9d72e68d75cfa6" providerId="LiveId" clId="{823252AA-43EF-44A7-9026-B8E575A6FFC6}" dt="2024-09-22T06:55:14.882" v="1203" actId="1038"/>
          <ac:spMkLst>
            <pc:docMk/>
            <pc:sldMk cId="2403432718" sldId="619"/>
            <ac:spMk id="13" creationId="{A3F9707B-4661-1232-C336-0E0D9FD5DF17}"/>
          </ac:spMkLst>
        </pc:spChg>
        <pc:spChg chg="add mod">
          <ac:chgData name="Bipul Kumar" userId="9d9d72e68d75cfa6" providerId="LiveId" clId="{823252AA-43EF-44A7-9026-B8E575A6FFC6}" dt="2024-09-22T06:55:14.882" v="1203" actId="1038"/>
          <ac:spMkLst>
            <pc:docMk/>
            <pc:sldMk cId="2403432718" sldId="619"/>
            <ac:spMk id="14" creationId="{1E3C6CE1-45AA-8A0D-E6DC-C3613E1C2EA3}"/>
          </ac:spMkLst>
        </pc:spChg>
        <pc:spChg chg="add mod">
          <ac:chgData name="Bipul Kumar" userId="9d9d72e68d75cfa6" providerId="LiveId" clId="{823252AA-43EF-44A7-9026-B8E575A6FFC6}" dt="2024-09-22T06:55:14.882" v="1203" actId="1038"/>
          <ac:spMkLst>
            <pc:docMk/>
            <pc:sldMk cId="2403432718" sldId="619"/>
            <ac:spMk id="15" creationId="{A00DFCCF-2B89-E327-756E-39DF55C57E9F}"/>
          </ac:spMkLst>
        </pc:spChg>
        <pc:spChg chg="add mod">
          <ac:chgData name="Bipul Kumar" userId="9d9d72e68d75cfa6" providerId="LiveId" clId="{823252AA-43EF-44A7-9026-B8E575A6FFC6}" dt="2024-09-22T06:55:14.882" v="1203" actId="1038"/>
          <ac:spMkLst>
            <pc:docMk/>
            <pc:sldMk cId="2403432718" sldId="619"/>
            <ac:spMk id="16" creationId="{479C6732-3365-5720-38D1-ED3D1068302A}"/>
          </ac:spMkLst>
        </pc:spChg>
        <pc:spChg chg="add del mod topLvl">
          <ac:chgData name="Bipul Kumar" userId="9d9d72e68d75cfa6" providerId="LiveId" clId="{823252AA-43EF-44A7-9026-B8E575A6FFC6}" dt="2024-09-22T06:50:32.214" v="1113" actId="478"/>
          <ac:spMkLst>
            <pc:docMk/>
            <pc:sldMk cId="2403432718" sldId="619"/>
            <ac:spMk id="17" creationId="{500654FC-E96E-B2EE-4446-183C853F0ACA}"/>
          </ac:spMkLst>
        </pc:spChg>
        <pc:spChg chg="add del mod topLvl">
          <ac:chgData name="Bipul Kumar" userId="9d9d72e68d75cfa6" providerId="LiveId" clId="{823252AA-43EF-44A7-9026-B8E575A6FFC6}" dt="2024-09-22T06:49:59.972" v="1107" actId="478"/>
          <ac:spMkLst>
            <pc:docMk/>
            <pc:sldMk cId="2403432718" sldId="619"/>
            <ac:spMk id="18" creationId="{1F5FAF2F-83FB-EE9B-C330-B21D26A7BA63}"/>
          </ac:spMkLst>
        </pc:spChg>
        <pc:spChg chg="add del mod">
          <ac:chgData name="Bipul Kumar" userId="9d9d72e68d75cfa6" providerId="LiveId" clId="{823252AA-43EF-44A7-9026-B8E575A6FFC6}" dt="2024-09-22T06:50:24.741" v="1111" actId="478"/>
          <ac:spMkLst>
            <pc:docMk/>
            <pc:sldMk cId="2403432718" sldId="619"/>
            <ac:spMk id="20" creationId="{F1EED40E-5E7B-C446-E790-24BB0BA0196B}"/>
          </ac:spMkLst>
        </pc:spChg>
        <pc:spChg chg="add mod">
          <ac:chgData name="Bipul Kumar" userId="9d9d72e68d75cfa6" providerId="LiveId" clId="{823252AA-43EF-44A7-9026-B8E575A6FFC6}" dt="2024-09-22T06:55:26.886" v="1204" actId="1076"/>
          <ac:spMkLst>
            <pc:docMk/>
            <pc:sldMk cId="2403432718" sldId="619"/>
            <ac:spMk id="23" creationId="{2716DDAE-DA15-D315-E3A8-75F1D911A6E7}"/>
          </ac:spMkLst>
        </pc:spChg>
        <pc:spChg chg="add del">
          <ac:chgData name="Bipul Kumar" userId="9d9d72e68d75cfa6" providerId="LiveId" clId="{823252AA-43EF-44A7-9026-B8E575A6FFC6}" dt="2024-09-22T06:53:30.380" v="1153" actId="11529"/>
          <ac:spMkLst>
            <pc:docMk/>
            <pc:sldMk cId="2403432718" sldId="619"/>
            <ac:spMk id="24" creationId="{AEB68A49-3528-6262-9C67-9E39B16D94FB}"/>
          </ac:spMkLst>
        </pc:spChg>
        <pc:spChg chg="add mod">
          <ac:chgData name="Bipul Kumar" userId="9d9d72e68d75cfa6" providerId="LiveId" clId="{823252AA-43EF-44A7-9026-B8E575A6FFC6}" dt="2024-09-22T06:55:26.886" v="1204" actId="1076"/>
          <ac:spMkLst>
            <pc:docMk/>
            <pc:sldMk cId="2403432718" sldId="619"/>
            <ac:spMk id="25" creationId="{FEB9DAAD-6CE5-BEB0-5031-F6E9F12E142D}"/>
          </ac:spMkLst>
        </pc:spChg>
        <pc:grpChg chg="add del mod">
          <ac:chgData name="Bipul Kumar" userId="9d9d72e68d75cfa6" providerId="LiveId" clId="{823252AA-43EF-44A7-9026-B8E575A6FFC6}" dt="2024-09-22T06:49:45.213" v="1106" actId="165"/>
          <ac:grpSpMkLst>
            <pc:docMk/>
            <pc:sldMk cId="2403432718" sldId="619"/>
            <ac:grpSpMk id="19" creationId="{46E048CF-6568-1AB7-134F-64518EB742F9}"/>
          </ac:grpSpMkLst>
        </pc:grpChg>
        <pc:graphicFrameChg chg="add del mod modGraphic">
          <ac:chgData name="Bipul Kumar" userId="9d9d72e68d75cfa6" providerId="LiveId" clId="{823252AA-43EF-44A7-9026-B8E575A6FFC6}" dt="2024-09-22T06:55:14.882" v="1203" actId="1038"/>
          <ac:graphicFrameMkLst>
            <pc:docMk/>
            <pc:sldMk cId="2403432718" sldId="619"/>
            <ac:graphicFrameMk id="7" creationId="{B59046EA-23F4-F31B-A5E0-B83A4B03696B}"/>
          </ac:graphicFrameMkLst>
        </pc:graphicFrameChg>
        <pc:picChg chg="add mod">
          <ac:chgData name="Bipul Kumar" userId="9d9d72e68d75cfa6" providerId="LiveId" clId="{823252AA-43EF-44A7-9026-B8E575A6FFC6}" dt="2024-09-22T06:55:26.886" v="1204" actId="1076"/>
          <ac:picMkLst>
            <pc:docMk/>
            <pc:sldMk cId="2403432718" sldId="619"/>
            <ac:picMk id="22" creationId="{0A80F20F-A805-E7E4-C36F-E921C505F85A}"/>
          </ac:picMkLst>
        </pc:picChg>
      </pc:sldChg>
      <pc:sldChg chg="delSp modSp add mod setBg delDesignElem">
        <pc:chgData name="Bipul Kumar" userId="9d9d72e68d75cfa6" providerId="LiveId" clId="{823252AA-43EF-44A7-9026-B8E575A6FFC6}" dt="2024-09-22T07:14:16.435" v="1243"/>
        <pc:sldMkLst>
          <pc:docMk/>
          <pc:sldMk cId="3513785418" sldId="620"/>
        </pc:sldMkLst>
        <pc:spChg chg="mod">
          <ac:chgData name="Bipul Kumar" userId="9d9d72e68d75cfa6" providerId="LiveId" clId="{823252AA-43EF-44A7-9026-B8E575A6FFC6}" dt="2024-09-22T07:14:16.435" v="1243"/>
          <ac:spMkLst>
            <pc:docMk/>
            <pc:sldMk cId="3513785418" sldId="620"/>
            <ac:spMk id="3" creationId="{4BF148CD-7ED3-787D-26AB-E5649BE094D7}"/>
          </ac:spMkLst>
        </pc:spChg>
        <pc:spChg chg="del">
          <ac:chgData name="Bipul Kumar" userId="9d9d72e68d75cfa6" providerId="LiveId" clId="{823252AA-43EF-44A7-9026-B8E575A6FFC6}" dt="2024-09-22T06:55:56.444" v="1206"/>
          <ac:spMkLst>
            <pc:docMk/>
            <pc:sldMk cId="3513785418" sldId="620"/>
            <ac:spMk id="10" creationId="{A3363022-C969-41E9-8EB2-E4C94908C1FA}"/>
          </ac:spMkLst>
        </pc:spChg>
        <pc:spChg chg="del">
          <ac:chgData name="Bipul Kumar" userId="9d9d72e68d75cfa6" providerId="LiveId" clId="{823252AA-43EF-44A7-9026-B8E575A6FFC6}" dt="2024-09-22T06:55:56.444" v="1206"/>
          <ac:spMkLst>
            <pc:docMk/>
            <pc:sldMk cId="3513785418" sldId="620"/>
            <ac:spMk id="12" creationId="{8D1AD6B3-BE88-4CEB-BA17-790657CC4729}"/>
          </ac:spMkLst>
        </pc:spChg>
        <pc:grpChg chg="del">
          <ac:chgData name="Bipul Kumar" userId="9d9d72e68d75cfa6" providerId="LiveId" clId="{823252AA-43EF-44A7-9026-B8E575A6FFC6}" dt="2024-09-22T06:55:56.444" v="1206"/>
          <ac:grpSpMkLst>
            <pc:docMk/>
            <pc:sldMk cId="3513785418" sldId="620"/>
            <ac:grpSpMk id="14" creationId="{89D1390B-7E13-4B4F-9CB2-391063412E54}"/>
          </ac:grpSpMkLst>
        </pc:grpChg>
        <pc:graphicFrameChg chg="mod">
          <ac:chgData name="Bipul Kumar" userId="9d9d72e68d75cfa6" providerId="LiveId" clId="{823252AA-43EF-44A7-9026-B8E575A6FFC6}" dt="2024-09-22T07:01:05.710" v="1221" actId="20577"/>
          <ac:graphicFrameMkLst>
            <pc:docMk/>
            <pc:sldMk cId="3513785418" sldId="620"/>
            <ac:graphicFrameMk id="4" creationId="{864496AD-A590-B0A0-B461-D18F97E987A6}"/>
          </ac:graphicFrameMkLst>
        </pc:graphicFrameChg>
        <pc:picChg chg="mod">
          <ac:chgData name="Bipul Kumar" userId="9d9d72e68d75cfa6" providerId="LiveId" clId="{823252AA-43EF-44A7-9026-B8E575A6FFC6}" dt="2024-09-22T07:04:53.822" v="1222" actId="14826"/>
          <ac:picMkLst>
            <pc:docMk/>
            <pc:sldMk cId="3513785418" sldId="620"/>
            <ac:picMk id="7" creationId="{112AB885-2B87-73EA-65B5-7EBA282F6C12}"/>
          </ac:picMkLst>
        </pc:picChg>
      </pc:sldChg>
      <pc:sldChg chg="addSp modSp new mod setBg">
        <pc:chgData name="Bipul Kumar" userId="9d9d72e68d75cfa6" providerId="LiveId" clId="{823252AA-43EF-44A7-9026-B8E575A6FFC6}" dt="2024-09-22T07:07:29.961" v="1239" actId="26606"/>
        <pc:sldMkLst>
          <pc:docMk/>
          <pc:sldMk cId="578577885" sldId="621"/>
        </pc:sldMkLst>
        <pc:spChg chg="add mod">
          <ac:chgData name="Bipul Kumar" userId="9d9d72e68d75cfa6" providerId="LiveId" clId="{823252AA-43EF-44A7-9026-B8E575A6FFC6}" dt="2024-09-22T07:07:29.961" v="1239" actId="26606"/>
          <ac:spMkLst>
            <pc:docMk/>
            <pc:sldMk cId="578577885" sldId="621"/>
            <ac:spMk id="2" creationId="{B41C93BC-106A-38DB-FBD4-2FF519A9A45D}"/>
          </ac:spMkLst>
        </pc:spChg>
        <pc:spChg chg="add">
          <ac:chgData name="Bipul Kumar" userId="9d9d72e68d75cfa6" providerId="LiveId" clId="{823252AA-43EF-44A7-9026-B8E575A6FFC6}" dt="2024-09-22T07:07:29.961" v="1239" actId="26606"/>
          <ac:spMkLst>
            <pc:docMk/>
            <pc:sldMk cId="578577885" sldId="621"/>
            <ac:spMk id="8" creationId="{A8384FB5-9ADC-4DDC-881B-597D56F5B15D}"/>
          </ac:spMkLst>
        </pc:spChg>
        <pc:spChg chg="add">
          <ac:chgData name="Bipul Kumar" userId="9d9d72e68d75cfa6" providerId="LiveId" clId="{823252AA-43EF-44A7-9026-B8E575A6FFC6}" dt="2024-09-22T07:07:29.961" v="1239" actId="26606"/>
          <ac:spMkLst>
            <pc:docMk/>
            <pc:sldMk cId="578577885" sldId="621"/>
            <ac:spMk id="10" creationId="{91E5A9A7-95C6-4F4F-B00E-C82E07FE62EF}"/>
          </ac:spMkLst>
        </pc:spChg>
        <pc:spChg chg="add">
          <ac:chgData name="Bipul Kumar" userId="9d9d72e68d75cfa6" providerId="LiveId" clId="{823252AA-43EF-44A7-9026-B8E575A6FFC6}" dt="2024-09-22T07:07:29.961" v="1239" actId="26606"/>
          <ac:spMkLst>
            <pc:docMk/>
            <pc:sldMk cId="578577885" sldId="621"/>
            <ac:spMk id="12" creationId="{D07DD2DE-F619-49DD-B5E7-03A290FF4ED1}"/>
          </ac:spMkLst>
        </pc:spChg>
        <pc:spChg chg="add">
          <ac:chgData name="Bipul Kumar" userId="9d9d72e68d75cfa6" providerId="LiveId" clId="{823252AA-43EF-44A7-9026-B8E575A6FFC6}" dt="2024-09-22T07:07:29.961" v="1239" actId="26606"/>
          <ac:spMkLst>
            <pc:docMk/>
            <pc:sldMk cId="578577885" sldId="621"/>
            <ac:spMk id="14" creationId="{85149191-5F60-4A28-AAFF-039F96B0F3EC}"/>
          </ac:spMkLst>
        </pc:spChg>
        <pc:spChg chg="add">
          <ac:chgData name="Bipul Kumar" userId="9d9d72e68d75cfa6" providerId="LiveId" clId="{823252AA-43EF-44A7-9026-B8E575A6FFC6}" dt="2024-09-22T07:07:29.961" v="1239" actId="26606"/>
          <ac:spMkLst>
            <pc:docMk/>
            <pc:sldMk cId="578577885" sldId="621"/>
            <ac:spMk id="16" creationId="{F8260ED5-17F7-4158-B241-D51DD4CF1B7E}"/>
          </ac:spMkLst>
        </pc:spChg>
        <pc:picChg chg="add mod">
          <ac:chgData name="Bipul Kumar" userId="9d9d72e68d75cfa6" providerId="LiveId" clId="{823252AA-43EF-44A7-9026-B8E575A6FFC6}" dt="2024-09-22T07:07:29.961" v="1239" actId="26606"/>
          <ac:picMkLst>
            <pc:docMk/>
            <pc:sldMk cId="578577885" sldId="621"/>
            <ac:picMk id="3" creationId="{1DDC8907-7AC5-53B0-D113-9E34C9BBBCAF}"/>
          </ac:picMkLst>
        </pc:picChg>
      </pc:sldChg>
      <pc:sldChg chg="addSp delSp modSp new mod">
        <pc:chgData name="Bipul Kumar" userId="9d9d72e68d75cfa6" providerId="LiveId" clId="{823252AA-43EF-44A7-9026-B8E575A6FFC6}" dt="2024-09-22T07:25:08.045" v="1375" actId="12789"/>
        <pc:sldMkLst>
          <pc:docMk/>
          <pc:sldMk cId="3243406859" sldId="622"/>
        </pc:sldMkLst>
        <pc:spChg chg="add mod">
          <ac:chgData name="Bipul Kumar" userId="9d9d72e68d75cfa6" providerId="LiveId" clId="{823252AA-43EF-44A7-9026-B8E575A6FFC6}" dt="2024-09-22T07:14:37.372" v="1274" actId="20577"/>
          <ac:spMkLst>
            <pc:docMk/>
            <pc:sldMk cId="3243406859" sldId="622"/>
            <ac:spMk id="2" creationId="{F1CBB1F3-2BF8-7984-F676-9DD30A9CFDEB}"/>
          </ac:spMkLst>
        </pc:spChg>
        <pc:spChg chg="add mod">
          <ac:chgData name="Bipul Kumar" userId="9d9d72e68d75cfa6" providerId="LiveId" clId="{823252AA-43EF-44A7-9026-B8E575A6FFC6}" dt="2024-09-22T07:25:08.045" v="1375" actId="12789"/>
          <ac:spMkLst>
            <pc:docMk/>
            <pc:sldMk cId="3243406859" sldId="622"/>
            <ac:spMk id="7" creationId="{75CC0280-0D23-E100-B835-7C2943C0E832}"/>
          </ac:spMkLst>
        </pc:spChg>
        <pc:spChg chg="add mod">
          <ac:chgData name="Bipul Kumar" userId="9d9d72e68d75cfa6" providerId="LiveId" clId="{823252AA-43EF-44A7-9026-B8E575A6FFC6}" dt="2024-09-22T07:25:08.045" v="1375" actId="12789"/>
          <ac:spMkLst>
            <pc:docMk/>
            <pc:sldMk cId="3243406859" sldId="622"/>
            <ac:spMk id="8" creationId="{139A0A09-78D6-5E25-A8D0-017E80CA1916}"/>
          </ac:spMkLst>
        </pc:spChg>
        <pc:spChg chg="add mod">
          <ac:chgData name="Bipul Kumar" userId="9d9d72e68d75cfa6" providerId="LiveId" clId="{823252AA-43EF-44A7-9026-B8E575A6FFC6}" dt="2024-09-22T07:24:56.962" v="1374" actId="12789"/>
          <ac:spMkLst>
            <pc:docMk/>
            <pc:sldMk cId="3243406859" sldId="622"/>
            <ac:spMk id="13" creationId="{7C73238D-7CB1-DA8C-6303-BF2B12052EF7}"/>
          </ac:spMkLst>
        </pc:spChg>
        <pc:spChg chg="add mod">
          <ac:chgData name="Bipul Kumar" userId="9d9d72e68d75cfa6" providerId="LiveId" clId="{823252AA-43EF-44A7-9026-B8E575A6FFC6}" dt="2024-09-22T07:24:56.962" v="1374" actId="12789"/>
          <ac:spMkLst>
            <pc:docMk/>
            <pc:sldMk cId="3243406859" sldId="622"/>
            <ac:spMk id="14" creationId="{2AA00360-16A4-297A-FA93-77FE5543FD2B}"/>
          </ac:spMkLst>
        </pc:spChg>
        <pc:picChg chg="add mod">
          <ac:chgData name="Bipul Kumar" userId="9d9d72e68d75cfa6" providerId="LiveId" clId="{823252AA-43EF-44A7-9026-B8E575A6FFC6}" dt="2024-09-22T07:25:08.045" v="1375" actId="12789"/>
          <ac:picMkLst>
            <pc:docMk/>
            <pc:sldMk cId="3243406859" sldId="622"/>
            <ac:picMk id="4" creationId="{3A98A276-9FD3-3151-DC89-18BCC77F93D1}"/>
          </ac:picMkLst>
        </pc:picChg>
        <pc:picChg chg="add mod">
          <ac:chgData name="Bipul Kumar" userId="9d9d72e68d75cfa6" providerId="LiveId" clId="{823252AA-43EF-44A7-9026-B8E575A6FFC6}" dt="2024-09-22T07:23:03.319" v="1347" actId="207"/>
          <ac:picMkLst>
            <pc:docMk/>
            <pc:sldMk cId="3243406859" sldId="622"/>
            <ac:picMk id="10" creationId="{8B615B29-69CB-3BDA-D06A-E239C0AAE42D}"/>
          </ac:picMkLst>
        </pc:picChg>
        <pc:picChg chg="add mod">
          <ac:chgData name="Bipul Kumar" userId="9d9d72e68d75cfa6" providerId="LiveId" clId="{823252AA-43EF-44A7-9026-B8E575A6FFC6}" dt="2024-09-22T07:24:56.962" v="1374" actId="12789"/>
          <ac:picMkLst>
            <pc:docMk/>
            <pc:sldMk cId="3243406859" sldId="622"/>
            <ac:picMk id="12" creationId="{E7104BC1-B172-73DB-2EF3-8B5833FF28E5}"/>
          </ac:picMkLst>
        </pc:picChg>
        <pc:picChg chg="add mod">
          <ac:chgData name="Bipul Kumar" userId="9d9d72e68d75cfa6" providerId="LiveId" clId="{823252AA-43EF-44A7-9026-B8E575A6FFC6}" dt="2024-09-22T07:24:43.056" v="1373" actId="12789"/>
          <ac:picMkLst>
            <pc:docMk/>
            <pc:sldMk cId="3243406859" sldId="622"/>
            <ac:picMk id="15" creationId="{D97A2FB5-F201-4265-114F-D7E056B17BC7}"/>
          </ac:picMkLst>
        </pc:picChg>
        <pc:cxnChg chg="add del">
          <ac:chgData name="Bipul Kumar" userId="9d9d72e68d75cfa6" providerId="LiveId" clId="{823252AA-43EF-44A7-9026-B8E575A6FFC6}" dt="2024-09-22T07:19:52.560" v="1278" actId="478"/>
          <ac:cxnSpMkLst>
            <pc:docMk/>
            <pc:sldMk cId="3243406859" sldId="622"/>
            <ac:cxnSpMk id="6" creationId="{9ED782C8-3105-7B16-66E4-980C7B8B11A7}"/>
          </ac:cxnSpMkLst>
        </pc:cxnChg>
      </pc:sldChg>
      <pc:sldChg chg="new del">
        <pc:chgData name="Bipul Kumar" userId="9d9d72e68d75cfa6" providerId="LiveId" clId="{823252AA-43EF-44A7-9026-B8E575A6FFC6}" dt="2024-09-22T07:25:26.477" v="1377" actId="47"/>
        <pc:sldMkLst>
          <pc:docMk/>
          <pc:sldMk cId="1615295980" sldId="623"/>
        </pc:sldMkLst>
      </pc:sldChg>
      <pc:sldChg chg="addSp delSp modSp add mod">
        <pc:chgData name="Bipul Kumar" userId="9d9d72e68d75cfa6" providerId="LiveId" clId="{823252AA-43EF-44A7-9026-B8E575A6FFC6}" dt="2024-09-23T17:30:32.302" v="2363" actId="20577"/>
        <pc:sldMkLst>
          <pc:docMk/>
          <pc:sldMk cId="3193563325" sldId="623"/>
        </pc:sldMkLst>
        <pc:spChg chg="mod">
          <ac:chgData name="Bipul Kumar" userId="9d9d72e68d75cfa6" providerId="LiveId" clId="{823252AA-43EF-44A7-9026-B8E575A6FFC6}" dt="2024-09-22T07:26:26.392" v="1390" actId="20577"/>
          <ac:spMkLst>
            <pc:docMk/>
            <pc:sldMk cId="3193563325" sldId="623"/>
            <ac:spMk id="7" creationId="{75CC0280-0D23-E100-B835-7C2943C0E832}"/>
          </ac:spMkLst>
        </pc:spChg>
        <pc:spChg chg="mod">
          <ac:chgData name="Bipul Kumar" userId="9d9d72e68d75cfa6" providerId="LiveId" clId="{823252AA-43EF-44A7-9026-B8E575A6FFC6}" dt="2024-09-22T07:29:45.913" v="1512" actId="403"/>
          <ac:spMkLst>
            <pc:docMk/>
            <pc:sldMk cId="3193563325" sldId="623"/>
            <ac:spMk id="8" creationId="{139A0A09-78D6-5E25-A8D0-017E80CA1916}"/>
          </ac:spMkLst>
        </pc:spChg>
        <pc:spChg chg="mod">
          <ac:chgData name="Bipul Kumar" userId="9d9d72e68d75cfa6" providerId="LiveId" clId="{823252AA-43EF-44A7-9026-B8E575A6FFC6}" dt="2024-09-23T17:27:20.408" v="2290" actId="6549"/>
          <ac:spMkLst>
            <pc:docMk/>
            <pc:sldMk cId="3193563325" sldId="623"/>
            <ac:spMk id="13" creationId="{7C73238D-7CB1-DA8C-6303-BF2B12052EF7}"/>
          </ac:spMkLst>
        </pc:spChg>
        <pc:spChg chg="mod">
          <ac:chgData name="Bipul Kumar" userId="9d9d72e68d75cfa6" providerId="LiveId" clId="{823252AA-43EF-44A7-9026-B8E575A6FFC6}" dt="2024-09-23T17:30:32.302" v="2363" actId="20577"/>
          <ac:spMkLst>
            <pc:docMk/>
            <pc:sldMk cId="3193563325" sldId="623"/>
            <ac:spMk id="14" creationId="{2AA00360-16A4-297A-FA93-77FE5543FD2B}"/>
          </ac:spMkLst>
        </pc:spChg>
        <pc:picChg chg="add mod">
          <ac:chgData name="Bipul Kumar" userId="9d9d72e68d75cfa6" providerId="LiveId" clId="{823252AA-43EF-44A7-9026-B8E575A6FFC6}" dt="2024-09-23T17:29:23.277" v="2301" actId="1076"/>
          <ac:picMkLst>
            <pc:docMk/>
            <pc:sldMk cId="3193563325" sldId="623"/>
            <ac:picMk id="4" creationId="{3A573DFF-69E1-95D4-25A6-7007A9A40239}"/>
          </ac:picMkLst>
        </pc:picChg>
        <pc:picChg chg="del">
          <ac:chgData name="Bipul Kumar" userId="9d9d72e68d75cfa6" providerId="LiveId" clId="{823252AA-43EF-44A7-9026-B8E575A6FFC6}" dt="2024-09-22T07:25:54.871" v="1379" actId="478"/>
          <ac:picMkLst>
            <pc:docMk/>
            <pc:sldMk cId="3193563325" sldId="623"/>
            <ac:picMk id="4" creationId="{3A98A276-9FD3-3151-DC89-18BCC77F93D1}"/>
          </ac:picMkLst>
        </pc:picChg>
        <pc:picChg chg="add mod">
          <ac:chgData name="Bipul Kumar" userId="9d9d72e68d75cfa6" providerId="LiveId" clId="{823252AA-43EF-44A7-9026-B8E575A6FFC6}" dt="2024-09-22T07:26:14.156" v="1382" actId="1076"/>
          <ac:picMkLst>
            <pc:docMk/>
            <pc:sldMk cId="3193563325" sldId="623"/>
            <ac:picMk id="5" creationId="{0219A3A6-4157-926A-2C23-9D7A0B9027AE}"/>
          </ac:picMkLst>
        </pc:picChg>
        <pc:picChg chg="add del mod">
          <ac:chgData name="Bipul Kumar" userId="9d9d72e68d75cfa6" providerId="LiveId" clId="{823252AA-43EF-44A7-9026-B8E575A6FFC6}" dt="2024-09-23T17:28:22.296" v="2296" actId="478"/>
          <ac:picMkLst>
            <pc:docMk/>
            <pc:sldMk cId="3193563325" sldId="623"/>
            <ac:picMk id="9" creationId="{5452F2C8-02DC-3489-08B5-DBC5BC311D18}"/>
          </ac:picMkLst>
        </pc:picChg>
        <pc:picChg chg="mod">
          <ac:chgData name="Bipul Kumar" userId="9d9d72e68d75cfa6" providerId="LiveId" clId="{823252AA-43EF-44A7-9026-B8E575A6FFC6}" dt="2024-09-22T07:31:47.981" v="1565" actId="1076"/>
          <ac:picMkLst>
            <pc:docMk/>
            <pc:sldMk cId="3193563325" sldId="623"/>
            <ac:picMk id="10" creationId="{8B615B29-69CB-3BDA-D06A-E239C0AAE42D}"/>
          </ac:picMkLst>
        </pc:picChg>
        <pc:picChg chg="add mod">
          <ac:chgData name="Bipul Kumar" userId="9d9d72e68d75cfa6" providerId="LiveId" clId="{823252AA-43EF-44A7-9026-B8E575A6FFC6}" dt="2024-09-22T07:31:41.395" v="1563"/>
          <ac:picMkLst>
            <pc:docMk/>
            <pc:sldMk cId="3193563325" sldId="623"/>
            <ac:picMk id="11" creationId="{C25C2A6C-EE61-10A5-2070-8B88C75D308B}"/>
          </ac:picMkLst>
        </pc:picChg>
        <pc:picChg chg="del">
          <ac:chgData name="Bipul Kumar" userId="9d9d72e68d75cfa6" providerId="LiveId" clId="{823252AA-43EF-44A7-9026-B8E575A6FFC6}" dt="2024-09-22T07:29:49.361" v="1513" actId="478"/>
          <ac:picMkLst>
            <pc:docMk/>
            <pc:sldMk cId="3193563325" sldId="623"/>
            <ac:picMk id="12" creationId="{E7104BC1-B172-73DB-2EF3-8B5833FF28E5}"/>
          </ac:picMkLst>
        </pc:picChg>
        <pc:picChg chg="del">
          <ac:chgData name="Bipul Kumar" userId="9d9d72e68d75cfa6" providerId="LiveId" clId="{823252AA-43EF-44A7-9026-B8E575A6FFC6}" dt="2024-09-22T07:31:35.668" v="1562" actId="478"/>
          <ac:picMkLst>
            <pc:docMk/>
            <pc:sldMk cId="3193563325" sldId="623"/>
            <ac:picMk id="15" creationId="{D97A2FB5-F201-4265-114F-D7E056B17BC7}"/>
          </ac:picMkLst>
        </pc:picChg>
        <pc:picChg chg="add mod">
          <ac:chgData name="Bipul Kumar" userId="9d9d72e68d75cfa6" providerId="LiveId" clId="{823252AA-43EF-44A7-9026-B8E575A6FFC6}" dt="2024-09-22T07:32:05.058" v="1567" actId="1076"/>
          <ac:picMkLst>
            <pc:docMk/>
            <pc:sldMk cId="3193563325" sldId="623"/>
            <ac:picMk id="16" creationId="{07CD1620-E2CC-53A0-2349-7B331BD4172F}"/>
          </ac:picMkLst>
        </pc:picChg>
      </pc:sldChg>
      <pc:sldChg chg="addSp delSp modSp add mod">
        <pc:chgData name="Bipul Kumar" userId="9d9d72e68d75cfa6" providerId="LiveId" clId="{823252AA-43EF-44A7-9026-B8E575A6FFC6}" dt="2024-09-22T07:47:03.006" v="1832" actId="22"/>
        <pc:sldMkLst>
          <pc:docMk/>
          <pc:sldMk cId="2470263401" sldId="624"/>
        </pc:sldMkLst>
        <pc:spChg chg="mod">
          <ac:chgData name="Bipul Kumar" userId="9d9d72e68d75cfa6" providerId="LiveId" clId="{823252AA-43EF-44A7-9026-B8E575A6FFC6}" dt="2024-09-22T07:33:58.397" v="1633" actId="20577"/>
          <ac:spMkLst>
            <pc:docMk/>
            <pc:sldMk cId="2470263401" sldId="624"/>
            <ac:spMk id="2" creationId="{F1CBB1F3-2BF8-7984-F676-9DD30A9CFDEB}"/>
          </ac:spMkLst>
        </pc:spChg>
        <pc:spChg chg="mod">
          <ac:chgData name="Bipul Kumar" userId="9d9d72e68d75cfa6" providerId="LiveId" clId="{823252AA-43EF-44A7-9026-B8E575A6FFC6}" dt="2024-09-22T07:41:36.197" v="1723" actId="20577"/>
          <ac:spMkLst>
            <pc:docMk/>
            <pc:sldMk cId="2470263401" sldId="624"/>
            <ac:spMk id="7" creationId="{75CC0280-0D23-E100-B835-7C2943C0E832}"/>
          </ac:spMkLst>
        </pc:spChg>
        <pc:spChg chg="mod">
          <ac:chgData name="Bipul Kumar" userId="9d9d72e68d75cfa6" providerId="LiveId" clId="{823252AA-43EF-44A7-9026-B8E575A6FFC6}" dt="2024-09-22T07:42:23.096" v="1783" actId="113"/>
          <ac:spMkLst>
            <pc:docMk/>
            <pc:sldMk cId="2470263401" sldId="624"/>
            <ac:spMk id="8" creationId="{139A0A09-78D6-5E25-A8D0-017E80CA1916}"/>
          </ac:spMkLst>
        </pc:spChg>
        <pc:spChg chg="add mod">
          <ac:chgData name="Bipul Kumar" userId="9d9d72e68d75cfa6" providerId="LiveId" clId="{823252AA-43EF-44A7-9026-B8E575A6FFC6}" dt="2024-09-22T07:42:55.639" v="1788"/>
          <ac:spMkLst>
            <pc:docMk/>
            <pc:sldMk cId="2470263401" sldId="624"/>
            <ac:spMk id="12" creationId="{DE4C4C43-8ABF-B92F-A78A-D1B392C3A451}"/>
          </ac:spMkLst>
        </pc:spChg>
        <pc:spChg chg="mod">
          <ac:chgData name="Bipul Kumar" userId="9d9d72e68d75cfa6" providerId="LiveId" clId="{823252AA-43EF-44A7-9026-B8E575A6FFC6}" dt="2024-09-22T07:44:31.922" v="1822" actId="20577"/>
          <ac:spMkLst>
            <pc:docMk/>
            <pc:sldMk cId="2470263401" sldId="624"/>
            <ac:spMk id="13" creationId="{7C73238D-7CB1-DA8C-6303-BF2B12052EF7}"/>
          </ac:spMkLst>
        </pc:spChg>
        <pc:spChg chg="del mod">
          <ac:chgData name="Bipul Kumar" userId="9d9d72e68d75cfa6" providerId="LiveId" clId="{823252AA-43EF-44A7-9026-B8E575A6FFC6}" dt="2024-09-22T07:42:47.548" v="1787" actId="478"/>
          <ac:spMkLst>
            <pc:docMk/>
            <pc:sldMk cId="2470263401" sldId="624"/>
            <ac:spMk id="14" creationId="{2AA00360-16A4-297A-FA93-77FE5543FD2B}"/>
          </ac:spMkLst>
        </pc:spChg>
        <pc:picChg chg="add mod modCrop">
          <ac:chgData name="Bipul Kumar" userId="9d9d72e68d75cfa6" providerId="LiveId" clId="{823252AA-43EF-44A7-9026-B8E575A6FFC6}" dt="2024-09-22T07:41:25.235" v="1709" actId="1076"/>
          <ac:picMkLst>
            <pc:docMk/>
            <pc:sldMk cId="2470263401" sldId="624"/>
            <ac:picMk id="4" creationId="{4880A78E-C9DA-CFDB-C224-7F3EF00222F1}"/>
          </ac:picMkLst>
        </pc:picChg>
        <pc:picChg chg="del">
          <ac:chgData name="Bipul Kumar" userId="9d9d72e68d75cfa6" providerId="LiveId" clId="{823252AA-43EF-44A7-9026-B8E575A6FFC6}" dt="2024-09-22T07:38:37.064" v="1681" actId="478"/>
          <ac:picMkLst>
            <pc:docMk/>
            <pc:sldMk cId="2470263401" sldId="624"/>
            <ac:picMk id="5" creationId="{0219A3A6-4157-926A-2C23-9D7A0B9027AE}"/>
          </ac:picMkLst>
        </pc:picChg>
        <pc:picChg chg="del">
          <ac:chgData name="Bipul Kumar" userId="9d9d72e68d75cfa6" providerId="LiveId" clId="{823252AA-43EF-44A7-9026-B8E575A6FFC6}" dt="2024-09-22T07:42:27.804" v="1784" actId="478"/>
          <ac:picMkLst>
            <pc:docMk/>
            <pc:sldMk cId="2470263401" sldId="624"/>
            <ac:picMk id="9" creationId="{5452F2C8-02DC-3489-08B5-DBC5BC311D18}"/>
          </ac:picMkLst>
        </pc:picChg>
        <pc:picChg chg="add del">
          <ac:chgData name="Bipul Kumar" userId="9d9d72e68d75cfa6" providerId="LiveId" clId="{823252AA-43EF-44A7-9026-B8E575A6FFC6}" dt="2024-09-22T07:42:19.231" v="1782" actId="22"/>
          <ac:picMkLst>
            <pc:docMk/>
            <pc:sldMk cId="2470263401" sldId="624"/>
            <ac:picMk id="11" creationId="{D6131892-37C1-8F83-7312-F471344D3725}"/>
          </ac:picMkLst>
        </pc:picChg>
        <pc:picChg chg="add mod">
          <ac:chgData name="Bipul Kumar" userId="9d9d72e68d75cfa6" providerId="LiveId" clId="{823252AA-43EF-44A7-9026-B8E575A6FFC6}" dt="2024-09-22T07:42:55.639" v="1788"/>
          <ac:picMkLst>
            <pc:docMk/>
            <pc:sldMk cId="2470263401" sldId="624"/>
            <ac:picMk id="15" creationId="{8628D719-99DD-8F79-9136-30D33AA4BC53}"/>
          </ac:picMkLst>
        </pc:picChg>
        <pc:picChg chg="del">
          <ac:chgData name="Bipul Kumar" userId="9d9d72e68d75cfa6" providerId="LiveId" clId="{823252AA-43EF-44A7-9026-B8E575A6FFC6}" dt="2024-09-22T07:42:31.028" v="1785" actId="478"/>
          <ac:picMkLst>
            <pc:docMk/>
            <pc:sldMk cId="2470263401" sldId="624"/>
            <ac:picMk id="16" creationId="{07CD1620-E2CC-53A0-2349-7B331BD4172F}"/>
          </ac:picMkLst>
        </pc:picChg>
        <pc:picChg chg="add mod">
          <ac:chgData name="Bipul Kumar" userId="9d9d72e68d75cfa6" providerId="LiveId" clId="{823252AA-43EF-44A7-9026-B8E575A6FFC6}" dt="2024-09-22T07:44:04.999" v="1795" actId="1076"/>
          <ac:picMkLst>
            <pc:docMk/>
            <pc:sldMk cId="2470263401" sldId="624"/>
            <ac:picMk id="18" creationId="{ACCF99A9-BF15-4F8D-5738-D3168DA3C504}"/>
          </ac:picMkLst>
        </pc:picChg>
        <pc:picChg chg="add del">
          <ac:chgData name="Bipul Kumar" userId="9d9d72e68d75cfa6" providerId="LiveId" clId="{823252AA-43EF-44A7-9026-B8E575A6FFC6}" dt="2024-09-22T07:47:03.006" v="1832" actId="22"/>
          <ac:picMkLst>
            <pc:docMk/>
            <pc:sldMk cId="2470263401" sldId="624"/>
            <ac:picMk id="20" creationId="{C2897023-06AE-132E-514D-1DAECA96E9A4}"/>
          </ac:picMkLst>
        </pc:picChg>
      </pc:sldChg>
      <pc:sldChg chg="addSp delSp modSp add mod">
        <pc:chgData name="Bipul Kumar" userId="9d9d72e68d75cfa6" providerId="LiveId" clId="{823252AA-43EF-44A7-9026-B8E575A6FFC6}" dt="2024-09-22T07:38:27.524" v="1680" actId="20577"/>
        <pc:sldMkLst>
          <pc:docMk/>
          <pc:sldMk cId="293770507" sldId="625"/>
        </pc:sldMkLst>
        <pc:spChg chg="mod">
          <ac:chgData name="Bipul Kumar" userId="9d9d72e68d75cfa6" providerId="LiveId" clId="{823252AA-43EF-44A7-9026-B8E575A6FFC6}" dt="2024-09-22T07:34:13.705" v="1643" actId="20577"/>
          <ac:spMkLst>
            <pc:docMk/>
            <pc:sldMk cId="293770507" sldId="625"/>
            <ac:spMk id="2" creationId="{F1CBB1F3-2BF8-7984-F676-9DD30A9CFDEB}"/>
          </ac:spMkLst>
        </pc:spChg>
        <pc:spChg chg="mod">
          <ac:chgData name="Bipul Kumar" userId="9d9d72e68d75cfa6" providerId="LiveId" clId="{823252AA-43EF-44A7-9026-B8E575A6FFC6}" dt="2024-09-22T07:36:15.616" v="1660" actId="20577"/>
          <ac:spMkLst>
            <pc:docMk/>
            <pc:sldMk cId="293770507" sldId="625"/>
            <ac:spMk id="7" creationId="{75CC0280-0D23-E100-B835-7C2943C0E832}"/>
          </ac:spMkLst>
        </pc:spChg>
        <pc:spChg chg="mod">
          <ac:chgData name="Bipul Kumar" userId="9d9d72e68d75cfa6" providerId="LiveId" clId="{823252AA-43EF-44A7-9026-B8E575A6FFC6}" dt="2024-09-22T07:38:27.524" v="1680" actId="20577"/>
          <ac:spMkLst>
            <pc:docMk/>
            <pc:sldMk cId="293770507" sldId="625"/>
            <ac:spMk id="13" creationId="{7C73238D-7CB1-DA8C-6303-BF2B12052EF7}"/>
          </ac:spMkLst>
        </pc:spChg>
        <pc:picChg chg="del">
          <ac:chgData name="Bipul Kumar" userId="9d9d72e68d75cfa6" providerId="LiveId" clId="{823252AA-43EF-44A7-9026-B8E575A6FFC6}" dt="2024-09-22T07:34:42.511" v="1644" actId="478"/>
          <ac:picMkLst>
            <pc:docMk/>
            <pc:sldMk cId="293770507" sldId="625"/>
            <ac:picMk id="4" creationId="{3A98A276-9FD3-3151-DC89-18BCC77F93D1}"/>
          </ac:picMkLst>
        </pc:picChg>
        <pc:picChg chg="add mod">
          <ac:chgData name="Bipul Kumar" userId="9d9d72e68d75cfa6" providerId="LiveId" clId="{823252AA-43EF-44A7-9026-B8E575A6FFC6}" dt="2024-09-22T07:36:04.367" v="1656" actId="1076"/>
          <ac:picMkLst>
            <pc:docMk/>
            <pc:sldMk cId="293770507" sldId="625"/>
            <ac:picMk id="5" creationId="{DDD6479D-F04E-0E4B-63FF-4D6783057860}"/>
          </ac:picMkLst>
        </pc:picChg>
        <pc:picChg chg="add mod">
          <ac:chgData name="Bipul Kumar" userId="9d9d72e68d75cfa6" providerId="LiveId" clId="{823252AA-43EF-44A7-9026-B8E575A6FFC6}" dt="2024-09-22T07:38:16.116" v="1669" actId="1076"/>
          <ac:picMkLst>
            <pc:docMk/>
            <pc:sldMk cId="293770507" sldId="625"/>
            <ac:picMk id="9" creationId="{D6DEB324-D65E-984F-A5F5-95A3EEB786B9}"/>
          </ac:picMkLst>
        </pc:picChg>
        <pc:picChg chg="del">
          <ac:chgData name="Bipul Kumar" userId="9d9d72e68d75cfa6" providerId="LiveId" clId="{823252AA-43EF-44A7-9026-B8E575A6FFC6}" dt="2024-09-22T07:36:18.093" v="1661" actId="478"/>
          <ac:picMkLst>
            <pc:docMk/>
            <pc:sldMk cId="293770507" sldId="625"/>
            <ac:picMk id="12" creationId="{E7104BC1-B172-73DB-2EF3-8B5833FF28E5}"/>
          </ac:picMkLst>
        </pc:picChg>
      </pc:sldChg>
      <pc:sldChg chg="modSp add mod">
        <pc:chgData name="Bipul Kumar" userId="9d9d72e68d75cfa6" providerId="LiveId" clId="{823252AA-43EF-44A7-9026-B8E575A6FFC6}" dt="2024-09-22T07:50:32.815" v="1846" actId="20577"/>
        <pc:sldMkLst>
          <pc:docMk/>
          <pc:sldMk cId="3970879620" sldId="626"/>
        </pc:sldMkLst>
        <pc:spChg chg="mod">
          <ac:chgData name="Bipul Kumar" userId="9d9d72e68d75cfa6" providerId="LiveId" clId="{823252AA-43EF-44A7-9026-B8E575A6FFC6}" dt="2024-09-22T07:50:32.815" v="1846" actId="20577"/>
          <ac:spMkLst>
            <pc:docMk/>
            <pc:sldMk cId="3970879620" sldId="626"/>
            <ac:spMk id="3" creationId="{4BF148CD-7ED3-787D-26AB-E5649BE094D7}"/>
          </ac:spMkLst>
        </pc:spChg>
        <pc:graphicFrameChg chg="mod">
          <ac:chgData name="Bipul Kumar" userId="9d9d72e68d75cfa6" providerId="LiveId" clId="{823252AA-43EF-44A7-9026-B8E575A6FFC6}" dt="2024-09-22T07:50:26.741" v="1844"/>
          <ac:graphicFrameMkLst>
            <pc:docMk/>
            <pc:sldMk cId="3970879620" sldId="626"/>
            <ac:graphicFrameMk id="4" creationId="{864496AD-A590-B0A0-B461-D18F97E987A6}"/>
          </ac:graphicFrameMkLst>
        </pc:graphicFrameChg>
        <pc:picChg chg="mod">
          <ac:chgData name="Bipul Kumar" userId="9d9d72e68d75cfa6" providerId="LiveId" clId="{823252AA-43EF-44A7-9026-B8E575A6FFC6}" dt="2024-09-22T07:48:35.657" v="1842" actId="14826"/>
          <ac:picMkLst>
            <pc:docMk/>
            <pc:sldMk cId="3970879620" sldId="626"/>
            <ac:picMk id="7" creationId="{112AB885-2B87-73EA-65B5-7EBA282F6C12}"/>
          </ac:picMkLst>
        </pc:picChg>
      </pc:sldChg>
      <pc:sldChg chg="addSp delSp modSp add mod">
        <pc:chgData name="Bipul Kumar" userId="9d9d72e68d75cfa6" providerId="LiveId" clId="{823252AA-43EF-44A7-9026-B8E575A6FFC6}" dt="2024-09-22T07:54:10.325" v="1915" actId="14100"/>
        <pc:sldMkLst>
          <pc:docMk/>
          <pc:sldMk cId="1391474581" sldId="627"/>
        </pc:sldMkLst>
        <pc:spChg chg="mod">
          <ac:chgData name="Bipul Kumar" userId="9d9d72e68d75cfa6" providerId="LiveId" clId="{823252AA-43EF-44A7-9026-B8E575A6FFC6}" dt="2024-09-22T07:51:24.696" v="1865" actId="20577"/>
          <ac:spMkLst>
            <pc:docMk/>
            <pc:sldMk cId="1391474581" sldId="627"/>
            <ac:spMk id="2" creationId="{F1CBB1F3-2BF8-7984-F676-9DD30A9CFDEB}"/>
          </ac:spMkLst>
        </pc:spChg>
        <pc:spChg chg="mod">
          <ac:chgData name="Bipul Kumar" userId="9d9d72e68d75cfa6" providerId="LiveId" clId="{823252AA-43EF-44A7-9026-B8E575A6FFC6}" dt="2024-09-22T07:54:06.647" v="1914" actId="1076"/>
          <ac:spMkLst>
            <pc:docMk/>
            <pc:sldMk cId="1391474581" sldId="627"/>
            <ac:spMk id="7" creationId="{75CC0280-0D23-E100-B835-7C2943C0E832}"/>
          </ac:spMkLst>
        </pc:spChg>
        <pc:spChg chg="mod">
          <ac:chgData name="Bipul Kumar" userId="9d9d72e68d75cfa6" providerId="LiveId" clId="{823252AA-43EF-44A7-9026-B8E575A6FFC6}" dt="2024-09-22T07:54:10.325" v="1915" actId="14100"/>
          <ac:spMkLst>
            <pc:docMk/>
            <pc:sldMk cId="1391474581" sldId="627"/>
            <ac:spMk id="8" creationId="{139A0A09-78D6-5E25-A8D0-017E80CA1916}"/>
          </ac:spMkLst>
        </pc:spChg>
        <pc:spChg chg="del">
          <ac:chgData name="Bipul Kumar" userId="9d9d72e68d75cfa6" providerId="LiveId" clId="{823252AA-43EF-44A7-9026-B8E575A6FFC6}" dt="2024-09-22T07:51:30.982" v="1866" actId="478"/>
          <ac:spMkLst>
            <pc:docMk/>
            <pc:sldMk cId="1391474581" sldId="627"/>
            <ac:spMk id="13" creationId="{7C73238D-7CB1-DA8C-6303-BF2B12052EF7}"/>
          </ac:spMkLst>
        </pc:spChg>
        <pc:spChg chg="del">
          <ac:chgData name="Bipul Kumar" userId="9d9d72e68d75cfa6" providerId="LiveId" clId="{823252AA-43EF-44A7-9026-B8E575A6FFC6}" dt="2024-09-22T07:51:30.982" v="1866" actId="478"/>
          <ac:spMkLst>
            <pc:docMk/>
            <pc:sldMk cId="1391474581" sldId="627"/>
            <ac:spMk id="14" creationId="{2AA00360-16A4-297A-FA93-77FE5543FD2B}"/>
          </ac:spMkLst>
        </pc:spChg>
        <pc:picChg chg="add mod">
          <ac:chgData name="Bipul Kumar" userId="9d9d72e68d75cfa6" providerId="LiveId" clId="{823252AA-43EF-44A7-9026-B8E575A6FFC6}" dt="2024-09-22T07:54:06.647" v="1914" actId="1076"/>
          <ac:picMkLst>
            <pc:docMk/>
            <pc:sldMk cId="1391474581" sldId="627"/>
            <ac:picMk id="4" creationId="{03EABFFE-A5A7-9918-4E48-17043A9A81C3}"/>
          </ac:picMkLst>
        </pc:picChg>
        <pc:picChg chg="del">
          <ac:chgData name="Bipul Kumar" userId="9d9d72e68d75cfa6" providerId="LiveId" clId="{823252AA-43EF-44A7-9026-B8E575A6FFC6}" dt="2024-09-22T07:52:50.792" v="1869" actId="478"/>
          <ac:picMkLst>
            <pc:docMk/>
            <pc:sldMk cId="1391474581" sldId="627"/>
            <ac:picMk id="5" creationId="{DDD6479D-F04E-0E4B-63FF-4D6783057860}"/>
          </ac:picMkLst>
        </pc:picChg>
        <pc:picChg chg="del">
          <ac:chgData name="Bipul Kumar" userId="9d9d72e68d75cfa6" providerId="LiveId" clId="{823252AA-43EF-44A7-9026-B8E575A6FFC6}" dt="2024-09-22T07:51:30.982" v="1866" actId="478"/>
          <ac:picMkLst>
            <pc:docMk/>
            <pc:sldMk cId="1391474581" sldId="627"/>
            <ac:picMk id="9" creationId="{D6DEB324-D65E-984F-A5F5-95A3EEB786B9}"/>
          </ac:picMkLst>
        </pc:picChg>
        <pc:picChg chg="mod">
          <ac:chgData name="Bipul Kumar" userId="9d9d72e68d75cfa6" providerId="LiveId" clId="{823252AA-43EF-44A7-9026-B8E575A6FFC6}" dt="2024-09-22T07:54:06.647" v="1914" actId="1076"/>
          <ac:picMkLst>
            <pc:docMk/>
            <pc:sldMk cId="1391474581" sldId="627"/>
            <ac:picMk id="10" creationId="{8B615B29-69CB-3BDA-D06A-E239C0AAE42D}"/>
          </ac:picMkLst>
        </pc:picChg>
        <pc:picChg chg="del">
          <ac:chgData name="Bipul Kumar" userId="9d9d72e68d75cfa6" providerId="LiveId" clId="{823252AA-43EF-44A7-9026-B8E575A6FFC6}" dt="2024-09-22T07:51:30.982" v="1866" actId="478"/>
          <ac:picMkLst>
            <pc:docMk/>
            <pc:sldMk cId="1391474581" sldId="627"/>
            <ac:picMk id="15" creationId="{D97A2FB5-F201-4265-114F-D7E056B17BC7}"/>
          </ac:picMkLst>
        </pc:picChg>
      </pc:sldChg>
      <pc:sldChg chg="delSp modSp add del mod">
        <pc:chgData name="Bipul Kumar" userId="9d9d72e68d75cfa6" providerId="LiveId" clId="{823252AA-43EF-44A7-9026-B8E575A6FFC6}" dt="2024-09-22T08:21:53.773" v="2280" actId="47"/>
        <pc:sldMkLst>
          <pc:docMk/>
          <pc:sldMk cId="1391364578" sldId="628"/>
        </pc:sldMkLst>
        <pc:picChg chg="mod">
          <ac:chgData name="Bipul Kumar" userId="9d9d72e68d75cfa6" providerId="LiveId" clId="{823252AA-43EF-44A7-9026-B8E575A6FFC6}" dt="2024-09-22T08:21:38.091" v="2277" actId="1076"/>
          <ac:picMkLst>
            <pc:docMk/>
            <pc:sldMk cId="1391364578" sldId="628"/>
            <ac:picMk id="2" creationId="{AB4ED476-7ADE-46C8-FB00-9FE858B1440A}"/>
          </ac:picMkLst>
        </pc:picChg>
        <pc:picChg chg="del">
          <ac:chgData name="Bipul Kumar" userId="9d9d72e68d75cfa6" providerId="LiveId" clId="{823252AA-43EF-44A7-9026-B8E575A6FFC6}" dt="2024-09-22T08:20:51.120" v="2275" actId="478"/>
          <ac:picMkLst>
            <pc:docMk/>
            <pc:sldMk cId="1391364578" sldId="628"/>
            <ac:picMk id="302" creationId="{A8642F66-C0BB-4949-9A9C-024B120A5D52}"/>
          </ac:picMkLst>
        </pc:picChg>
      </pc:sldChg>
      <pc:sldChg chg="addSp delSp modSp add del mod">
        <pc:chgData name="Bipul Kumar" userId="9d9d72e68d75cfa6" providerId="LiveId" clId="{823252AA-43EF-44A7-9026-B8E575A6FFC6}" dt="2024-09-23T17:28:15.487" v="2295" actId="47"/>
        <pc:sldMkLst>
          <pc:docMk/>
          <pc:sldMk cId="2309574466" sldId="628"/>
        </pc:sldMkLst>
        <pc:spChg chg="add mod">
          <ac:chgData name="Bipul Kumar" userId="9d9d72e68d75cfa6" providerId="LiveId" clId="{823252AA-43EF-44A7-9026-B8E575A6FFC6}" dt="2024-09-23T17:27:59.396" v="2294" actId="1076"/>
          <ac:spMkLst>
            <pc:docMk/>
            <pc:sldMk cId="2309574466" sldId="628"/>
            <ac:spMk id="3" creationId="{6E46B9A4-A1C4-9D1C-D0E7-CEAA8B62A6EE}"/>
          </ac:spMkLst>
        </pc:spChg>
        <pc:spChg chg="add mod">
          <ac:chgData name="Bipul Kumar" userId="9d9d72e68d75cfa6" providerId="LiveId" clId="{823252AA-43EF-44A7-9026-B8E575A6FFC6}" dt="2024-09-23T17:27:59.396" v="2294" actId="1076"/>
          <ac:spMkLst>
            <pc:docMk/>
            <pc:sldMk cId="2309574466" sldId="628"/>
            <ac:spMk id="4" creationId="{572B1E23-A07B-9AEC-2B75-3AC00FFE1F73}"/>
          </ac:spMkLst>
        </pc:spChg>
        <pc:spChg chg="del mod">
          <ac:chgData name="Bipul Kumar" userId="9d9d72e68d75cfa6" providerId="LiveId" clId="{823252AA-43EF-44A7-9026-B8E575A6FFC6}" dt="2024-09-23T17:27:47.068" v="2292" actId="478"/>
          <ac:spMkLst>
            <pc:docMk/>
            <pc:sldMk cId="2309574466" sldId="628"/>
            <ac:spMk id="7" creationId="{75CC0280-0D23-E100-B835-7C2943C0E832}"/>
          </ac:spMkLst>
        </pc:spChg>
        <pc:spChg chg="del">
          <ac:chgData name="Bipul Kumar" userId="9d9d72e68d75cfa6" providerId="LiveId" clId="{823252AA-43EF-44A7-9026-B8E575A6FFC6}" dt="2024-09-23T17:27:47.068" v="2292" actId="478"/>
          <ac:spMkLst>
            <pc:docMk/>
            <pc:sldMk cId="2309574466" sldId="628"/>
            <ac:spMk id="8" creationId="{139A0A09-78D6-5E25-A8D0-017E80CA1916}"/>
          </ac:spMkLst>
        </pc:spChg>
        <pc:picChg chg="del">
          <ac:chgData name="Bipul Kumar" userId="9d9d72e68d75cfa6" providerId="LiveId" clId="{823252AA-43EF-44A7-9026-B8E575A6FFC6}" dt="2024-09-23T17:27:47.068" v="2292" actId="478"/>
          <ac:picMkLst>
            <pc:docMk/>
            <pc:sldMk cId="2309574466" sldId="628"/>
            <ac:picMk id="5" creationId="{0219A3A6-4157-926A-2C23-9D7A0B9027AE}"/>
          </ac:picMkLst>
        </pc:picChg>
        <pc:picChg chg="add mod">
          <ac:chgData name="Bipul Kumar" userId="9d9d72e68d75cfa6" providerId="LiveId" clId="{823252AA-43EF-44A7-9026-B8E575A6FFC6}" dt="2024-09-23T17:27:59.396" v="2294" actId="1076"/>
          <ac:picMkLst>
            <pc:docMk/>
            <pc:sldMk cId="2309574466" sldId="628"/>
            <ac:picMk id="6" creationId="{A3A53672-FE12-00A4-23B2-2358DCAB7183}"/>
          </ac:picMkLst>
        </pc:picChg>
        <pc:picChg chg="del">
          <ac:chgData name="Bipul Kumar" userId="9d9d72e68d75cfa6" providerId="LiveId" clId="{823252AA-43EF-44A7-9026-B8E575A6FFC6}" dt="2024-09-23T17:27:47.068" v="2292" actId="478"/>
          <ac:picMkLst>
            <pc:docMk/>
            <pc:sldMk cId="2309574466" sldId="628"/>
            <ac:picMk id="10" creationId="{8B615B29-69CB-3BDA-D06A-E239C0AAE42D}"/>
          </ac:picMkLst>
        </pc:picChg>
        <pc:picChg chg="add mod">
          <ac:chgData name="Bipul Kumar" userId="9d9d72e68d75cfa6" providerId="LiveId" clId="{823252AA-43EF-44A7-9026-B8E575A6FFC6}" dt="2024-09-23T17:27:59.396" v="2294" actId="1076"/>
          <ac:picMkLst>
            <pc:docMk/>
            <pc:sldMk cId="2309574466" sldId="628"/>
            <ac:picMk id="11" creationId="{764820D5-6F8A-DCBC-C02F-943AB3D91F12}"/>
          </ac:picMkLst>
        </pc:picChg>
      </pc:sldChg>
      <pc:sldChg chg="addSp delSp modSp add mod">
        <pc:chgData name="Bipul Kumar" userId="9d9d72e68d75cfa6" providerId="LiveId" clId="{823252AA-43EF-44A7-9026-B8E575A6FFC6}" dt="2024-09-23T17:33:14.557" v="2491" actId="20577"/>
        <pc:sldMkLst>
          <pc:docMk/>
          <pc:sldMk cId="2564418882" sldId="629"/>
        </pc:sldMkLst>
        <pc:spChg chg="add mod">
          <ac:chgData name="Bipul Kumar" userId="9d9d72e68d75cfa6" providerId="LiveId" clId="{823252AA-43EF-44A7-9026-B8E575A6FFC6}" dt="2024-09-23T17:31:21.039" v="2380" actId="20577"/>
          <ac:spMkLst>
            <pc:docMk/>
            <pc:sldMk cId="2564418882" sldId="629"/>
            <ac:spMk id="3" creationId="{7F47F3FA-A252-22A2-1248-FB57BE5B8060}"/>
          </ac:spMkLst>
        </pc:spChg>
        <pc:spChg chg="add mod">
          <ac:chgData name="Bipul Kumar" userId="9d9d72e68d75cfa6" providerId="LiveId" clId="{823252AA-43EF-44A7-9026-B8E575A6FFC6}" dt="2024-09-23T17:31:11.583" v="2366" actId="1076"/>
          <ac:spMkLst>
            <pc:docMk/>
            <pc:sldMk cId="2564418882" sldId="629"/>
            <ac:spMk id="4" creationId="{F57BFB0C-F5DD-CDD2-FC6B-F33D92203CBD}"/>
          </ac:spMkLst>
        </pc:spChg>
        <pc:spChg chg="del">
          <ac:chgData name="Bipul Kumar" userId="9d9d72e68d75cfa6" providerId="LiveId" clId="{823252AA-43EF-44A7-9026-B8E575A6FFC6}" dt="2024-09-23T17:30:59.970" v="2364" actId="478"/>
          <ac:spMkLst>
            <pc:docMk/>
            <pc:sldMk cId="2564418882" sldId="629"/>
            <ac:spMk id="7" creationId="{75CC0280-0D23-E100-B835-7C2943C0E832}"/>
          </ac:spMkLst>
        </pc:spChg>
        <pc:spChg chg="del">
          <ac:chgData name="Bipul Kumar" userId="9d9d72e68d75cfa6" providerId="LiveId" clId="{823252AA-43EF-44A7-9026-B8E575A6FFC6}" dt="2024-09-23T17:30:59.970" v="2364" actId="478"/>
          <ac:spMkLst>
            <pc:docMk/>
            <pc:sldMk cId="2564418882" sldId="629"/>
            <ac:spMk id="8" creationId="{139A0A09-78D6-5E25-A8D0-017E80CA1916}"/>
          </ac:spMkLst>
        </pc:spChg>
        <pc:spChg chg="mod">
          <ac:chgData name="Bipul Kumar" userId="9d9d72e68d75cfa6" providerId="LiveId" clId="{823252AA-43EF-44A7-9026-B8E575A6FFC6}" dt="2024-09-23T17:32:34.269" v="2405" actId="20577"/>
          <ac:spMkLst>
            <pc:docMk/>
            <pc:sldMk cId="2564418882" sldId="629"/>
            <ac:spMk id="13" creationId="{7C73238D-7CB1-DA8C-6303-BF2B12052EF7}"/>
          </ac:spMkLst>
        </pc:spChg>
        <pc:spChg chg="mod">
          <ac:chgData name="Bipul Kumar" userId="9d9d72e68d75cfa6" providerId="LiveId" clId="{823252AA-43EF-44A7-9026-B8E575A6FFC6}" dt="2024-09-23T17:33:14.557" v="2491" actId="20577"/>
          <ac:spMkLst>
            <pc:docMk/>
            <pc:sldMk cId="2564418882" sldId="629"/>
            <ac:spMk id="14" creationId="{2AA00360-16A4-297A-FA93-77FE5543FD2B}"/>
          </ac:spMkLst>
        </pc:spChg>
        <pc:picChg chg="del">
          <ac:chgData name="Bipul Kumar" userId="9d9d72e68d75cfa6" providerId="LiveId" clId="{823252AA-43EF-44A7-9026-B8E575A6FFC6}" dt="2024-09-23T17:30:59.970" v="2364" actId="478"/>
          <ac:picMkLst>
            <pc:docMk/>
            <pc:sldMk cId="2564418882" sldId="629"/>
            <ac:picMk id="5" creationId="{0219A3A6-4157-926A-2C23-9D7A0B9027AE}"/>
          </ac:picMkLst>
        </pc:picChg>
        <pc:picChg chg="add mod">
          <ac:chgData name="Bipul Kumar" userId="9d9d72e68d75cfa6" providerId="LiveId" clId="{823252AA-43EF-44A7-9026-B8E575A6FFC6}" dt="2024-09-23T17:31:11.583" v="2366" actId="1076"/>
          <ac:picMkLst>
            <pc:docMk/>
            <pc:sldMk cId="2564418882" sldId="629"/>
            <ac:picMk id="6" creationId="{E0562FFC-F6A1-2F0F-D9DE-33F9DB10B167}"/>
          </ac:picMkLst>
        </pc:picChg>
        <pc:picChg chg="del">
          <ac:chgData name="Bipul Kumar" userId="9d9d72e68d75cfa6" providerId="LiveId" clId="{823252AA-43EF-44A7-9026-B8E575A6FFC6}" dt="2024-09-23T17:31:51.503" v="2381" actId="478"/>
          <ac:picMkLst>
            <pc:docMk/>
            <pc:sldMk cId="2564418882" sldId="629"/>
            <ac:picMk id="9" creationId="{5452F2C8-02DC-3489-08B5-DBC5BC311D18}"/>
          </ac:picMkLst>
        </pc:picChg>
        <pc:picChg chg="del">
          <ac:chgData name="Bipul Kumar" userId="9d9d72e68d75cfa6" providerId="LiveId" clId="{823252AA-43EF-44A7-9026-B8E575A6FFC6}" dt="2024-09-23T17:30:59.970" v="2364" actId="478"/>
          <ac:picMkLst>
            <pc:docMk/>
            <pc:sldMk cId="2564418882" sldId="629"/>
            <ac:picMk id="10" creationId="{8B615B29-69CB-3BDA-D06A-E239C0AAE42D}"/>
          </ac:picMkLst>
        </pc:picChg>
        <pc:picChg chg="add mod">
          <ac:chgData name="Bipul Kumar" userId="9d9d72e68d75cfa6" providerId="LiveId" clId="{823252AA-43EF-44A7-9026-B8E575A6FFC6}" dt="2024-09-23T17:31:11.583" v="2366" actId="1076"/>
          <ac:picMkLst>
            <pc:docMk/>
            <pc:sldMk cId="2564418882" sldId="629"/>
            <ac:picMk id="11" creationId="{18F3FA6F-8614-F470-608B-7D38AFC26071}"/>
          </ac:picMkLst>
        </pc:picChg>
        <pc:picChg chg="add mod">
          <ac:chgData name="Bipul Kumar" userId="9d9d72e68d75cfa6" providerId="LiveId" clId="{823252AA-43EF-44A7-9026-B8E575A6FFC6}" dt="2024-09-23T17:32:20.557" v="2387" actId="1076"/>
          <ac:picMkLst>
            <pc:docMk/>
            <pc:sldMk cId="2564418882" sldId="629"/>
            <ac:picMk id="15" creationId="{0BA628BE-236A-F965-2C78-D9E71918E7D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9C2450-62A6-4396-BEE5-B4EEF0BFB66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5B141E30-3F35-4E7D-BB73-8E00794508BE}">
      <dgm:prSet phldrT="[Text]"/>
      <dgm:spPr/>
      <dgm:t>
        <a:bodyPr/>
        <a:lstStyle/>
        <a:p>
          <a:r>
            <a:rPr lang="en-IN" dirty="0"/>
            <a:t>Fix Rows and Col</a:t>
          </a:r>
        </a:p>
      </dgm:t>
    </dgm:pt>
    <dgm:pt modelId="{30ADDCCF-1190-4A85-8122-12C9A1BB3AD3}" type="parTrans" cxnId="{1B3FBA5E-6509-45E8-9613-24EE35F908CA}">
      <dgm:prSet/>
      <dgm:spPr/>
      <dgm:t>
        <a:bodyPr/>
        <a:lstStyle/>
        <a:p>
          <a:endParaRPr lang="en-IN"/>
        </a:p>
      </dgm:t>
    </dgm:pt>
    <dgm:pt modelId="{EBEB1D64-A2AF-4401-ADC8-96A4858196CE}" type="sibTrans" cxnId="{1B3FBA5E-6509-45E8-9613-24EE35F908CA}">
      <dgm:prSet/>
      <dgm:spPr/>
      <dgm:t>
        <a:bodyPr/>
        <a:lstStyle/>
        <a:p>
          <a:endParaRPr lang="en-IN"/>
        </a:p>
      </dgm:t>
    </dgm:pt>
    <dgm:pt modelId="{05992893-4964-40B7-8C92-6E60DAE9EC75}">
      <dgm:prSet phldrT="[Text]"/>
      <dgm:spPr/>
      <dgm:t>
        <a:bodyPr/>
        <a:lstStyle/>
        <a:p>
          <a:r>
            <a:rPr lang="en-IN" dirty="0"/>
            <a:t>Fix Missing Values</a:t>
          </a:r>
        </a:p>
      </dgm:t>
    </dgm:pt>
    <dgm:pt modelId="{7D76F70F-BF63-43AA-A679-7E20CF5B44A4}" type="parTrans" cxnId="{F95253C3-72E6-452D-BCAF-73C9A0CE48D7}">
      <dgm:prSet/>
      <dgm:spPr/>
      <dgm:t>
        <a:bodyPr/>
        <a:lstStyle/>
        <a:p>
          <a:endParaRPr lang="en-IN"/>
        </a:p>
      </dgm:t>
    </dgm:pt>
    <dgm:pt modelId="{439677FE-FC3F-4138-AA0E-C4EE95E610F4}" type="sibTrans" cxnId="{F95253C3-72E6-452D-BCAF-73C9A0CE48D7}">
      <dgm:prSet/>
      <dgm:spPr/>
      <dgm:t>
        <a:bodyPr/>
        <a:lstStyle/>
        <a:p>
          <a:endParaRPr lang="en-IN"/>
        </a:p>
      </dgm:t>
    </dgm:pt>
    <dgm:pt modelId="{D60AF45A-3A0F-4004-BCF7-CDB018B55088}">
      <dgm:prSet phldrT="[Text]"/>
      <dgm:spPr/>
      <dgm:t>
        <a:bodyPr/>
        <a:lstStyle/>
        <a:p>
          <a:r>
            <a:rPr lang="en-IN" dirty="0"/>
            <a:t>Fix Invalid Values</a:t>
          </a:r>
        </a:p>
      </dgm:t>
    </dgm:pt>
    <dgm:pt modelId="{B4DFDAF5-3F8C-4C43-BEE6-8390860C206B}" type="parTrans" cxnId="{877D869B-A4B5-40E2-BB87-E5907EE66E5F}">
      <dgm:prSet/>
      <dgm:spPr/>
      <dgm:t>
        <a:bodyPr/>
        <a:lstStyle/>
        <a:p>
          <a:endParaRPr lang="en-IN"/>
        </a:p>
      </dgm:t>
    </dgm:pt>
    <dgm:pt modelId="{E6640673-3E43-4AF5-B380-E76621AC2AE7}" type="sibTrans" cxnId="{877D869B-A4B5-40E2-BB87-E5907EE66E5F}">
      <dgm:prSet/>
      <dgm:spPr/>
      <dgm:t>
        <a:bodyPr/>
        <a:lstStyle/>
        <a:p>
          <a:endParaRPr lang="en-IN"/>
        </a:p>
      </dgm:t>
    </dgm:pt>
    <dgm:pt modelId="{DDDF2B37-64B5-4836-94FA-5AC4E34E8A35}">
      <dgm:prSet phldrT="[Text]"/>
      <dgm:spPr/>
      <dgm:t>
        <a:bodyPr/>
        <a:lstStyle/>
        <a:p>
          <a:r>
            <a:rPr lang="en-IN" dirty="0"/>
            <a:t>Standardise Values</a:t>
          </a:r>
        </a:p>
      </dgm:t>
    </dgm:pt>
    <dgm:pt modelId="{63D13F18-0E0F-4C0D-8635-7AAF3033DF24}" type="parTrans" cxnId="{7FB59163-E013-419D-BA17-359F230BAB26}">
      <dgm:prSet/>
      <dgm:spPr/>
      <dgm:t>
        <a:bodyPr/>
        <a:lstStyle/>
        <a:p>
          <a:endParaRPr lang="en-IN"/>
        </a:p>
      </dgm:t>
    </dgm:pt>
    <dgm:pt modelId="{E35E7625-CDF5-4F5A-A543-68E5732F05BC}" type="sibTrans" cxnId="{7FB59163-E013-419D-BA17-359F230BAB26}">
      <dgm:prSet/>
      <dgm:spPr/>
      <dgm:t>
        <a:bodyPr/>
        <a:lstStyle/>
        <a:p>
          <a:endParaRPr lang="en-IN"/>
        </a:p>
      </dgm:t>
    </dgm:pt>
    <dgm:pt modelId="{20A30282-BB6C-4AE8-A061-2FA486CB6F81}">
      <dgm:prSet phldrT="[Text]"/>
      <dgm:spPr/>
      <dgm:t>
        <a:bodyPr/>
        <a:lstStyle/>
        <a:p>
          <a:r>
            <a:rPr lang="en-IN" dirty="0"/>
            <a:t>Filter Data</a:t>
          </a:r>
        </a:p>
      </dgm:t>
    </dgm:pt>
    <dgm:pt modelId="{FDCB8039-076B-4E5A-AC80-E0AF64053583}" type="parTrans" cxnId="{EC952A32-802E-4ED6-8F48-65D07932B33A}">
      <dgm:prSet/>
      <dgm:spPr/>
      <dgm:t>
        <a:bodyPr/>
        <a:lstStyle/>
        <a:p>
          <a:endParaRPr lang="en-IN"/>
        </a:p>
      </dgm:t>
    </dgm:pt>
    <dgm:pt modelId="{A7865087-715A-4CB6-8FBB-36D1F375BFDD}" type="sibTrans" cxnId="{EC952A32-802E-4ED6-8F48-65D07932B33A}">
      <dgm:prSet/>
      <dgm:spPr/>
      <dgm:t>
        <a:bodyPr/>
        <a:lstStyle/>
        <a:p>
          <a:endParaRPr lang="en-IN"/>
        </a:p>
      </dgm:t>
    </dgm:pt>
    <dgm:pt modelId="{E3880EDD-4B86-4547-A041-C845192335AE}" type="pres">
      <dgm:prSet presAssocID="{659C2450-62A6-4396-BEE5-B4EEF0BFB666}" presName="Name0" presStyleCnt="0">
        <dgm:presLayoutVars>
          <dgm:chMax/>
          <dgm:chPref/>
          <dgm:dir/>
          <dgm:animLvl val="lvl"/>
        </dgm:presLayoutVars>
      </dgm:prSet>
      <dgm:spPr/>
    </dgm:pt>
    <dgm:pt modelId="{EDCAB798-D7C0-4936-835F-793CDB68692A}" type="pres">
      <dgm:prSet presAssocID="{5B141E30-3F35-4E7D-BB73-8E00794508BE}" presName="composite" presStyleCnt="0"/>
      <dgm:spPr/>
    </dgm:pt>
    <dgm:pt modelId="{3AADD8CA-8DC8-4584-9270-7E2D52F8C532}" type="pres">
      <dgm:prSet presAssocID="{5B141E30-3F35-4E7D-BB73-8E00794508BE}" presName="Parent1" presStyleLbl="node1" presStyleIdx="0" presStyleCnt="6">
        <dgm:presLayoutVars>
          <dgm:chMax val="1"/>
          <dgm:chPref val="1"/>
          <dgm:bulletEnabled val="1"/>
        </dgm:presLayoutVars>
      </dgm:prSet>
      <dgm:spPr/>
    </dgm:pt>
    <dgm:pt modelId="{A9C1F33E-59FF-4320-AEA9-89045BCC383F}" type="pres">
      <dgm:prSet presAssocID="{5B141E30-3F35-4E7D-BB73-8E00794508BE}" presName="Childtext1" presStyleLbl="revTx" presStyleIdx="0" presStyleCnt="3">
        <dgm:presLayoutVars>
          <dgm:chMax val="0"/>
          <dgm:chPref val="0"/>
          <dgm:bulletEnabled val="1"/>
        </dgm:presLayoutVars>
      </dgm:prSet>
      <dgm:spPr/>
    </dgm:pt>
    <dgm:pt modelId="{3ECF442D-8597-48E1-8947-0A1EAE1FA4DE}" type="pres">
      <dgm:prSet presAssocID="{5B141E30-3F35-4E7D-BB73-8E00794508BE}" presName="BalanceSpacing" presStyleCnt="0"/>
      <dgm:spPr/>
    </dgm:pt>
    <dgm:pt modelId="{6D52CA61-38FA-438F-A2B2-BE5CDC2402FD}" type="pres">
      <dgm:prSet presAssocID="{5B141E30-3F35-4E7D-BB73-8E00794508BE}" presName="BalanceSpacing1" presStyleCnt="0"/>
      <dgm:spPr/>
    </dgm:pt>
    <dgm:pt modelId="{EC3EAA61-BA3D-472A-90C3-0EE57A8EF402}" type="pres">
      <dgm:prSet presAssocID="{EBEB1D64-A2AF-4401-ADC8-96A4858196CE}" presName="Accent1Text" presStyleLbl="node1" presStyleIdx="1" presStyleCnt="6"/>
      <dgm:spPr/>
    </dgm:pt>
    <dgm:pt modelId="{1D0DDD45-E876-4019-B4FD-AE6F4F069339}" type="pres">
      <dgm:prSet presAssocID="{EBEB1D64-A2AF-4401-ADC8-96A4858196CE}" presName="spaceBetweenRectangles" presStyleCnt="0"/>
      <dgm:spPr/>
    </dgm:pt>
    <dgm:pt modelId="{ADB832CD-C818-404B-A0F9-52A70206C235}" type="pres">
      <dgm:prSet presAssocID="{05992893-4964-40B7-8C92-6E60DAE9EC75}" presName="composite" presStyleCnt="0"/>
      <dgm:spPr/>
    </dgm:pt>
    <dgm:pt modelId="{750FF315-18DB-41D5-9FE1-FC9ADA5B2F4F}" type="pres">
      <dgm:prSet presAssocID="{05992893-4964-40B7-8C92-6E60DAE9EC75}" presName="Parent1" presStyleLbl="node1" presStyleIdx="2" presStyleCnt="6">
        <dgm:presLayoutVars>
          <dgm:chMax val="1"/>
          <dgm:chPref val="1"/>
          <dgm:bulletEnabled val="1"/>
        </dgm:presLayoutVars>
      </dgm:prSet>
      <dgm:spPr/>
    </dgm:pt>
    <dgm:pt modelId="{235721BA-499D-4E9A-8C06-F7980C15ECF1}" type="pres">
      <dgm:prSet presAssocID="{05992893-4964-40B7-8C92-6E60DAE9EC75}" presName="Childtext1" presStyleLbl="revTx" presStyleIdx="1" presStyleCnt="3">
        <dgm:presLayoutVars>
          <dgm:chMax val="0"/>
          <dgm:chPref val="0"/>
          <dgm:bulletEnabled val="1"/>
        </dgm:presLayoutVars>
      </dgm:prSet>
      <dgm:spPr/>
    </dgm:pt>
    <dgm:pt modelId="{4D10B433-39B2-4C9B-BB3B-486167E3C905}" type="pres">
      <dgm:prSet presAssocID="{05992893-4964-40B7-8C92-6E60DAE9EC75}" presName="BalanceSpacing" presStyleCnt="0"/>
      <dgm:spPr/>
    </dgm:pt>
    <dgm:pt modelId="{E531D92E-DD72-4D23-A5BC-8037F11CB7F1}" type="pres">
      <dgm:prSet presAssocID="{05992893-4964-40B7-8C92-6E60DAE9EC75}" presName="BalanceSpacing1" presStyleCnt="0"/>
      <dgm:spPr/>
    </dgm:pt>
    <dgm:pt modelId="{E97F0630-FC66-442A-8DF3-3ED1C479C146}" type="pres">
      <dgm:prSet presAssocID="{439677FE-FC3F-4138-AA0E-C4EE95E610F4}" presName="Accent1Text" presStyleLbl="node1" presStyleIdx="3" presStyleCnt="6"/>
      <dgm:spPr/>
    </dgm:pt>
    <dgm:pt modelId="{AB8DBCE6-ADE0-4B86-9EEA-C69929C6EE03}" type="pres">
      <dgm:prSet presAssocID="{439677FE-FC3F-4138-AA0E-C4EE95E610F4}" presName="spaceBetweenRectangles" presStyleCnt="0"/>
      <dgm:spPr/>
    </dgm:pt>
    <dgm:pt modelId="{5141AA28-01CA-4B1F-ACFE-B442AEF2F22A}" type="pres">
      <dgm:prSet presAssocID="{DDDF2B37-64B5-4836-94FA-5AC4E34E8A35}" presName="composite" presStyleCnt="0"/>
      <dgm:spPr/>
    </dgm:pt>
    <dgm:pt modelId="{41A8F402-1C21-45F8-A957-54CD3C03551B}" type="pres">
      <dgm:prSet presAssocID="{DDDF2B37-64B5-4836-94FA-5AC4E34E8A35}" presName="Parent1" presStyleLbl="node1" presStyleIdx="4" presStyleCnt="6">
        <dgm:presLayoutVars>
          <dgm:chMax val="1"/>
          <dgm:chPref val="1"/>
          <dgm:bulletEnabled val="1"/>
        </dgm:presLayoutVars>
      </dgm:prSet>
      <dgm:spPr/>
    </dgm:pt>
    <dgm:pt modelId="{A1E16C18-DC54-48F6-AB7F-B224A87C4D9C}" type="pres">
      <dgm:prSet presAssocID="{DDDF2B37-64B5-4836-94FA-5AC4E34E8A35}" presName="Childtext1" presStyleLbl="revTx" presStyleIdx="2" presStyleCnt="3">
        <dgm:presLayoutVars>
          <dgm:chMax val="0"/>
          <dgm:chPref val="0"/>
          <dgm:bulletEnabled val="1"/>
        </dgm:presLayoutVars>
      </dgm:prSet>
      <dgm:spPr/>
    </dgm:pt>
    <dgm:pt modelId="{77C2E796-466E-4A1E-AB3F-8E550C916ADE}" type="pres">
      <dgm:prSet presAssocID="{DDDF2B37-64B5-4836-94FA-5AC4E34E8A35}" presName="BalanceSpacing" presStyleCnt="0"/>
      <dgm:spPr/>
    </dgm:pt>
    <dgm:pt modelId="{53C8E8C7-ADD6-447A-A08F-C8C4FFA57DC5}" type="pres">
      <dgm:prSet presAssocID="{DDDF2B37-64B5-4836-94FA-5AC4E34E8A35}" presName="BalanceSpacing1" presStyleCnt="0"/>
      <dgm:spPr/>
    </dgm:pt>
    <dgm:pt modelId="{3C4EB2C4-9BC2-4ABD-9620-B107602AB20A}" type="pres">
      <dgm:prSet presAssocID="{E35E7625-CDF5-4F5A-A543-68E5732F05BC}" presName="Accent1Text" presStyleLbl="node1" presStyleIdx="5" presStyleCnt="6"/>
      <dgm:spPr/>
    </dgm:pt>
  </dgm:ptLst>
  <dgm:cxnLst>
    <dgm:cxn modelId="{ABF3AE1D-CDC3-4C19-A4A4-A63FC5FB3EF3}" type="presOf" srcId="{DDDF2B37-64B5-4836-94FA-5AC4E34E8A35}" destId="{41A8F402-1C21-45F8-A957-54CD3C03551B}" srcOrd="0" destOrd="0" presId="urn:microsoft.com/office/officeart/2008/layout/AlternatingHexagons"/>
    <dgm:cxn modelId="{62AFFA24-D15D-44CA-87C6-9DD422F14A60}" type="presOf" srcId="{E35E7625-CDF5-4F5A-A543-68E5732F05BC}" destId="{3C4EB2C4-9BC2-4ABD-9620-B107602AB20A}" srcOrd="0" destOrd="0" presId="urn:microsoft.com/office/officeart/2008/layout/AlternatingHexagons"/>
    <dgm:cxn modelId="{EC952A32-802E-4ED6-8F48-65D07932B33A}" srcId="{DDDF2B37-64B5-4836-94FA-5AC4E34E8A35}" destId="{20A30282-BB6C-4AE8-A061-2FA486CB6F81}" srcOrd="0" destOrd="0" parTransId="{FDCB8039-076B-4E5A-AC80-E0AF64053583}" sibTransId="{A7865087-715A-4CB6-8FBB-36D1F375BFDD}"/>
    <dgm:cxn modelId="{1B3FBA5E-6509-45E8-9613-24EE35F908CA}" srcId="{659C2450-62A6-4396-BEE5-B4EEF0BFB666}" destId="{5B141E30-3F35-4E7D-BB73-8E00794508BE}" srcOrd="0" destOrd="0" parTransId="{30ADDCCF-1190-4A85-8122-12C9A1BB3AD3}" sibTransId="{EBEB1D64-A2AF-4401-ADC8-96A4858196CE}"/>
    <dgm:cxn modelId="{7FB59163-E013-419D-BA17-359F230BAB26}" srcId="{659C2450-62A6-4396-BEE5-B4EEF0BFB666}" destId="{DDDF2B37-64B5-4836-94FA-5AC4E34E8A35}" srcOrd="2" destOrd="0" parTransId="{63D13F18-0E0F-4C0D-8635-7AAF3033DF24}" sibTransId="{E35E7625-CDF5-4F5A-A543-68E5732F05BC}"/>
    <dgm:cxn modelId="{74824F81-3FE7-4B98-B8BA-E94E9848CF3C}" type="presOf" srcId="{EBEB1D64-A2AF-4401-ADC8-96A4858196CE}" destId="{EC3EAA61-BA3D-472A-90C3-0EE57A8EF402}" srcOrd="0" destOrd="0" presId="urn:microsoft.com/office/officeart/2008/layout/AlternatingHexagons"/>
    <dgm:cxn modelId="{7105C78E-ABD8-40AA-8D84-55F29D461E1C}" type="presOf" srcId="{5B141E30-3F35-4E7D-BB73-8E00794508BE}" destId="{3AADD8CA-8DC8-4584-9270-7E2D52F8C532}" srcOrd="0" destOrd="0" presId="urn:microsoft.com/office/officeart/2008/layout/AlternatingHexagons"/>
    <dgm:cxn modelId="{877D869B-A4B5-40E2-BB87-E5907EE66E5F}" srcId="{05992893-4964-40B7-8C92-6E60DAE9EC75}" destId="{D60AF45A-3A0F-4004-BCF7-CDB018B55088}" srcOrd="0" destOrd="0" parTransId="{B4DFDAF5-3F8C-4C43-BEE6-8390860C206B}" sibTransId="{E6640673-3E43-4AF5-B380-E76621AC2AE7}"/>
    <dgm:cxn modelId="{986FD3A1-4D32-4A4F-80F6-BC6AEA53E396}" type="presOf" srcId="{439677FE-FC3F-4138-AA0E-C4EE95E610F4}" destId="{E97F0630-FC66-442A-8DF3-3ED1C479C146}" srcOrd="0" destOrd="0" presId="urn:microsoft.com/office/officeart/2008/layout/AlternatingHexagons"/>
    <dgm:cxn modelId="{F95253C3-72E6-452D-BCAF-73C9A0CE48D7}" srcId="{659C2450-62A6-4396-BEE5-B4EEF0BFB666}" destId="{05992893-4964-40B7-8C92-6E60DAE9EC75}" srcOrd="1" destOrd="0" parTransId="{7D76F70F-BF63-43AA-A679-7E20CF5B44A4}" sibTransId="{439677FE-FC3F-4138-AA0E-C4EE95E610F4}"/>
    <dgm:cxn modelId="{9FB7A2D8-04F2-432B-A588-DFC7AC6457F0}" type="presOf" srcId="{D60AF45A-3A0F-4004-BCF7-CDB018B55088}" destId="{235721BA-499D-4E9A-8C06-F7980C15ECF1}" srcOrd="0" destOrd="0" presId="urn:microsoft.com/office/officeart/2008/layout/AlternatingHexagons"/>
    <dgm:cxn modelId="{AD1CD6F2-C1B5-4CE4-B42F-80B82A6E0C9C}" type="presOf" srcId="{659C2450-62A6-4396-BEE5-B4EEF0BFB666}" destId="{E3880EDD-4B86-4547-A041-C845192335AE}" srcOrd="0" destOrd="0" presId="urn:microsoft.com/office/officeart/2008/layout/AlternatingHexagons"/>
    <dgm:cxn modelId="{AFE131F3-6F59-47D3-9AAF-84708F98B103}" type="presOf" srcId="{05992893-4964-40B7-8C92-6E60DAE9EC75}" destId="{750FF315-18DB-41D5-9FE1-FC9ADA5B2F4F}" srcOrd="0" destOrd="0" presId="urn:microsoft.com/office/officeart/2008/layout/AlternatingHexagons"/>
    <dgm:cxn modelId="{24679BFF-BCC6-42D8-9D42-0AA140B30C77}" type="presOf" srcId="{20A30282-BB6C-4AE8-A061-2FA486CB6F81}" destId="{A1E16C18-DC54-48F6-AB7F-B224A87C4D9C}" srcOrd="0" destOrd="0" presId="urn:microsoft.com/office/officeart/2008/layout/AlternatingHexagons"/>
    <dgm:cxn modelId="{AB7FA254-9860-4750-994B-3BF3E3EC1702}" type="presParOf" srcId="{E3880EDD-4B86-4547-A041-C845192335AE}" destId="{EDCAB798-D7C0-4936-835F-793CDB68692A}" srcOrd="0" destOrd="0" presId="urn:microsoft.com/office/officeart/2008/layout/AlternatingHexagons"/>
    <dgm:cxn modelId="{3B5D9E3D-7350-41DA-AB52-5A66DBA1BE74}" type="presParOf" srcId="{EDCAB798-D7C0-4936-835F-793CDB68692A}" destId="{3AADD8CA-8DC8-4584-9270-7E2D52F8C532}" srcOrd="0" destOrd="0" presId="urn:microsoft.com/office/officeart/2008/layout/AlternatingHexagons"/>
    <dgm:cxn modelId="{F982AF4D-99CB-4AA5-A4CC-74EAB68ADB79}" type="presParOf" srcId="{EDCAB798-D7C0-4936-835F-793CDB68692A}" destId="{A9C1F33E-59FF-4320-AEA9-89045BCC383F}" srcOrd="1" destOrd="0" presId="urn:microsoft.com/office/officeart/2008/layout/AlternatingHexagons"/>
    <dgm:cxn modelId="{D2AB85EC-BF74-4E70-9069-D0ACD061DD5C}" type="presParOf" srcId="{EDCAB798-D7C0-4936-835F-793CDB68692A}" destId="{3ECF442D-8597-48E1-8947-0A1EAE1FA4DE}" srcOrd="2" destOrd="0" presId="urn:microsoft.com/office/officeart/2008/layout/AlternatingHexagons"/>
    <dgm:cxn modelId="{6353B2F0-92B4-4493-8A7E-893271EB1F0E}" type="presParOf" srcId="{EDCAB798-D7C0-4936-835F-793CDB68692A}" destId="{6D52CA61-38FA-438F-A2B2-BE5CDC2402FD}" srcOrd="3" destOrd="0" presId="urn:microsoft.com/office/officeart/2008/layout/AlternatingHexagons"/>
    <dgm:cxn modelId="{C05D8549-C63D-43C7-BA77-E8C0DC49A6F6}" type="presParOf" srcId="{EDCAB798-D7C0-4936-835F-793CDB68692A}" destId="{EC3EAA61-BA3D-472A-90C3-0EE57A8EF402}" srcOrd="4" destOrd="0" presId="urn:microsoft.com/office/officeart/2008/layout/AlternatingHexagons"/>
    <dgm:cxn modelId="{ECD3BF20-BF50-4E9E-8DE3-D43866C003FF}" type="presParOf" srcId="{E3880EDD-4B86-4547-A041-C845192335AE}" destId="{1D0DDD45-E876-4019-B4FD-AE6F4F069339}" srcOrd="1" destOrd="0" presId="urn:microsoft.com/office/officeart/2008/layout/AlternatingHexagons"/>
    <dgm:cxn modelId="{3E4D9E7C-D63A-42FB-BC44-81913B83E11B}" type="presParOf" srcId="{E3880EDD-4B86-4547-A041-C845192335AE}" destId="{ADB832CD-C818-404B-A0F9-52A70206C235}" srcOrd="2" destOrd="0" presId="urn:microsoft.com/office/officeart/2008/layout/AlternatingHexagons"/>
    <dgm:cxn modelId="{D61C488F-0FFC-4800-ADDE-9B1349726E91}" type="presParOf" srcId="{ADB832CD-C818-404B-A0F9-52A70206C235}" destId="{750FF315-18DB-41D5-9FE1-FC9ADA5B2F4F}" srcOrd="0" destOrd="0" presId="urn:microsoft.com/office/officeart/2008/layout/AlternatingHexagons"/>
    <dgm:cxn modelId="{5E1D14C6-02CC-4E0D-9949-3ABA06D08739}" type="presParOf" srcId="{ADB832CD-C818-404B-A0F9-52A70206C235}" destId="{235721BA-499D-4E9A-8C06-F7980C15ECF1}" srcOrd="1" destOrd="0" presId="urn:microsoft.com/office/officeart/2008/layout/AlternatingHexagons"/>
    <dgm:cxn modelId="{436A616C-00CF-49C6-B1E7-1A56298F30E0}" type="presParOf" srcId="{ADB832CD-C818-404B-A0F9-52A70206C235}" destId="{4D10B433-39B2-4C9B-BB3B-486167E3C905}" srcOrd="2" destOrd="0" presId="urn:microsoft.com/office/officeart/2008/layout/AlternatingHexagons"/>
    <dgm:cxn modelId="{21066D34-CEC8-4C5E-B89C-8B7AE3148A3D}" type="presParOf" srcId="{ADB832CD-C818-404B-A0F9-52A70206C235}" destId="{E531D92E-DD72-4D23-A5BC-8037F11CB7F1}" srcOrd="3" destOrd="0" presId="urn:microsoft.com/office/officeart/2008/layout/AlternatingHexagons"/>
    <dgm:cxn modelId="{DDA28CDE-2EAC-46C4-9535-39A1C2DF7FFF}" type="presParOf" srcId="{ADB832CD-C818-404B-A0F9-52A70206C235}" destId="{E97F0630-FC66-442A-8DF3-3ED1C479C146}" srcOrd="4" destOrd="0" presId="urn:microsoft.com/office/officeart/2008/layout/AlternatingHexagons"/>
    <dgm:cxn modelId="{DB11F584-5403-48B4-A7B8-4B1F70203885}" type="presParOf" srcId="{E3880EDD-4B86-4547-A041-C845192335AE}" destId="{AB8DBCE6-ADE0-4B86-9EEA-C69929C6EE03}" srcOrd="3" destOrd="0" presId="urn:microsoft.com/office/officeart/2008/layout/AlternatingHexagons"/>
    <dgm:cxn modelId="{E06D3548-4816-41FC-9231-DA1C6610D713}" type="presParOf" srcId="{E3880EDD-4B86-4547-A041-C845192335AE}" destId="{5141AA28-01CA-4B1F-ACFE-B442AEF2F22A}" srcOrd="4" destOrd="0" presId="urn:microsoft.com/office/officeart/2008/layout/AlternatingHexagons"/>
    <dgm:cxn modelId="{32BAAEF3-022C-47E8-BA3C-A79D1748E465}" type="presParOf" srcId="{5141AA28-01CA-4B1F-ACFE-B442AEF2F22A}" destId="{41A8F402-1C21-45F8-A957-54CD3C03551B}" srcOrd="0" destOrd="0" presId="urn:microsoft.com/office/officeart/2008/layout/AlternatingHexagons"/>
    <dgm:cxn modelId="{2110923E-A663-47E7-B4B5-562A903918E9}" type="presParOf" srcId="{5141AA28-01CA-4B1F-ACFE-B442AEF2F22A}" destId="{A1E16C18-DC54-48F6-AB7F-B224A87C4D9C}" srcOrd="1" destOrd="0" presId="urn:microsoft.com/office/officeart/2008/layout/AlternatingHexagons"/>
    <dgm:cxn modelId="{FA4F5B59-3C28-48E4-A617-C577D3027446}" type="presParOf" srcId="{5141AA28-01CA-4B1F-ACFE-B442AEF2F22A}" destId="{77C2E796-466E-4A1E-AB3F-8E550C916ADE}" srcOrd="2" destOrd="0" presId="urn:microsoft.com/office/officeart/2008/layout/AlternatingHexagons"/>
    <dgm:cxn modelId="{2CBB700D-A9FD-414D-B69D-E489C6FC6920}" type="presParOf" srcId="{5141AA28-01CA-4B1F-ACFE-B442AEF2F22A}" destId="{53C8E8C7-ADD6-447A-A08F-C8C4FFA57DC5}" srcOrd="3" destOrd="0" presId="urn:microsoft.com/office/officeart/2008/layout/AlternatingHexagons"/>
    <dgm:cxn modelId="{C19CC53E-7470-4120-B05C-5D55CE906054}" type="presParOf" srcId="{5141AA28-01CA-4B1F-ACFE-B442AEF2F22A}" destId="{3C4EB2C4-9BC2-4ABD-9620-B107602AB20A}"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C2450-62A6-4396-BEE5-B4EEF0BFB66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5B141E30-3F35-4E7D-BB73-8E00794508BE}">
      <dgm:prSet phldrT="[Text]"/>
      <dgm:spPr/>
      <dgm:t>
        <a:bodyPr/>
        <a:lstStyle/>
        <a:p>
          <a:r>
            <a:rPr lang="en-IN" dirty="0"/>
            <a:t>Metadata description</a:t>
          </a:r>
        </a:p>
      </dgm:t>
    </dgm:pt>
    <dgm:pt modelId="{30ADDCCF-1190-4A85-8122-12C9A1BB3AD3}" type="parTrans" cxnId="{1B3FBA5E-6509-45E8-9613-24EE35F908CA}">
      <dgm:prSet/>
      <dgm:spPr/>
      <dgm:t>
        <a:bodyPr/>
        <a:lstStyle/>
        <a:p>
          <a:endParaRPr lang="en-IN"/>
        </a:p>
      </dgm:t>
    </dgm:pt>
    <dgm:pt modelId="{EBEB1D64-A2AF-4401-ADC8-96A4858196CE}" type="sibTrans" cxnId="{1B3FBA5E-6509-45E8-9613-24EE35F908CA}">
      <dgm:prSet/>
      <dgm:spPr/>
      <dgm:t>
        <a:bodyPr/>
        <a:lstStyle/>
        <a:p>
          <a:endParaRPr lang="en-IN"/>
        </a:p>
      </dgm:t>
    </dgm:pt>
    <dgm:pt modelId="{05992893-4964-40B7-8C92-6E60DAE9EC75}">
      <dgm:prSet phldrT="[Text]"/>
      <dgm:spPr/>
      <dgm:t>
        <a:bodyPr/>
        <a:lstStyle/>
        <a:p>
          <a:r>
            <a:rPr lang="en-IN" dirty="0"/>
            <a:t>Data distribution plots</a:t>
          </a:r>
        </a:p>
      </dgm:t>
    </dgm:pt>
    <dgm:pt modelId="{7D76F70F-BF63-43AA-A679-7E20CF5B44A4}" type="parTrans" cxnId="{F95253C3-72E6-452D-BCAF-73C9A0CE48D7}">
      <dgm:prSet/>
      <dgm:spPr/>
      <dgm:t>
        <a:bodyPr/>
        <a:lstStyle/>
        <a:p>
          <a:endParaRPr lang="en-IN"/>
        </a:p>
      </dgm:t>
    </dgm:pt>
    <dgm:pt modelId="{439677FE-FC3F-4138-AA0E-C4EE95E610F4}" type="sibTrans" cxnId="{F95253C3-72E6-452D-BCAF-73C9A0CE48D7}">
      <dgm:prSet/>
      <dgm:spPr/>
      <dgm:t>
        <a:bodyPr/>
        <a:lstStyle/>
        <a:p>
          <a:endParaRPr lang="en-IN"/>
        </a:p>
      </dgm:t>
    </dgm:pt>
    <dgm:pt modelId="{DDDF2B37-64B5-4836-94FA-5AC4E34E8A35}">
      <dgm:prSet phldrT="[Text]"/>
      <dgm:spPr/>
      <dgm:t>
        <a:bodyPr/>
        <a:lstStyle/>
        <a:p>
          <a:r>
            <a:rPr lang="en-IN" dirty="0"/>
            <a:t>Summary metrics</a:t>
          </a:r>
        </a:p>
      </dgm:t>
    </dgm:pt>
    <dgm:pt modelId="{63D13F18-0E0F-4C0D-8635-7AAF3033DF24}" type="parTrans" cxnId="{7FB59163-E013-419D-BA17-359F230BAB26}">
      <dgm:prSet/>
      <dgm:spPr/>
      <dgm:t>
        <a:bodyPr/>
        <a:lstStyle/>
        <a:p>
          <a:endParaRPr lang="en-IN"/>
        </a:p>
      </dgm:t>
    </dgm:pt>
    <dgm:pt modelId="{E35E7625-CDF5-4F5A-A543-68E5732F05BC}" type="sibTrans" cxnId="{7FB59163-E013-419D-BA17-359F230BAB26}">
      <dgm:prSet/>
      <dgm:spPr/>
      <dgm:t>
        <a:bodyPr/>
        <a:lstStyle/>
        <a:p>
          <a:endParaRPr lang="en-IN"/>
        </a:p>
      </dgm:t>
    </dgm:pt>
    <dgm:pt modelId="{E3880EDD-4B86-4547-A041-C845192335AE}" type="pres">
      <dgm:prSet presAssocID="{659C2450-62A6-4396-BEE5-B4EEF0BFB666}" presName="Name0" presStyleCnt="0">
        <dgm:presLayoutVars>
          <dgm:chMax/>
          <dgm:chPref/>
          <dgm:dir/>
          <dgm:animLvl val="lvl"/>
        </dgm:presLayoutVars>
      </dgm:prSet>
      <dgm:spPr/>
    </dgm:pt>
    <dgm:pt modelId="{EDCAB798-D7C0-4936-835F-793CDB68692A}" type="pres">
      <dgm:prSet presAssocID="{5B141E30-3F35-4E7D-BB73-8E00794508BE}" presName="composite" presStyleCnt="0"/>
      <dgm:spPr/>
    </dgm:pt>
    <dgm:pt modelId="{3AADD8CA-8DC8-4584-9270-7E2D52F8C532}" type="pres">
      <dgm:prSet presAssocID="{5B141E30-3F35-4E7D-BB73-8E00794508BE}" presName="Parent1" presStyleLbl="node1" presStyleIdx="0" presStyleCnt="6">
        <dgm:presLayoutVars>
          <dgm:chMax val="1"/>
          <dgm:chPref val="1"/>
          <dgm:bulletEnabled val="1"/>
        </dgm:presLayoutVars>
      </dgm:prSet>
      <dgm:spPr/>
    </dgm:pt>
    <dgm:pt modelId="{A9C1F33E-59FF-4320-AEA9-89045BCC383F}" type="pres">
      <dgm:prSet presAssocID="{5B141E30-3F35-4E7D-BB73-8E00794508BE}" presName="Childtext1" presStyleLbl="revTx" presStyleIdx="0" presStyleCnt="3">
        <dgm:presLayoutVars>
          <dgm:chMax val="0"/>
          <dgm:chPref val="0"/>
          <dgm:bulletEnabled val="1"/>
        </dgm:presLayoutVars>
      </dgm:prSet>
      <dgm:spPr/>
    </dgm:pt>
    <dgm:pt modelId="{3ECF442D-8597-48E1-8947-0A1EAE1FA4DE}" type="pres">
      <dgm:prSet presAssocID="{5B141E30-3F35-4E7D-BB73-8E00794508BE}" presName="BalanceSpacing" presStyleCnt="0"/>
      <dgm:spPr/>
    </dgm:pt>
    <dgm:pt modelId="{6D52CA61-38FA-438F-A2B2-BE5CDC2402FD}" type="pres">
      <dgm:prSet presAssocID="{5B141E30-3F35-4E7D-BB73-8E00794508BE}" presName="BalanceSpacing1" presStyleCnt="0"/>
      <dgm:spPr/>
    </dgm:pt>
    <dgm:pt modelId="{EC3EAA61-BA3D-472A-90C3-0EE57A8EF402}" type="pres">
      <dgm:prSet presAssocID="{EBEB1D64-A2AF-4401-ADC8-96A4858196CE}" presName="Accent1Text" presStyleLbl="node1" presStyleIdx="1" presStyleCnt="6"/>
      <dgm:spPr/>
    </dgm:pt>
    <dgm:pt modelId="{1D0DDD45-E876-4019-B4FD-AE6F4F069339}" type="pres">
      <dgm:prSet presAssocID="{EBEB1D64-A2AF-4401-ADC8-96A4858196CE}" presName="spaceBetweenRectangles" presStyleCnt="0"/>
      <dgm:spPr/>
    </dgm:pt>
    <dgm:pt modelId="{ADB832CD-C818-404B-A0F9-52A70206C235}" type="pres">
      <dgm:prSet presAssocID="{05992893-4964-40B7-8C92-6E60DAE9EC75}" presName="composite" presStyleCnt="0"/>
      <dgm:spPr/>
    </dgm:pt>
    <dgm:pt modelId="{750FF315-18DB-41D5-9FE1-FC9ADA5B2F4F}" type="pres">
      <dgm:prSet presAssocID="{05992893-4964-40B7-8C92-6E60DAE9EC75}" presName="Parent1" presStyleLbl="node1" presStyleIdx="2" presStyleCnt="6">
        <dgm:presLayoutVars>
          <dgm:chMax val="1"/>
          <dgm:chPref val="1"/>
          <dgm:bulletEnabled val="1"/>
        </dgm:presLayoutVars>
      </dgm:prSet>
      <dgm:spPr/>
    </dgm:pt>
    <dgm:pt modelId="{235721BA-499D-4E9A-8C06-F7980C15ECF1}" type="pres">
      <dgm:prSet presAssocID="{05992893-4964-40B7-8C92-6E60DAE9EC75}" presName="Childtext1" presStyleLbl="revTx" presStyleIdx="1" presStyleCnt="3">
        <dgm:presLayoutVars>
          <dgm:chMax val="0"/>
          <dgm:chPref val="0"/>
          <dgm:bulletEnabled val="1"/>
        </dgm:presLayoutVars>
      </dgm:prSet>
      <dgm:spPr/>
    </dgm:pt>
    <dgm:pt modelId="{4D10B433-39B2-4C9B-BB3B-486167E3C905}" type="pres">
      <dgm:prSet presAssocID="{05992893-4964-40B7-8C92-6E60DAE9EC75}" presName="BalanceSpacing" presStyleCnt="0"/>
      <dgm:spPr/>
    </dgm:pt>
    <dgm:pt modelId="{E531D92E-DD72-4D23-A5BC-8037F11CB7F1}" type="pres">
      <dgm:prSet presAssocID="{05992893-4964-40B7-8C92-6E60DAE9EC75}" presName="BalanceSpacing1" presStyleCnt="0"/>
      <dgm:spPr/>
    </dgm:pt>
    <dgm:pt modelId="{E97F0630-FC66-442A-8DF3-3ED1C479C146}" type="pres">
      <dgm:prSet presAssocID="{439677FE-FC3F-4138-AA0E-C4EE95E610F4}" presName="Accent1Text" presStyleLbl="node1" presStyleIdx="3" presStyleCnt="6"/>
      <dgm:spPr/>
    </dgm:pt>
    <dgm:pt modelId="{AB8DBCE6-ADE0-4B86-9EEA-C69929C6EE03}" type="pres">
      <dgm:prSet presAssocID="{439677FE-FC3F-4138-AA0E-C4EE95E610F4}" presName="spaceBetweenRectangles" presStyleCnt="0"/>
      <dgm:spPr/>
    </dgm:pt>
    <dgm:pt modelId="{5141AA28-01CA-4B1F-ACFE-B442AEF2F22A}" type="pres">
      <dgm:prSet presAssocID="{DDDF2B37-64B5-4836-94FA-5AC4E34E8A35}" presName="composite" presStyleCnt="0"/>
      <dgm:spPr/>
    </dgm:pt>
    <dgm:pt modelId="{41A8F402-1C21-45F8-A957-54CD3C03551B}" type="pres">
      <dgm:prSet presAssocID="{DDDF2B37-64B5-4836-94FA-5AC4E34E8A35}" presName="Parent1" presStyleLbl="node1" presStyleIdx="4" presStyleCnt="6">
        <dgm:presLayoutVars>
          <dgm:chMax val="1"/>
          <dgm:chPref val="1"/>
          <dgm:bulletEnabled val="1"/>
        </dgm:presLayoutVars>
      </dgm:prSet>
      <dgm:spPr/>
    </dgm:pt>
    <dgm:pt modelId="{A1E16C18-DC54-48F6-AB7F-B224A87C4D9C}" type="pres">
      <dgm:prSet presAssocID="{DDDF2B37-64B5-4836-94FA-5AC4E34E8A35}" presName="Childtext1" presStyleLbl="revTx" presStyleIdx="2" presStyleCnt="3">
        <dgm:presLayoutVars>
          <dgm:chMax val="0"/>
          <dgm:chPref val="0"/>
          <dgm:bulletEnabled val="1"/>
        </dgm:presLayoutVars>
      </dgm:prSet>
      <dgm:spPr/>
    </dgm:pt>
    <dgm:pt modelId="{77C2E796-466E-4A1E-AB3F-8E550C916ADE}" type="pres">
      <dgm:prSet presAssocID="{DDDF2B37-64B5-4836-94FA-5AC4E34E8A35}" presName="BalanceSpacing" presStyleCnt="0"/>
      <dgm:spPr/>
    </dgm:pt>
    <dgm:pt modelId="{53C8E8C7-ADD6-447A-A08F-C8C4FFA57DC5}" type="pres">
      <dgm:prSet presAssocID="{DDDF2B37-64B5-4836-94FA-5AC4E34E8A35}" presName="BalanceSpacing1" presStyleCnt="0"/>
      <dgm:spPr/>
    </dgm:pt>
    <dgm:pt modelId="{3C4EB2C4-9BC2-4ABD-9620-B107602AB20A}" type="pres">
      <dgm:prSet presAssocID="{E35E7625-CDF5-4F5A-A543-68E5732F05BC}" presName="Accent1Text" presStyleLbl="node1" presStyleIdx="5" presStyleCnt="6"/>
      <dgm:spPr/>
    </dgm:pt>
  </dgm:ptLst>
  <dgm:cxnLst>
    <dgm:cxn modelId="{ABF3AE1D-CDC3-4C19-A4A4-A63FC5FB3EF3}" type="presOf" srcId="{DDDF2B37-64B5-4836-94FA-5AC4E34E8A35}" destId="{41A8F402-1C21-45F8-A957-54CD3C03551B}" srcOrd="0" destOrd="0" presId="urn:microsoft.com/office/officeart/2008/layout/AlternatingHexagons"/>
    <dgm:cxn modelId="{62AFFA24-D15D-44CA-87C6-9DD422F14A60}" type="presOf" srcId="{E35E7625-CDF5-4F5A-A543-68E5732F05BC}" destId="{3C4EB2C4-9BC2-4ABD-9620-B107602AB20A}" srcOrd="0" destOrd="0" presId="urn:microsoft.com/office/officeart/2008/layout/AlternatingHexagons"/>
    <dgm:cxn modelId="{1B3FBA5E-6509-45E8-9613-24EE35F908CA}" srcId="{659C2450-62A6-4396-BEE5-B4EEF0BFB666}" destId="{5B141E30-3F35-4E7D-BB73-8E00794508BE}" srcOrd="0" destOrd="0" parTransId="{30ADDCCF-1190-4A85-8122-12C9A1BB3AD3}" sibTransId="{EBEB1D64-A2AF-4401-ADC8-96A4858196CE}"/>
    <dgm:cxn modelId="{7FB59163-E013-419D-BA17-359F230BAB26}" srcId="{659C2450-62A6-4396-BEE5-B4EEF0BFB666}" destId="{DDDF2B37-64B5-4836-94FA-5AC4E34E8A35}" srcOrd="2" destOrd="0" parTransId="{63D13F18-0E0F-4C0D-8635-7AAF3033DF24}" sibTransId="{E35E7625-CDF5-4F5A-A543-68E5732F05BC}"/>
    <dgm:cxn modelId="{74824F81-3FE7-4B98-B8BA-E94E9848CF3C}" type="presOf" srcId="{EBEB1D64-A2AF-4401-ADC8-96A4858196CE}" destId="{EC3EAA61-BA3D-472A-90C3-0EE57A8EF402}" srcOrd="0" destOrd="0" presId="urn:microsoft.com/office/officeart/2008/layout/AlternatingHexagons"/>
    <dgm:cxn modelId="{7105C78E-ABD8-40AA-8D84-55F29D461E1C}" type="presOf" srcId="{5B141E30-3F35-4E7D-BB73-8E00794508BE}" destId="{3AADD8CA-8DC8-4584-9270-7E2D52F8C532}" srcOrd="0" destOrd="0" presId="urn:microsoft.com/office/officeart/2008/layout/AlternatingHexagons"/>
    <dgm:cxn modelId="{986FD3A1-4D32-4A4F-80F6-BC6AEA53E396}" type="presOf" srcId="{439677FE-FC3F-4138-AA0E-C4EE95E610F4}" destId="{E97F0630-FC66-442A-8DF3-3ED1C479C146}" srcOrd="0" destOrd="0" presId="urn:microsoft.com/office/officeart/2008/layout/AlternatingHexagons"/>
    <dgm:cxn modelId="{F95253C3-72E6-452D-BCAF-73C9A0CE48D7}" srcId="{659C2450-62A6-4396-BEE5-B4EEF0BFB666}" destId="{05992893-4964-40B7-8C92-6E60DAE9EC75}" srcOrd="1" destOrd="0" parTransId="{7D76F70F-BF63-43AA-A679-7E20CF5B44A4}" sibTransId="{439677FE-FC3F-4138-AA0E-C4EE95E610F4}"/>
    <dgm:cxn modelId="{AD1CD6F2-C1B5-4CE4-B42F-80B82A6E0C9C}" type="presOf" srcId="{659C2450-62A6-4396-BEE5-B4EEF0BFB666}" destId="{E3880EDD-4B86-4547-A041-C845192335AE}" srcOrd="0" destOrd="0" presId="urn:microsoft.com/office/officeart/2008/layout/AlternatingHexagons"/>
    <dgm:cxn modelId="{AFE131F3-6F59-47D3-9AAF-84708F98B103}" type="presOf" srcId="{05992893-4964-40B7-8C92-6E60DAE9EC75}" destId="{750FF315-18DB-41D5-9FE1-FC9ADA5B2F4F}" srcOrd="0" destOrd="0" presId="urn:microsoft.com/office/officeart/2008/layout/AlternatingHexagons"/>
    <dgm:cxn modelId="{AB7FA254-9860-4750-994B-3BF3E3EC1702}" type="presParOf" srcId="{E3880EDD-4B86-4547-A041-C845192335AE}" destId="{EDCAB798-D7C0-4936-835F-793CDB68692A}" srcOrd="0" destOrd="0" presId="urn:microsoft.com/office/officeart/2008/layout/AlternatingHexagons"/>
    <dgm:cxn modelId="{3B5D9E3D-7350-41DA-AB52-5A66DBA1BE74}" type="presParOf" srcId="{EDCAB798-D7C0-4936-835F-793CDB68692A}" destId="{3AADD8CA-8DC8-4584-9270-7E2D52F8C532}" srcOrd="0" destOrd="0" presId="urn:microsoft.com/office/officeart/2008/layout/AlternatingHexagons"/>
    <dgm:cxn modelId="{F982AF4D-99CB-4AA5-A4CC-74EAB68ADB79}" type="presParOf" srcId="{EDCAB798-D7C0-4936-835F-793CDB68692A}" destId="{A9C1F33E-59FF-4320-AEA9-89045BCC383F}" srcOrd="1" destOrd="0" presId="urn:microsoft.com/office/officeart/2008/layout/AlternatingHexagons"/>
    <dgm:cxn modelId="{D2AB85EC-BF74-4E70-9069-D0ACD061DD5C}" type="presParOf" srcId="{EDCAB798-D7C0-4936-835F-793CDB68692A}" destId="{3ECF442D-8597-48E1-8947-0A1EAE1FA4DE}" srcOrd="2" destOrd="0" presId="urn:microsoft.com/office/officeart/2008/layout/AlternatingHexagons"/>
    <dgm:cxn modelId="{6353B2F0-92B4-4493-8A7E-893271EB1F0E}" type="presParOf" srcId="{EDCAB798-D7C0-4936-835F-793CDB68692A}" destId="{6D52CA61-38FA-438F-A2B2-BE5CDC2402FD}" srcOrd="3" destOrd="0" presId="urn:microsoft.com/office/officeart/2008/layout/AlternatingHexagons"/>
    <dgm:cxn modelId="{C05D8549-C63D-43C7-BA77-E8C0DC49A6F6}" type="presParOf" srcId="{EDCAB798-D7C0-4936-835F-793CDB68692A}" destId="{EC3EAA61-BA3D-472A-90C3-0EE57A8EF402}" srcOrd="4" destOrd="0" presId="urn:microsoft.com/office/officeart/2008/layout/AlternatingHexagons"/>
    <dgm:cxn modelId="{ECD3BF20-BF50-4E9E-8DE3-D43866C003FF}" type="presParOf" srcId="{E3880EDD-4B86-4547-A041-C845192335AE}" destId="{1D0DDD45-E876-4019-B4FD-AE6F4F069339}" srcOrd="1" destOrd="0" presId="urn:microsoft.com/office/officeart/2008/layout/AlternatingHexagons"/>
    <dgm:cxn modelId="{3E4D9E7C-D63A-42FB-BC44-81913B83E11B}" type="presParOf" srcId="{E3880EDD-4B86-4547-A041-C845192335AE}" destId="{ADB832CD-C818-404B-A0F9-52A70206C235}" srcOrd="2" destOrd="0" presId="urn:microsoft.com/office/officeart/2008/layout/AlternatingHexagons"/>
    <dgm:cxn modelId="{D61C488F-0FFC-4800-ADDE-9B1349726E91}" type="presParOf" srcId="{ADB832CD-C818-404B-A0F9-52A70206C235}" destId="{750FF315-18DB-41D5-9FE1-FC9ADA5B2F4F}" srcOrd="0" destOrd="0" presId="urn:microsoft.com/office/officeart/2008/layout/AlternatingHexagons"/>
    <dgm:cxn modelId="{5E1D14C6-02CC-4E0D-9949-3ABA06D08739}" type="presParOf" srcId="{ADB832CD-C818-404B-A0F9-52A70206C235}" destId="{235721BA-499D-4E9A-8C06-F7980C15ECF1}" srcOrd="1" destOrd="0" presId="urn:microsoft.com/office/officeart/2008/layout/AlternatingHexagons"/>
    <dgm:cxn modelId="{436A616C-00CF-49C6-B1E7-1A56298F30E0}" type="presParOf" srcId="{ADB832CD-C818-404B-A0F9-52A70206C235}" destId="{4D10B433-39B2-4C9B-BB3B-486167E3C905}" srcOrd="2" destOrd="0" presId="urn:microsoft.com/office/officeart/2008/layout/AlternatingHexagons"/>
    <dgm:cxn modelId="{21066D34-CEC8-4C5E-B89C-8B7AE3148A3D}" type="presParOf" srcId="{ADB832CD-C818-404B-A0F9-52A70206C235}" destId="{E531D92E-DD72-4D23-A5BC-8037F11CB7F1}" srcOrd="3" destOrd="0" presId="urn:microsoft.com/office/officeart/2008/layout/AlternatingHexagons"/>
    <dgm:cxn modelId="{DDA28CDE-2EAC-46C4-9535-39A1C2DF7FFF}" type="presParOf" srcId="{ADB832CD-C818-404B-A0F9-52A70206C235}" destId="{E97F0630-FC66-442A-8DF3-3ED1C479C146}" srcOrd="4" destOrd="0" presId="urn:microsoft.com/office/officeart/2008/layout/AlternatingHexagons"/>
    <dgm:cxn modelId="{DB11F584-5403-48B4-A7B8-4B1F70203885}" type="presParOf" srcId="{E3880EDD-4B86-4547-A041-C845192335AE}" destId="{AB8DBCE6-ADE0-4B86-9EEA-C69929C6EE03}" srcOrd="3" destOrd="0" presId="urn:microsoft.com/office/officeart/2008/layout/AlternatingHexagons"/>
    <dgm:cxn modelId="{E06D3548-4816-41FC-9231-DA1C6610D713}" type="presParOf" srcId="{E3880EDD-4B86-4547-A041-C845192335AE}" destId="{5141AA28-01CA-4B1F-ACFE-B442AEF2F22A}" srcOrd="4" destOrd="0" presId="urn:microsoft.com/office/officeart/2008/layout/AlternatingHexagons"/>
    <dgm:cxn modelId="{32BAAEF3-022C-47E8-BA3C-A79D1748E465}" type="presParOf" srcId="{5141AA28-01CA-4B1F-ACFE-B442AEF2F22A}" destId="{41A8F402-1C21-45F8-A957-54CD3C03551B}" srcOrd="0" destOrd="0" presId="urn:microsoft.com/office/officeart/2008/layout/AlternatingHexagons"/>
    <dgm:cxn modelId="{2110923E-A663-47E7-B4B5-562A903918E9}" type="presParOf" srcId="{5141AA28-01CA-4B1F-ACFE-B442AEF2F22A}" destId="{A1E16C18-DC54-48F6-AB7F-B224A87C4D9C}" srcOrd="1" destOrd="0" presId="urn:microsoft.com/office/officeart/2008/layout/AlternatingHexagons"/>
    <dgm:cxn modelId="{FA4F5B59-3C28-48E4-A617-C577D3027446}" type="presParOf" srcId="{5141AA28-01CA-4B1F-ACFE-B442AEF2F22A}" destId="{77C2E796-466E-4A1E-AB3F-8E550C916ADE}" srcOrd="2" destOrd="0" presId="urn:microsoft.com/office/officeart/2008/layout/AlternatingHexagons"/>
    <dgm:cxn modelId="{2CBB700D-A9FD-414D-B69D-E489C6FC6920}" type="presParOf" srcId="{5141AA28-01CA-4B1F-ACFE-B442AEF2F22A}" destId="{53C8E8C7-ADD6-447A-A08F-C8C4FFA57DC5}" srcOrd="3" destOrd="0" presId="urn:microsoft.com/office/officeart/2008/layout/AlternatingHexagons"/>
    <dgm:cxn modelId="{C19CC53E-7470-4120-B05C-5D55CE906054}" type="presParOf" srcId="{5141AA28-01CA-4B1F-ACFE-B442AEF2F22A}" destId="{3C4EB2C4-9BC2-4ABD-9620-B107602AB20A}"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9C2450-62A6-4396-BEE5-B4EEF0BFB66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5B141E30-3F35-4E7D-BB73-8E00794508BE}">
      <dgm:prSet phldrT="[Text]"/>
      <dgm:spPr/>
      <dgm:t>
        <a:bodyPr/>
        <a:lstStyle/>
        <a:p>
          <a:r>
            <a:rPr lang="en-IN" b="0" i="0" dirty="0"/>
            <a:t>Bivariate analysis on continuous variables</a:t>
          </a:r>
          <a:endParaRPr lang="en-IN" dirty="0"/>
        </a:p>
      </dgm:t>
    </dgm:pt>
    <dgm:pt modelId="{30ADDCCF-1190-4A85-8122-12C9A1BB3AD3}" type="parTrans" cxnId="{1B3FBA5E-6509-45E8-9613-24EE35F908CA}">
      <dgm:prSet/>
      <dgm:spPr/>
      <dgm:t>
        <a:bodyPr/>
        <a:lstStyle/>
        <a:p>
          <a:endParaRPr lang="en-IN"/>
        </a:p>
      </dgm:t>
    </dgm:pt>
    <dgm:pt modelId="{EBEB1D64-A2AF-4401-ADC8-96A4858196CE}" type="sibTrans" cxnId="{1B3FBA5E-6509-45E8-9613-24EE35F908CA}">
      <dgm:prSet/>
      <dgm:spPr/>
      <dgm:t>
        <a:bodyPr/>
        <a:lstStyle/>
        <a:p>
          <a:endParaRPr lang="en-IN"/>
        </a:p>
      </dgm:t>
    </dgm:pt>
    <dgm:pt modelId="{05992893-4964-40B7-8C92-6E60DAE9EC75}">
      <dgm:prSet phldrT="[Text]"/>
      <dgm:spPr/>
      <dgm:t>
        <a:bodyPr/>
        <a:lstStyle/>
        <a:p>
          <a:r>
            <a:rPr lang="en-IN" b="0" i="0" dirty="0"/>
            <a:t>Bivariate analysis on categorical variables</a:t>
          </a:r>
        </a:p>
        <a:p>
          <a:endParaRPr lang="en-IN" dirty="0"/>
        </a:p>
      </dgm:t>
    </dgm:pt>
    <dgm:pt modelId="{7D76F70F-BF63-43AA-A679-7E20CF5B44A4}" type="parTrans" cxnId="{F95253C3-72E6-452D-BCAF-73C9A0CE48D7}">
      <dgm:prSet/>
      <dgm:spPr/>
      <dgm:t>
        <a:bodyPr/>
        <a:lstStyle/>
        <a:p>
          <a:endParaRPr lang="en-IN"/>
        </a:p>
      </dgm:t>
    </dgm:pt>
    <dgm:pt modelId="{439677FE-FC3F-4138-AA0E-C4EE95E610F4}" type="sibTrans" cxnId="{F95253C3-72E6-452D-BCAF-73C9A0CE48D7}">
      <dgm:prSet/>
      <dgm:spPr/>
      <dgm:t>
        <a:bodyPr/>
        <a:lstStyle/>
        <a:p>
          <a:endParaRPr lang="en-IN"/>
        </a:p>
      </dgm:t>
    </dgm:pt>
    <dgm:pt modelId="{DDDF2B37-64B5-4836-94FA-5AC4E34E8A35}">
      <dgm:prSet phldrT="[Text]"/>
      <dgm:spPr/>
      <dgm:t>
        <a:bodyPr/>
        <a:lstStyle/>
        <a:p>
          <a:r>
            <a:rPr lang="en-IN" dirty="0"/>
            <a:t>Summary metrics</a:t>
          </a:r>
        </a:p>
      </dgm:t>
    </dgm:pt>
    <dgm:pt modelId="{63D13F18-0E0F-4C0D-8635-7AAF3033DF24}" type="parTrans" cxnId="{7FB59163-E013-419D-BA17-359F230BAB26}">
      <dgm:prSet/>
      <dgm:spPr/>
      <dgm:t>
        <a:bodyPr/>
        <a:lstStyle/>
        <a:p>
          <a:endParaRPr lang="en-IN"/>
        </a:p>
      </dgm:t>
    </dgm:pt>
    <dgm:pt modelId="{E35E7625-CDF5-4F5A-A543-68E5732F05BC}" type="sibTrans" cxnId="{7FB59163-E013-419D-BA17-359F230BAB26}">
      <dgm:prSet/>
      <dgm:spPr/>
      <dgm:t>
        <a:bodyPr/>
        <a:lstStyle/>
        <a:p>
          <a:endParaRPr lang="en-IN"/>
        </a:p>
      </dgm:t>
    </dgm:pt>
    <dgm:pt modelId="{E3880EDD-4B86-4547-A041-C845192335AE}" type="pres">
      <dgm:prSet presAssocID="{659C2450-62A6-4396-BEE5-B4EEF0BFB666}" presName="Name0" presStyleCnt="0">
        <dgm:presLayoutVars>
          <dgm:chMax/>
          <dgm:chPref/>
          <dgm:dir/>
          <dgm:animLvl val="lvl"/>
        </dgm:presLayoutVars>
      </dgm:prSet>
      <dgm:spPr/>
    </dgm:pt>
    <dgm:pt modelId="{EDCAB798-D7C0-4936-835F-793CDB68692A}" type="pres">
      <dgm:prSet presAssocID="{5B141E30-3F35-4E7D-BB73-8E00794508BE}" presName="composite" presStyleCnt="0"/>
      <dgm:spPr/>
    </dgm:pt>
    <dgm:pt modelId="{3AADD8CA-8DC8-4584-9270-7E2D52F8C532}" type="pres">
      <dgm:prSet presAssocID="{5B141E30-3F35-4E7D-BB73-8E00794508BE}" presName="Parent1" presStyleLbl="node1" presStyleIdx="0" presStyleCnt="6">
        <dgm:presLayoutVars>
          <dgm:chMax val="1"/>
          <dgm:chPref val="1"/>
          <dgm:bulletEnabled val="1"/>
        </dgm:presLayoutVars>
      </dgm:prSet>
      <dgm:spPr/>
    </dgm:pt>
    <dgm:pt modelId="{A9C1F33E-59FF-4320-AEA9-89045BCC383F}" type="pres">
      <dgm:prSet presAssocID="{5B141E30-3F35-4E7D-BB73-8E00794508BE}" presName="Childtext1" presStyleLbl="revTx" presStyleIdx="0" presStyleCnt="3">
        <dgm:presLayoutVars>
          <dgm:chMax val="0"/>
          <dgm:chPref val="0"/>
          <dgm:bulletEnabled val="1"/>
        </dgm:presLayoutVars>
      </dgm:prSet>
      <dgm:spPr/>
    </dgm:pt>
    <dgm:pt modelId="{3ECF442D-8597-48E1-8947-0A1EAE1FA4DE}" type="pres">
      <dgm:prSet presAssocID="{5B141E30-3F35-4E7D-BB73-8E00794508BE}" presName="BalanceSpacing" presStyleCnt="0"/>
      <dgm:spPr/>
    </dgm:pt>
    <dgm:pt modelId="{6D52CA61-38FA-438F-A2B2-BE5CDC2402FD}" type="pres">
      <dgm:prSet presAssocID="{5B141E30-3F35-4E7D-BB73-8E00794508BE}" presName="BalanceSpacing1" presStyleCnt="0"/>
      <dgm:spPr/>
    </dgm:pt>
    <dgm:pt modelId="{EC3EAA61-BA3D-472A-90C3-0EE57A8EF402}" type="pres">
      <dgm:prSet presAssocID="{EBEB1D64-A2AF-4401-ADC8-96A4858196CE}" presName="Accent1Text" presStyleLbl="node1" presStyleIdx="1" presStyleCnt="6"/>
      <dgm:spPr/>
    </dgm:pt>
    <dgm:pt modelId="{1D0DDD45-E876-4019-B4FD-AE6F4F069339}" type="pres">
      <dgm:prSet presAssocID="{EBEB1D64-A2AF-4401-ADC8-96A4858196CE}" presName="spaceBetweenRectangles" presStyleCnt="0"/>
      <dgm:spPr/>
    </dgm:pt>
    <dgm:pt modelId="{ADB832CD-C818-404B-A0F9-52A70206C235}" type="pres">
      <dgm:prSet presAssocID="{05992893-4964-40B7-8C92-6E60DAE9EC75}" presName="composite" presStyleCnt="0"/>
      <dgm:spPr/>
    </dgm:pt>
    <dgm:pt modelId="{750FF315-18DB-41D5-9FE1-FC9ADA5B2F4F}" type="pres">
      <dgm:prSet presAssocID="{05992893-4964-40B7-8C92-6E60DAE9EC75}" presName="Parent1" presStyleLbl="node1" presStyleIdx="2" presStyleCnt="6">
        <dgm:presLayoutVars>
          <dgm:chMax val="1"/>
          <dgm:chPref val="1"/>
          <dgm:bulletEnabled val="1"/>
        </dgm:presLayoutVars>
      </dgm:prSet>
      <dgm:spPr/>
    </dgm:pt>
    <dgm:pt modelId="{235721BA-499D-4E9A-8C06-F7980C15ECF1}" type="pres">
      <dgm:prSet presAssocID="{05992893-4964-40B7-8C92-6E60DAE9EC75}" presName="Childtext1" presStyleLbl="revTx" presStyleIdx="1" presStyleCnt="3">
        <dgm:presLayoutVars>
          <dgm:chMax val="0"/>
          <dgm:chPref val="0"/>
          <dgm:bulletEnabled val="1"/>
        </dgm:presLayoutVars>
      </dgm:prSet>
      <dgm:spPr/>
    </dgm:pt>
    <dgm:pt modelId="{4D10B433-39B2-4C9B-BB3B-486167E3C905}" type="pres">
      <dgm:prSet presAssocID="{05992893-4964-40B7-8C92-6E60DAE9EC75}" presName="BalanceSpacing" presStyleCnt="0"/>
      <dgm:spPr/>
    </dgm:pt>
    <dgm:pt modelId="{E531D92E-DD72-4D23-A5BC-8037F11CB7F1}" type="pres">
      <dgm:prSet presAssocID="{05992893-4964-40B7-8C92-6E60DAE9EC75}" presName="BalanceSpacing1" presStyleCnt="0"/>
      <dgm:spPr/>
    </dgm:pt>
    <dgm:pt modelId="{E97F0630-FC66-442A-8DF3-3ED1C479C146}" type="pres">
      <dgm:prSet presAssocID="{439677FE-FC3F-4138-AA0E-C4EE95E610F4}" presName="Accent1Text" presStyleLbl="node1" presStyleIdx="3" presStyleCnt="6"/>
      <dgm:spPr/>
    </dgm:pt>
    <dgm:pt modelId="{AB8DBCE6-ADE0-4B86-9EEA-C69929C6EE03}" type="pres">
      <dgm:prSet presAssocID="{439677FE-FC3F-4138-AA0E-C4EE95E610F4}" presName="spaceBetweenRectangles" presStyleCnt="0"/>
      <dgm:spPr/>
    </dgm:pt>
    <dgm:pt modelId="{5141AA28-01CA-4B1F-ACFE-B442AEF2F22A}" type="pres">
      <dgm:prSet presAssocID="{DDDF2B37-64B5-4836-94FA-5AC4E34E8A35}" presName="composite" presStyleCnt="0"/>
      <dgm:spPr/>
    </dgm:pt>
    <dgm:pt modelId="{41A8F402-1C21-45F8-A957-54CD3C03551B}" type="pres">
      <dgm:prSet presAssocID="{DDDF2B37-64B5-4836-94FA-5AC4E34E8A35}" presName="Parent1" presStyleLbl="node1" presStyleIdx="4" presStyleCnt="6">
        <dgm:presLayoutVars>
          <dgm:chMax val="1"/>
          <dgm:chPref val="1"/>
          <dgm:bulletEnabled val="1"/>
        </dgm:presLayoutVars>
      </dgm:prSet>
      <dgm:spPr/>
    </dgm:pt>
    <dgm:pt modelId="{A1E16C18-DC54-48F6-AB7F-B224A87C4D9C}" type="pres">
      <dgm:prSet presAssocID="{DDDF2B37-64B5-4836-94FA-5AC4E34E8A35}" presName="Childtext1" presStyleLbl="revTx" presStyleIdx="2" presStyleCnt="3">
        <dgm:presLayoutVars>
          <dgm:chMax val="0"/>
          <dgm:chPref val="0"/>
          <dgm:bulletEnabled val="1"/>
        </dgm:presLayoutVars>
      </dgm:prSet>
      <dgm:spPr/>
    </dgm:pt>
    <dgm:pt modelId="{77C2E796-466E-4A1E-AB3F-8E550C916ADE}" type="pres">
      <dgm:prSet presAssocID="{DDDF2B37-64B5-4836-94FA-5AC4E34E8A35}" presName="BalanceSpacing" presStyleCnt="0"/>
      <dgm:spPr/>
    </dgm:pt>
    <dgm:pt modelId="{53C8E8C7-ADD6-447A-A08F-C8C4FFA57DC5}" type="pres">
      <dgm:prSet presAssocID="{DDDF2B37-64B5-4836-94FA-5AC4E34E8A35}" presName="BalanceSpacing1" presStyleCnt="0"/>
      <dgm:spPr/>
    </dgm:pt>
    <dgm:pt modelId="{3C4EB2C4-9BC2-4ABD-9620-B107602AB20A}" type="pres">
      <dgm:prSet presAssocID="{E35E7625-CDF5-4F5A-A543-68E5732F05BC}" presName="Accent1Text" presStyleLbl="node1" presStyleIdx="5" presStyleCnt="6"/>
      <dgm:spPr/>
    </dgm:pt>
  </dgm:ptLst>
  <dgm:cxnLst>
    <dgm:cxn modelId="{ABF3AE1D-CDC3-4C19-A4A4-A63FC5FB3EF3}" type="presOf" srcId="{DDDF2B37-64B5-4836-94FA-5AC4E34E8A35}" destId="{41A8F402-1C21-45F8-A957-54CD3C03551B}" srcOrd="0" destOrd="0" presId="urn:microsoft.com/office/officeart/2008/layout/AlternatingHexagons"/>
    <dgm:cxn modelId="{62AFFA24-D15D-44CA-87C6-9DD422F14A60}" type="presOf" srcId="{E35E7625-CDF5-4F5A-A543-68E5732F05BC}" destId="{3C4EB2C4-9BC2-4ABD-9620-B107602AB20A}" srcOrd="0" destOrd="0" presId="urn:microsoft.com/office/officeart/2008/layout/AlternatingHexagons"/>
    <dgm:cxn modelId="{1B3FBA5E-6509-45E8-9613-24EE35F908CA}" srcId="{659C2450-62A6-4396-BEE5-B4EEF0BFB666}" destId="{5B141E30-3F35-4E7D-BB73-8E00794508BE}" srcOrd="0" destOrd="0" parTransId="{30ADDCCF-1190-4A85-8122-12C9A1BB3AD3}" sibTransId="{EBEB1D64-A2AF-4401-ADC8-96A4858196CE}"/>
    <dgm:cxn modelId="{7FB59163-E013-419D-BA17-359F230BAB26}" srcId="{659C2450-62A6-4396-BEE5-B4EEF0BFB666}" destId="{DDDF2B37-64B5-4836-94FA-5AC4E34E8A35}" srcOrd="2" destOrd="0" parTransId="{63D13F18-0E0F-4C0D-8635-7AAF3033DF24}" sibTransId="{E35E7625-CDF5-4F5A-A543-68E5732F05BC}"/>
    <dgm:cxn modelId="{74824F81-3FE7-4B98-B8BA-E94E9848CF3C}" type="presOf" srcId="{EBEB1D64-A2AF-4401-ADC8-96A4858196CE}" destId="{EC3EAA61-BA3D-472A-90C3-0EE57A8EF402}" srcOrd="0" destOrd="0" presId="urn:microsoft.com/office/officeart/2008/layout/AlternatingHexagons"/>
    <dgm:cxn modelId="{7105C78E-ABD8-40AA-8D84-55F29D461E1C}" type="presOf" srcId="{5B141E30-3F35-4E7D-BB73-8E00794508BE}" destId="{3AADD8CA-8DC8-4584-9270-7E2D52F8C532}" srcOrd="0" destOrd="0" presId="urn:microsoft.com/office/officeart/2008/layout/AlternatingHexagons"/>
    <dgm:cxn modelId="{986FD3A1-4D32-4A4F-80F6-BC6AEA53E396}" type="presOf" srcId="{439677FE-FC3F-4138-AA0E-C4EE95E610F4}" destId="{E97F0630-FC66-442A-8DF3-3ED1C479C146}" srcOrd="0" destOrd="0" presId="urn:microsoft.com/office/officeart/2008/layout/AlternatingHexagons"/>
    <dgm:cxn modelId="{F95253C3-72E6-452D-BCAF-73C9A0CE48D7}" srcId="{659C2450-62A6-4396-BEE5-B4EEF0BFB666}" destId="{05992893-4964-40B7-8C92-6E60DAE9EC75}" srcOrd="1" destOrd="0" parTransId="{7D76F70F-BF63-43AA-A679-7E20CF5B44A4}" sibTransId="{439677FE-FC3F-4138-AA0E-C4EE95E610F4}"/>
    <dgm:cxn modelId="{AD1CD6F2-C1B5-4CE4-B42F-80B82A6E0C9C}" type="presOf" srcId="{659C2450-62A6-4396-BEE5-B4EEF0BFB666}" destId="{E3880EDD-4B86-4547-A041-C845192335AE}" srcOrd="0" destOrd="0" presId="urn:microsoft.com/office/officeart/2008/layout/AlternatingHexagons"/>
    <dgm:cxn modelId="{AFE131F3-6F59-47D3-9AAF-84708F98B103}" type="presOf" srcId="{05992893-4964-40B7-8C92-6E60DAE9EC75}" destId="{750FF315-18DB-41D5-9FE1-FC9ADA5B2F4F}" srcOrd="0" destOrd="0" presId="urn:microsoft.com/office/officeart/2008/layout/AlternatingHexagons"/>
    <dgm:cxn modelId="{AB7FA254-9860-4750-994B-3BF3E3EC1702}" type="presParOf" srcId="{E3880EDD-4B86-4547-A041-C845192335AE}" destId="{EDCAB798-D7C0-4936-835F-793CDB68692A}" srcOrd="0" destOrd="0" presId="urn:microsoft.com/office/officeart/2008/layout/AlternatingHexagons"/>
    <dgm:cxn modelId="{3B5D9E3D-7350-41DA-AB52-5A66DBA1BE74}" type="presParOf" srcId="{EDCAB798-D7C0-4936-835F-793CDB68692A}" destId="{3AADD8CA-8DC8-4584-9270-7E2D52F8C532}" srcOrd="0" destOrd="0" presId="urn:microsoft.com/office/officeart/2008/layout/AlternatingHexagons"/>
    <dgm:cxn modelId="{F982AF4D-99CB-4AA5-A4CC-74EAB68ADB79}" type="presParOf" srcId="{EDCAB798-D7C0-4936-835F-793CDB68692A}" destId="{A9C1F33E-59FF-4320-AEA9-89045BCC383F}" srcOrd="1" destOrd="0" presId="urn:microsoft.com/office/officeart/2008/layout/AlternatingHexagons"/>
    <dgm:cxn modelId="{D2AB85EC-BF74-4E70-9069-D0ACD061DD5C}" type="presParOf" srcId="{EDCAB798-D7C0-4936-835F-793CDB68692A}" destId="{3ECF442D-8597-48E1-8947-0A1EAE1FA4DE}" srcOrd="2" destOrd="0" presId="urn:microsoft.com/office/officeart/2008/layout/AlternatingHexagons"/>
    <dgm:cxn modelId="{6353B2F0-92B4-4493-8A7E-893271EB1F0E}" type="presParOf" srcId="{EDCAB798-D7C0-4936-835F-793CDB68692A}" destId="{6D52CA61-38FA-438F-A2B2-BE5CDC2402FD}" srcOrd="3" destOrd="0" presId="urn:microsoft.com/office/officeart/2008/layout/AlternatingHexagons"/>
    <dgm:cxn modelId="{C05D8549-C63D-43C7-BA77-E8C0DC49A6F6}" type="presParOf" srcId="{EDCAB798-D7C0-4936-835F-793CDB68692A}" destId="{EC3EAA61-BA3D-472A-90C3-0EE57A8EF402}" srcOrd="4" destOrd="0" presId="urn:microsoft.com/office/officeart/2008/layout/AlternatingHexagons"/>
    <dgm:cxn modelId="{ECD3BF20-BF50-4E9E-8DE3-D43866C003FF}" type="presParOf" srcId="{E3880EDD-4B86-4547-A041-C845192335AE}" destId="{1D0DDD45-E876-4019-B4FD-AE6F4F069339}" srcOrd="1" destOrd="0" presId="urn:microsoft.com/office/officeart/2008/layout/AlternatingHexagons"/>
    <dgm:cxn modelId="{3E4D9E7C-D63A-42FB-BC44-81913B83E11B}" type="presParOf" srcId="{E3880EDD-4B86-4547-A041-C845192335AE}" destId="{ADB832CD-C818-404B-A0F9-52A70206C235}" srcOrd="2" destOrd="0" presId="urn:microsoft.com/office/officeart/2008/layout/AlternatingHexagons"/>
    <dgm:cxn modelId="{D61C488F-0FFC-4800-ADDE-9B1349726E91}" type="presParOf" srcId="{ADB832CD-C818-404B-A0F9-52A70206C235}" destId="{750FF315-18DB-41D5-9FE1-FC9ADA5B2F4F}" srcOrd="0" destOrd="0" presId="urn:microsoft.com/office/officeart/2008/layout/AlternatingHexagons"/>
    <dgm:cxn modelId="{5E1D14C6-02CC-4E0D-9949-3ABA06D08739}" type="presParOf" srcId="{ADB832CD-C818-404B-A0F9-52A70206C235}" destId="{235721BA-499D-4E9A-8C06-F7980C15ECF1}" srcOrd="1" destOrd="0" presId="urn:microsoft.com/office/officeart/2008/layout/AlternatingHexagons"/>
    <dgm:cxn modelId="{436A616C-00CF-49C6-B1E7-1A56298F30E0}" type="presParOf" srcId="{ADB832CD-C818-404B-A0F9-52A70206C235}" destId="{4D10B433-39B2-4C9B-BB3B-486167E3C905}" srcOrd="2" destOrd="0" presId="urn:microsoft.com/office/officeart/2008/layout/AlternatingHexagons"/>
    <dgm:cxn modelId="{21066D34-CEC8-4C5E-B89C-8B7AE3148A3D}" type="presParOf" srcId="{ADB832CD-C818-404B-A0F9-52A70206C235}" destId="{E531D92E-DD72-4D23-A5BC-8037F11CB7F1}" srcOrd="3" destOrd="0" presId="urn:microsoft.com/office/officeart/2008/layout/AlternatingHexagons"/>
    <dgm:cxn modelId="{DDA28CDE-2EAC-46C4-9535-39A1C2DF7FFF}" type="presParOf" srcId="{ADB832CD-C818-404B-A0F9-52A70206C235}" destId="{E97F0630-FC66-442A-8DF3-3ED1C479C146}" srcOrd="4" destOrd="0" presId="urn:microsoft.com/office/officeart/2008/layout/AlternatingHexagons"/>
    <dgm:cxn modelId="{DB11F584-5403-48B4-A7B8-4B1F70203885}" type="presParOf" srcId="{E3880EDD-4B86-4547-A041-C845192335AE}" destId="{AB8DBCE6-ADE0-4B86-9EEA-C69929C6EE03}" srcOrd="3" destOrd="0" presId="urn:microsoft.com/office/officeart/2008/layout/AlternatingHexagons"/>
    <dgm:cxn modelId="{E06D3548-4816-41FC-9231-DA1C6610D713}" type="presParOf" srcId="{E3880EDD-4B86-4547-A041-C845192335AE}" destId="{5141AA28-01CA-4B1F-ACFE-B442AEF2F22A}" srcOrd="4" destOrd="0" presId="urn:microsoft.com/office/officeart/2008/layout/AlternatingHexagons"/>
    <dgm:cxn modelId="{32BAAEF3-022C-47E8-BA3C-A79D1748E465}" type="presParOf" srcId="{5141AA28-01CA-4B1F-ACFE-B442AEF2F22A}" destId="{41A8F402-1C21-45F8-A957-54CD3C03551B}" srcOrd="0" destOrd="0" presId="urn:microsoft.com/office/officeart/2008/layout/AlternatingHexagons"/>
    <dgm:cxn modelId="{2110923E-A663-47E7-B4B5-562A903918E9}" type="presParOf" srcId="{5141AA28-01CA-4B1F-ACFE-B442AEF2F22A}" destId="{A1E16C18-DC54-48F6-AB7F-B224A87C4D9C}" srcOrd="1" destOrd="0" presId="urn:microsoft.com/office/officeart/2008/layout/AlternatingHexagons"/>
    <dgm:cxn modelId="{FA4F5B59-3C28-48E4-A617-C577D3027446}" type="presParOf" srcId="{5141AA28-01CA-4B1F-ACFE-B442AEF2F22A}" destId="{77C2E796-466E-4A1E-AB3F-8E550C916ADE}" srcOrd="2" destOrd="0" presId="urn:microsoft.com/office/officeart/2008/layout/AlternatingHexagons"/>
    <dgm:cxn modelId="{2CBB700D-A9FD-414D-B69D-E489C6FC6920}" type="presParOf" srcId="{5141AA28-01CA-4B1F-ACFE-B442AEF2F22A}" destId="{53C8E8C7-ADD6-447A-A08F-C8C4FFA57DC5}" srcOrd="3" destOrd="0" presId="urn:microsoft.com/office/officeart/2008/layout/AlternatingHexagons"/>
    <dgm:cxn modelId="{C19CC53E-7470-4120-B05C-5D55CE906054}" type="presParOf" srcId="{5141AA28-01CA-4B1F-ACFE-B442AEF2F22A}" destId="{3C4EB2C4-9BC2-4ABD-9620-B107602AB20A}"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DD8CA-8DC8-4584-9270-7E2D52F8C532}">
      <dsp:nvSpPr>
        <dsp:cNvPr id="0" name=""/>
        <dsp:cNvSpPr/>
      </dsp:nvSpPr>
      <dsp:spPr>
        <a:xfrm rot="5400000">
          <a:off x="3432932"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Fix Rows and Col</a:t>
          </a:r>
        </a:p>
      </dsp:txBody>
      <dsp:txXfrm rot="-5400000">
        <a:off x="3885158" y="787753"/>
        <a:ext cx="1350198" cy="1551951"/>
      </dsp:txXfrm>
    </dsp:sp>
    <dsp:sp modelId="{A9C1F33E-59FF-4320-AEA9-89045BCC383F}">
      <dsp:nvSpPr>
        <dsp:cNvPr id="0" name=""/>
        <dsp:cNvSpPr/>
      </dsp:nvSpPr>
      <dsp:spPr>
        <a:xfrm>
          <a:off x="5600554" y="887333"/>
          <a:ext cx="2516190" cy="1352790"/>
        </a:xfrm>
        <a:prstGeom prst="rect">
          <a:avLst/>
        </a:prstGeom>
        <a:noFill/>
        <a:ln>
          <a:noFill/>
        </a:ln>
        <a:effectLst/>
      </dsp:spPr>
      <dsp:style>
        <a:lnRef idx="0">
          <a:scrgbClr r="0" g="0" b="0"/>
        </a:lnRef>
        <a:fillRef idx="0">
          <a:scrgbClr r="0" g="0" b="0"/>
        </a:fillRef>
        <a:effectRef idx="0">
          <a:scrgbClr r="0" g="0" b="0"/>
        </a:effectRef>
        <a:fontRef idx="minor"/>
      </dsp:style>
    </dsp:sp>
    <dsp:sp modelId="{EC3EAA61-BA3D-472A-90C3-0EE57A8EF402}">
      <dsp:nvSpPr>
        <dsp:cNvPr id="0" name=""/>
        <dsp:cNvSpPr/>
      </dsp:nvSpPr>
      <dsp:spPr>
        <a:xfrm rot="5400000">
          <a:off x="1314461"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787753"/>
        <a:ext cx="1350198" cy="1551951"/>
      </dsp:txXfrm>
    </dsp:sp>
    <dsp:sp modelId="{750FF315-18DB-41D5-9FE1-FC9ADA5B2F4F}">
      <dsp:nvSpPr>
        <dsp:cNvPr id="0" name=""/>
        <dsp:cNvSpPr/>
      </dsp:nvSpPr>
      <dsp:spPr>
        <a:xfrm rot="5400000">
          <a:off x="2369638"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Fix Missing Values</a:t>
          </a:r>
        </a:p>
      </dsp:txBody>
      <dsp:txXfrm rot="-5400000">
        <a:off x="2821864" y="2701501"/>
        <a:ext cx="1350198" cy="1551951"/>
      </dsp:txXfrm>
    </dsp:sp>
    <dsp:sp modelId="{235721BA-499D-4E9A-8C06-F7980C15ECF1}">
      <dsp:nvSpPr>
        <dsp:cNvPr id="0" name=""/>
        <dsp:cNvSpPr/>
      </dsp:nvSpPr>
      <dsp:spPr>
        <a:xfrm>
          <a:off x="0" y="2801081"/>
          <a:ext cx="2435023" cy="1352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r" defTabSz="844550">
            <a:lnSpc>
              <a:spcPct val="90000"/>
            </a:lnSpc>
            <a:spcBef>
              <a:spcPct val="0"/>
            </a:spcBef>
            <a:spcAft>
              <a:spcPct val="35000"/>
            </a:spcAft>
            <a:buNone/>
          </a:pPr>
          <a:r>
            <a:rPr lang="en-IN" sz="1900" kern="1200" dirty="0"/>
            <a:t>Fix Invalid Values</a:t>
          </a:r>
        </a:p>
      </dsp:txBody>
      <dsp:txXfrm>
        <a:off x="0" y="2801081"/>
        <a:ext cx="2435023" cy="1352790"/>
      </dsp:txXfrm>
    </dsp:sp>
    <dsp:sp modelId="{E97F0630-FC66-442A-8DF3-3ED1C479C146}">
      <dsp:nvSpPr>
        <dsp:cNvPr id="0" name=""/>
        <dsp:cNvSpPr/>
      </dsp:nvSpPr>
      <dsp:spPr>
        <a:xfrm rot="5400000">
          <a:off x="4488109"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940335" y="2701501"/>
        <a:ext cx="1350198" cy="1551951"/>
      </dsp:txXfrm>
    </dsp:sp>
    <dsp:sp modelId="{41A8F402-1C21-45F8-A957-54CD3C03551B}">
      <dsp:nvSpPr>
        <dsp:cNvPr id="0" name=""/>
        <dsp:cNvSpPr/>
      </dsp:nvSpPr>
      <dsp:spPr>
        <a:xfrm rot="5400000">
          <a:off x="3432932"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Standardise Values</a:t>
          </a:r>
        </a:p>
      </dsp:txBody>
      <dsp:txXfrm rot="-5400000">
        <a:off x="3885158" y="4615249"/>
        <a:ext cx="1350198" cy="1551951"/>
      </dsp:txXfrm>
    </dsp:sp>
    <dsp:sp modelId="{A1E16C18-DC54-48F6-AB7F-B224A87C4D9C}">
      <dsp:nvSpPr>
        <dsp:cNvPr id="0" name=""/>
        <dsp:cNvSpPr/>
      </dsp:nvSpPr>
      <dsp:spPr>
        <a:xfrm>
          <a:off x="5600554" y="4714829"/>
          <a:ext cx="2516190" cy="1352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Filter Data</a:t>
          </a:r>
        </a:p>
      </dsp:txBody>
      <dsp:txXfrm>
        <a:off x="5600554" y="4714829"/>
        <a:ext cx="2516190" cy="1352790"/>
      </dsp:txXfrm>
    </dsp:sp>
    <dsp:sp modelId="{3C4EB2C4-9BC2-4ABD-9620-B107602AB20A}">
      <dsp:nvSpPr>
        <dsp:cNvPr id="0" name=""/>
        <dsp:cNvSpPr/>
      </dsp:nvSpPr>
      <dsp:spPr>
        <a:xfrm rot="5400000">
          <a:off x="1314461"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4615249"/>
        <a:ext cx="1350198" cy="1551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DD8CA-8DC8-4584-9270-7E2D52F8C532}">
      <dsp:nvSpPr>
        <dsp:cNvPr id="0" name=""/>
        <dsp:cNvSpPr/>
      </dsp:nvSpPr>
      <dsp:spPr>
        <a:xfrm rot="5400000">
          <a:off x="3432932"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Metadata description</a:t>
          </a:r>
        </a:p>
      </dsp:txBody>
      <dsp:txXfrm rot="-5400000">
        <a:off x="3885158" y="787753"/>
        <a:ext cx="1350198" cy="1551951"/>
      </dsp:txXfrm>
    </dsp:sp>
    <dsp:sp modelId="{A9C1F33E-59FF-4320-AEA9-89045BCC383F}">
      <dsp:nvSpPr>
        <dsp:cNvPr id="0" name=""/>
        <dsp:cNvSpPr/>
      </dsp:nvSpPr>
      <dsp:spPr>
        <a:xfrm>
          <a:off x="5600554" y="887333"/>
          <a:ext cx="2516190" cy="1352790"/>
        </a:xfrm>
        <a:prstGeom prst="rect">
          <a:avLst/>
        </a:prstGeom>
        <a:noFill/>
        <a:ln>
          <a:noFill/>
        </a:ln>
        <a:effectLst/>
      </dsp:spPr>
      <dsp:style>
        <a:lnRef idx="0">
          <a:scrgbClr r="0" g="0" b="0"/>
        </a:lnRef>
        <a:fillRef idx="0">
          <a:scrgbClr r="0" g="0" b="0"/>
        </a:fillRef>
        <a:effectRef idx="0">
          <a:scrgbClr r="0" g="0" b="0"/>
        </a:effectRef>
        <a:fontRef idx="minor"/>
      </dsp:style>
    </dsp:sp>
    <dsp:sp modelId="{EC3EAA61-BA3D-472A-90C3-0EE57A8EF402}">
      <dsp:nvSpPr>
        <dsp:cNvPr id="0" name=""/>
        <dsp:cNvSpPr/>
      </dsp:nvSpPr>
      <dsp:spPr>
        <a:xfrm rot="5400000">
          <a:off x="1314461"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787753"/>
        <a:ext cx="1350198" cy="1551951"/>
      </dsp:txXfrm>
    </dsp:sp>
    <dsp:sp modelId="{750FF315-18DB-41D5-9FE1-FC9ADA5B2F4F}">
      <dsp:nvSpPr>
        <dsp:cNvPr id="0" name=""/>
        <dsp:cNvSpPr/>
      </dsp:nvSpPr>
      <dsp:spPr>
        <a:xfrm rot="5400000">
          <a:off x="2369638"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Data distribution plots</a:t>
          </a:r>
        </a:p>
      </dsp:txBody>
      <dsp:txXfrm rot="-5400000">
        <a:off x="2821864" y="2701501"/>
        <a:ext cx="1350198" cy="1551951"/>
      </dsp:txXfrm>
    </dsp:sp>
    <dsp:sp modelId="{235721BA-499D-4E9A-8C06-F7980C15ECF1}">
      <dsp:nvSpPr>
        <dsp:cNvPr id="0" name=""/>
        <dsp:cNvSpPr/>
      </dsp:nvSpPr>
      <dsp:spPr>
        <a:xfrm>
          <a:off x="0" y="2801081"/>
          <a:ext cx="2435023" cy="1352790"/>
        </a:xfrm>
        <a:prstGeom prst="rect">
          <a:avLst/>
        </a:prstGeom>
        <a:noFill/>
        <a:ln>
          <a:noFill/>
        </a:ln>
        <a:effectLst/>
      </dsp:spPr>
      <dsp:style>
        <a:lnRef idx="0">
          <a:scrgbClr r="0" g="0" b="0"/>
        </a:lnRef>
        <a:fillRef idx="0">
          <a:scrgbClr r="0" g="0" b="0"/>
        </a:fillRef>
        <a:effectRef idx="0">
          <a:scrgbClr r="0" g="0" b="0"/>
        </a:effectRef>
        <a:fontRef idx="minor"/>
      </dsp:style>
    </dsp:sp>
    <dsp:sp modelId="{E97F0630-FC66-442A-8DF3-3ED1C479C146}">
      <dsp:nvSpPr>
        <dsp:cNvPr id="0" name=""/>
        <dsp:cNvSpPr/>
      </dsp:nvSpPr>
      <dsp:spPr>
        <a:xfrm rot="5400000">
          <a:off x="4488109"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940335" y="2701501"/>
        <a:ext cx="1350198" cy="1551951"/>
      </dsp:txXfrm>
    </dsp:sp>
    <dsp:sp modelId="{41A8F402-1C21-45F8-A957-54CD3C03551B}">
      <dsp:nvSpPr>
        <dsp:cNvPr id="0" name=""/>
        <dsp:cNvSpPr/>
      </dsp:nvSpPr>
      <dsp:spPr>
        <a:xfrm rot="5400000">
          <a:off x="3432932"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Summary metrics</a:t>
          </a:r>
        </a:p>
      </dsp:txBody>
      <dsp:txXfrm rot="-5400000">
        <a:off x="3885158" y="4615249"/>
        <a:ext cx="1350198" cy="1551951"/>
      </dsp:txXfrm>
    </dsp:sp>
    <dsp:sp modelId="{A1E16C18-DC54-48F6-AB7F-B224A87C4D9C}">
      <dsp:nvSpPr>
        <dsp:cNvPr id="0" name=""/>
        <dsp:cNvSpPr/>
      </dsp:nvSpPr>
      <dsp:spPr>
        <a:xfrm>
          <a:off x="5600554" y="4714829"/>
          <a:ext cx="2516190" cy="1352790"/>
        </a:xfrm>
        <a:prstGeom prst="rect">
          <a:avLst/>
        </a:prstGeom>
        <a:noFill/>
        <a:ln>
          <a:noFill/>
        </a:ln>
        <a:effectLst/>
      </dsp:spPr>
      <dsp:style>
        <a:lnRef idx="0">
          <a:scrgbClr r="0" g="0" b="0"/>
        </a:lnRef>
        <a:fillRef idx="0">
          <a:scrgbClr r="0" g="0" b="0"/>
        </a:fillRef>
        <a:effectRef idx="0">
          <a:scrgbClr r="0" g="0" b="0"/>
        </a:effectRef>
        <a:fontRef idx="minor"/>
      </dsp:style>
    </dsp:sp>
    <dsp:sp modelId="{3C4EB2C4-9BC2-4ABD-9620-B107602AB20A}">
      <dsp:nvSpPr>
        <dsp:cNvPr id="0" name=""/>
        <dsp:cNvSpPr/>
      </dsp:nvSpPr>
      <dsp:spPr>
        <a:xfrm rot="5400000">
          <a:off x="1314461"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4615249"/>
        <a:ext cx="1350198" cy="15519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DD8CA-8DC8-4584-9270-7E2D52F8C532}">
      <dsp:nvSpPr>
        <dsp:cNvPr id="0" name=""/>
        <dsp:cNvSpPr/>
      </dsp:nvSpPr>
      <dsp:spPr>
        <a:xfrm rot="5400000">
          <a:off x="3432932"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Bivariate analysis on continuous variables</a:t>
          </a:r>
          <a:endParaRPr lang="en-IN" sz="1800" kern="1200" dirty="0"/>
        </a:p>
      </dsp:txBody>
      <dsp:txXfrm rot="-5400000">
        <a:off x="3885158" y="787753"/>
        <a:ext cx="1350198" cy="1551951"/>
      </dsp:txXfrm>
    </dsp:sp>
    <dsp:sp modelId="{A9C1F33E-59FF-4320-AEA9-89045BCC383F}">
      <dsp:nvSpPr>
        <dsp:cNvPr id="0" name=""/>
        <dsp:cNvSpPr/>
      </dsp:nvSpPr>
      <dsp:spPr>
        <a:xfrm>
          <a:off x="5600554" y="887333"/>
          <a:ext cx="2516190" cy="1352790"/>
        </a:xfrm>
        <a:prstGeom prst="rect">
          <a:avLst/>
        </a:prstGeom>
        <a:noFill/>
        <a:ln>
          <a:noFill/>
        </a:ln>
        <a:effectLst/>
      </dsp:spPr>
      <dsp:style>
        <a:lnRef idx="0">
          <a:scrgbClr r="0" g="0" b="0"/>
        </a:lnRef>
        <a:fillRef idx="0">
          <a:scrgbClr r="0" g="0" b="0"/>
        </a:fillRef>
        <a:effectRef idx="0">
          <a:scrgbClr r="0" g="0" b="0"/>
        </a:effectRef>
        <a:fontRef idx="minor"/>
      </dsp:style>
    </dsp:sp>
    <dsp:sp modelId="{EC3EAA61-BA3D-472A-90C3-0EE57A8EF402}">
      <dsp:nvSpPr>
        <dsp:cNvPr id="0" name=""/>
        <dsp:cNvSpPr/>
      </dsp:nvSpPr>
      <dsp:spPr>
        <a:xfrm rot="5400000">
          <a:off x="1314461"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787753"/>
        <a:ext cx="1350198" cy="1551951"/>
      </dsp:txXfrm>
    </dsp:sp>
    <dsp:sp modelId="{750FF315-18DB-41D5-9FE1-FC9ADA5B2F4F}">
      <dsp:nvSpPr>
        <dsp:cNvPr id="0" name=""/>
        <dsp:cNvSpPr/>
      </dsp:nvSpPr>
      <dsp:spPr>
        <a:xfrm rot="5400000">
          <a:off x="2369638"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Bivariate analysis on categorical variables</a:t>
          </a:r>
        </a:p>
        <a:p>
          <a:pPr marL="0" lvl="0" indent="0" algn="ctr" defTabSz="800100">
            <a:lnSpc>
              <a:spcPct val="90000"/>
            </a:lnSpc>
            <a:spcBef>
              <a:spcPct val="0"/>
            </a:spcBef>
            <a:spcAft>
              <a:spcPct val="35000"/>
            </a:spcAft>
            <a:buNone/>
          </a:pPr>
          <a:endParaRPr lang="en-IN" sz="1800" kern="1200" dirty="0"/>
        </a:p>
      </dsp:txBody>
      <dsp:txXfrm rot="-5400000">
        <a:off x="2821864" y="2701501"/>
        <a:ext cx="1350198" cy="1551951"/>
      </dsp:txXfrm>
    </dsp:sp>
    <dsp:sp modelId="{235721BA-499D-4E9A-8C06-F7980C15ECF1}">
      <dsp:nvSpPr>
        <dsp:cNvPr id="0" name=""/>
        <dsp:cNvSpPr/>
      </dsp:nvSpPr>
      <dsp:spPr>
        <a:xfrm>
          <a:off x="0" y="2801081"/>
          <a:ext cx="2435023" cy="1352790"/>
        </a:xfrm>
        <a:prstGeom prst="rect">
          <a:avLst/>
        </a:prstGeom>
        <a:noFill/>
        <a:ln>
          <a:noFill/>
        </a:ln>
        <a:effectLst/>
      </dsp:spPr>
      <dsp:style>
        <a:lnRef idx="0">
          <a:scrgbClr r="0" g="0" b="0"/>
        </a:lnRef>
        <a:fillRef idx="0">
          <a:scrgbClr r="0" g="0" b="0"/>
        </a:fillRef>
        <a:effectRef idx="0">
          <a:scrgbClr r="0" g="0" b="0"/>
        </a:effectRef>
        <a:fontRef idx="minor"/>
      </dsp:style>
    </dsp:sp>
    <dsp:sp modelId="{E97F0630-FC66-442A-8DF3-3ED1C479C146}">
      <dsp:nvSpPr>
        <dsp:cNvPr id="0" name=""/>
        <dsp:cNvSpPr/>
      </dsp:nvSpPr>
      <dsp:spPr>
        <a:xfrm rot="5400000">
          <a:off x="4488109"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940335" y="2701501"/>
        <a:ext cx="1350198" cy="1551951"/>
      </dsp:txXfrm>
    </dsp:sp>
    <dsp:sp modelId="{41A8F402-1C21-45F8-A957-54CD3C03551B}">
      <dsp:nvSpPr>
        <dsp:cNvPr id="0" name=""/>
        <dsp:cNvSpPr/>
      </dsp:nvSpPr>
      <dsp:spPr>
        <a:xfrm rot="5400000">
          <a:off x="3432932"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Summary metrics</a:t>
          </a:r>
        </a:p>
      </dsp:txBody>
      <dsp:txXfrm rot="-5400000">
        <a:off x="3885158" y="4615249"/>
        <a:ext cx="1350198" cy="1551951"/>
      </dsp:txXfrm>
    </dsp:sp>
    <dsp:sp modelId="{A1E16C18-DC54-48F6-AB7F-B224A87C4D9C}">
      <dsp:nvSpPr>
        <dsp:cNvPr id="0" name=""/>
        <dsp:cNvSpPr/>
      </dsp:nvSpPr>
      <dsp:spPr>
        <a:xfrm>
          <a:off x="5600554" y="4714829"/>
          <a:ext cx="2516190" cy="1352790"/>
        </a:xfrm>
        <a:prstGeom prst="rect">
          <a:avLst/>
        </a:prstGeom>
        <a:noFill/>
        <a:ln>
          <a:noFill/>
        </a:ln>
        <a:effectLst/>
      </dsp:spPr>
      <dsp:style>
        <a:lnRef idx="0">
          <a:scrgbClr r="0" g="0" b="0"/>
        </a:lnRef>
        <a:fillRef idx="0">
          <a:scrgbClr r="0" g="0" b="0"/>
        </a:fillRef>
        <a:effectRef idx="0">
          <a:scrgbClr r="0" g="0" b="0"/>
        </a:effectRef>
        <a:fontRef idx="minor"/>
      </dsp:style>
    </dsp:sp>
    <dsp:sp modelId="{3C4EB2C4-9BC2-4ABD-9620-B107602AB20A}">
      <dsp:nvSpPr>
        <dsp:cNvPr id="0" name=""/>
        <dsp:cNvSpPr/>
      </dsp:nvSpPr>
      <dsp:spPr>
        <a:xfrm rot="5400000">
          <a:off x="1314461"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4615249"/>
        <a:ext cx="1350198" cy="155195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53475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33315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427699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13859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8CEAE-9ACF-4870-96B2-2FDD755B4008}"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88955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8CEAE-9ACF-4870-96B2-2FDD755B4008}"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6396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8CEAE-9ACF-4870-96B2-2FDD755B4008}"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78139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8CEAE-9ACF-4870-96B2-2FDD755B4008}"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132081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8CEAE-9ACF-4870-96B2-2FDD755B4008}" type="datetimeFigureOut">
              <a:rPr lang="en-IN" smtClean="0"/>
              <a:t>23-09-2024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70675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8CEAE-9ACF-4870-96B2-2FDD755B4008}"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47094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8CEAE-9ACF-4870-96B2-2FDD755B4008}"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6888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8CEAE-9ACF-4870-96B2-2FDD755B4008}" type="datetimeFigureOut">
              <a:rPr lang="en-IN" smtClean="0"/>
              <a:t>23-09-2024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4AC96-115D-4CF4-9B0B-0F2A89887B52}" type="slidenum">
              <a:rPr lang="en-IN" smtClean="0"/>
              <a:t>‹#›</a:t>
            </a:fld>
            <a:endParaRPr lang="en-IN"/>
          </a:p>
        </p:txBody>
      </p:sp>
    </p:spTree>
    <p:extLst>
      <p:ext uri="{BB962C8B-B14F-4D97-AF65-F5344CB8AC3E}">
        <p14:creationId xmlns:p14="http://schemas.microsoft.com/office/powerpoint/2010/main" val="3778084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bin"/><Relationship Id="rId10" Type="http://schemas.openxmlformats.org/officeDocument/2006/relationships/image" Target="../media/image9.jpg"/><Relationship Id="rId4" Type="http://schemas.openxmlformats.org/officeDocument/2006/relationships/image" Target="../media/image3.bin"/><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48.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0.svg"/><Relationship Id="rId7" Type="http://schemas.openxmlformats.org/officeDocument/2006/relationships/diagramColors" Target="../diagrams/colors3.xml"/><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3.bin"/><Relationship Id="rId2" Type="http://schemas.openxmlformats.org/officeDocument/2006/relationships/image" Target="../media/image52.bin"/><Relationship Id="rId1" Type="http://schemas.openxmlformats.org/officeDocument/2006/relationships/slideLayout" Target="../slideLayouts/slideLayout7.xml"/><Relationship Id="rId4" Type="http://schemas.openxmlformats.org/officeDocument/2006/relationships/image" Target="../media/image54.bin"/></Relationships>
</file>

<file path=ppt/slides/_rels/slide2.xml.rels><?xml version="1.0" encoding="UTF-8" standalone="yes"?>
<Relationships xmlns="http://schemas.openxmlformats.org/package/2006/relationships"><Relationship Id="rId8" Type="http://schemas.openxmlformats.org/officeDocument/2006/relationships/image" Target="../media/image15.bin"/><Relationship Id="rId3" Type="http://schemas.openxmlformats.org/officeDocument/2006/relationships/image" Target="../media/image10.bin"/><Relationship Id="rId7" Type="http://schemas.openxmlformats.org/officeDocument/2006/relationships/image" Target="../media/image14.bin"/><Relationship Id="rId12" Type="http://schemas.openxmlformats.org/officeDocument/2006/relationships/image" Target="../media/image19.png"/><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13.bin"/><Relationship Id="rId11" Type="http://schemas.openxmlformats.org/officeDocument/2006/relationships/image" Target="../media/image18.bin"/><Relationship Id="rId5" Type="http://schemas.openxmlformats.org/officeDocument/2006/relationships/image" Target="../media/image12.bin"/><Relationship Id="rId10" Type="http://schemas.openxmlformats.org/officeDocument/2006/relationships/image" Target="../media/image17.bin"/><Relationship Id="rId4" Type="http://schemas.openxmlformats.org/officeDocument/2006/relationships/image" Target="../media/image11.bin"/><Relationship Id="rId9" Type="http://schemas.openxmlformats.org/officeDocument/2006/relationships/image" Target="../media/image16.bin"/></Relationships>
</file>

<file path=ppt/slides/_rels/slide3.xml.rels><?xml version="1.0" encoding="UTF-8" standalone="yes"?>
<Relationships xmlns="http://schemas.openxmlformats.org/package/2006/relationships"><Relationship Id="rId8" Type="http://schemas.openxmlformats.org/officeDocument/2006/relationships/image" Target="../media/image25.bin"/><Relationship Id="rId3" Type="http://schemas.openxmlformats.org/officeDocument/2006/relationships/image" Target="../media/image20.bin"/><Relationship Id="rId7" Type="http://schemas.openxmlformats.org/officeDocument/2006/relationships/image" Target="../media/image24.jpeg"/><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23.bin"/><Relationship Id="rId11" Type="http://schemas.openxmlformats.org/officeDocument/2006/relationships/image" Target="../media/image28.bin"/><Relationship Id="rId5" Type="http://schemas.openxmlformats.org/officeDocument/2006/relationships/image" Target="../media/image22.jpeg"/><Relationship Id="rId10" Type="http://schemas.openxmlformats.org/officeDocument/2006/relationships/image" Target="../media/image27.bin"/><Relationship Id="rId4" Type="http://schemas.openxmlformats.org/officeDocument/2006/relationships/image" Target="../media/image21.bin"/><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0.svg"/><Relationship Id="rId7" Type="http://schemas.openxmlformats.org/officeDocument/2006/relationships/diagramColors" Target="../diagrams/colors1.xm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3.svg"/><Relationship Id="rId7" Type="http://schemas.openxmlformats.org/officeDocument/2006/relationships/diagramColors" Target="../diagrams/colors2.xml"/><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03" name="Rect">
            <a:extLst>
              <a:ext uri="{FF2B5EF4-FFF2-40B4-BE49-F238E27FC236}">
                <a16:creationId xmlns:a16="http://schemas.microsoft.com/office/drawing/2014/main" id="{A8642F66-C0BB-4949-9A9C-024B120A5D52}"/>
              </a:ext>
            </a:extLst>
          </p:cNvPr>
          <p:cNvPicPr>
            <a:picLocks noChangeAspect="1"/>
          </p:cNvPicPr>
          <p:nvPr/>
        </p:nvPicPr>
        <p:blipFill>
          <a:blip r:embed="rId3"/>
          <a:srcRect/>
          <a:stretch/>
        </p:blipFill>
        <p:spPr>
          <a:xfrm>
            <a:off x="13690337" y="3441033"/>
            <a:ext cx="4595730" cy="6304546"/>
          </a:xfrm>
          <a:prstGeom prst="rect">
            <a:avLst/>
          </a:prstGeom>
        </p:spPr>
      </p:pic>
      <p:pic>
        <p:nvPicPr>
          <p:cNvPr id="30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139612" y="2145030"/>
            <a:ext cx="2057400" cy="2057400"/>
          </a:xfrm>
          <a:prstGeom prst="rect">
            <a:avLst/>
          </a:prstGeom>
        </p:spPr>
      </p:pic>
      <p:sp>
        <p:nvSpPr>
          <p:cNvPr id="307" name="Presenter Name-479">
            <a:extLst>
              <a:ext uri="{FF2B5EF4-FFF2-40B4-BE49-F238E27FC236}">
                <a16:creationId xmlns:a16="http://schemas.microsoft.com/office/drawing/2014/main" id="{111B4A49-B930-4A89-A1CD-6CA2B3D95AED}"/>
              </a:ext>
            </a:extLst>
          </p:cNvPr>
          <p:cNvSpPr txBox="1"/>
          <p:nvPr/>
        </p:nvSpPr>
        <p:spPr>
          <a:xfrm>
            <a:off x="1981200" y="8537258"/>
            <a:ext cx="3719512" cy="485775"/>
          </a:xfrm>
          <a:prstGeom prst="rect">
            <a:avLst/>
          </a:prstGeom>
          <a:noFill/>
        </p:spPr>
        <p:txBody>
          <a:bodyPr vertOverflow="clip" horzOverflow="clip" wrap="square" lIns="0" tIns="0" rIns="0" bIns="0" rtlCol="0" anchor="t">
            <a:spAutoFit/>
          </a:bodyPr>
          <a:lstStyle/>
          <a:p>
            <a:pPr algn="l">
              <a:lnSpc>
                <a:spcPts val="3780"/>
              </a:lnSpc>
            </a:pPr>
            <a:r>
              <a:rPr lang="en-US" sz="2700" b="1" spc="-14" dirty="0">
                <a:solidFill>
                  <a:srgbClr val="0C0C0C">
                    <a:alpha val="100000"/>
                  </a:srgbClr>
                </a:solidFill>
                <a:latin typeface="Manrope" panose="00000700000000000000" pitchFamily="2" charset="0"/>
              </a:rPr>
              <a:t>BIPUL RANJAN  KUMAR</a:t>
            </a:r>
          </a:p>
        </p:txBody>
      </p:sp>
      <p:sp>
        <p:nvSpPr>
          <p:cNvPr id="309" name="Presenter Designation-402">
            <a:extLst>
              <a:ext uri="{FF2B5EF4-FFF2-40B4-BE49-F238E27FC236}">
                <a16:creationId xmlns:a16="http://schemas.microsoft.com/office/drawing/2014/main" id="{111B4A49-B930-4A89-A1CD-6CA2B3D95AED}"/>
              </a:ext>
            </a:extLst>
          </p:cNvPr>
          <p:cNvSpPr txBox="1"/>
          <p:nvPr/>
        </p:nvSpPr>
        <p:spPr>
          <a:xfrm>
            <a:off x="1981200" y="9017222"/>
            <a:ext cx="3719512" cy="330155"/>
          </a:xfrm>
          <a:prstGeom prst="rect">
            <a:avLst/>
          </a:prstGeom>
          <a:noFill/>
        </p:spPr>
        <p:txBody>
          <a:bodyPr vertOverflow="clip" horzOverflow="clip" wrap="square" lIns="0" tIns="0" rIns="0" bIns="0" rtlCol="0" anchor="t">
            <a:spAutoFit/>
          </a:bodyPr>
          <a:lstStyle/>
          <a:p>
            <a:pPr algn="l">
              <a:lnSpc>
                <a:spcPts val="2808"/>
              </a:lnSpc>
            </a:pPr>
            <a:r>
              <a:rPr lang="en-US" sz="1800" spc="27" dirty="0">
                <a:solidFill>
                  <a:srgbClr val="404040">
                    <a:alpha val="100000"/>
                  </a:srgbClr>
                </a:solidFill>
                <a:latin typeface="Manrope" panose="00000700000000000000" pitchFamily="2" charset="0"/>
              </a:rPr>
              <a:t>Learner: Data Analysis</a:t>
            </a:r>
          </a:p>
        </p:txBody>
      </p:sp>
      <p:pic>
        <p:nvPicPr>
          <p:cNvPr id="311" name="sgPresentorImageNode">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5">
            <a:alphaModFix/>
          </a:blip>
          <a:stretch/>
        </p:blipFill>
        <p:spPr>
          <a:xfrm>
            <a:off x="800100" y="8448675"/>
            <a:ext cx="1038225" cy="1038225"/>
          </a:xfrm>
          <a:prstGeom prst="rect">
            <a:avLst/>
          </a:prstGeom>
        </p:spPr>
      </p:pic>
      <p:sp>
        <p:nvSpPr>
          <p:cNvPr id="313" name="Awesome Presentation Title-0">
            <a:extLst>
              <a:ext uri="{FF2B5EF4-FFF2-40B4-BE49-F238E27FC236}">
                <a16:creationId xmlns:a16="http://schemas.microsoft.com/office/drawing/2014/main" id="{111B4A49-B930-4A89-A1CD-6CA2B3D95AED}"/>
              </a:ext>
            </a:extLst>
          </p:cNvPr>
          <p:cNvSpPr txBox="1"/>
          <p:nvPr/>
        </p:nvSpPr>
        <p:spPr>
          <a:xfrm>
            <a:off x="752475" y="6084570"/>
            <a:ext cx="11787188" cy="1171575"/>
          </a:xfrm>
          <a:prstGeom prst="rect">
            <a:avLst/>
          </a:prstGeom>
          <a:noFill/>
        </p:spPr>
        <p:txBody>
          <a:bodyPr vertOverflow="clip" horzOverflow="clip" wrap="square" lIns="0" tIns="0" rIns="0" bIns="0" rtlCol="0" anchor="t">
            <a:spAutoFit/>
          </a:bodyPr>
          <a:lstStyle/>
          <a:p>
            <a:pPr algn="l">
              <a:lnSpc>
                <a:spcPts val="8424"/>
              </a:lnSpc>
            </a:pPr>
            <a:r>
              <a:rPr lang="en-US" sz="7200" spc="-36" dirty="0">
                <a:solidFill>
                  <a:srgbClr val="0C0C0C">
                    <a:alpha val="100000"/>
                  </a:srgbClr>
                </a:solidFill>
                <a:latin typeface="Manrope ExtraLight" panose="00000700000000000000" pitchFamily="2" charset="0"/>
              </a:rPr>
              <a:t>EDA for Credit Risk Analysis</a:t>
            </a:r>
          </a:p>
        </p:txBody>
      </p:sp>
      <p:sp>
        <p:nvSpPr>
          <p:cNvPr id="315" name="A small sentence which explains all about this presentation-0">
            <a:extLst>
              <a:ext uri="{FF2B5EF4-FFF2-40B4-BE49-F238E27FC236}">
                <a16:creationId xmlns:a16="http://schemas.microsoft.com/office/drawing/2014/main" id="{111B4A49-B930-4A89-A1CD-6CA2B3D95AED}"/>
              </a:ext>
            </a:extLst>
          </p:cNvPr>
          <p:cNvSpPr txBox="1"/>
          <p:nvPr/>
        </p:nvSpPr>
        <p:spPr>
          <a:xfrm>
            <a:off x="752475" y="7357586"/>
            <a:ext cx="11787188" cy="419100"/>
          </a:xfrm>
          <a:prstGeom prst="rect">
            <a:avLst/>
          </a:prstGeom>
          <a:noFill/>
        </p:spPr>
        <p:txBody>
          <a:bodyPr vertOverflow="clip" horzOverflow="clip" wrap="square" lIns="0" tIns="0" rIns="0" bIns="0" rtlCol="0" anchor="t">
            <a:spAutoFit/>
          </a:bodyPr>
          <a:lstStyle/>
          <a:p>
            <a:pPr algn="l">
              <a:lnSpc>
                <a:spcPts val="3192"/>
              </a:lnSpc>
            </a:pPr>
            <a:r>
              <a:rPr lang="en-US" sz="2100" spc="32" dirty="0">
                <a:solidFill>
                  <a:srgbClr val="404040">
                    <a:alpha val="100000"/>
                  </a:srgbClr>
                </a:solidFill>
                <a:latin typeface="Manrope" panose="00000700000000000000" pitchFamily="2" charset="0"/>
              </a:rPr>
              <a:t>A Case Study on Identifying Loan Defaulters and Their Factors</a:t>
            </a:r>
          </a:p>
        </p:txBody>
      </p:sp>
      <p:sp>
        <p:nvSpPr>
          <p:cNvPr id="3" name="Presenter Name-479">
            <a:extLst>
              <a:ext uri="{FF2B5EF4-FFF2-40B4-BE49-F238E27FC236}">
                <a16:creationId xmlns:a16="http://schemas.microsoft.com/office/drawing/2014/main" id="{E933A7B9-16A4-0B93-CCC4-372F9D000910}"/>
              </a:ext>
            </a:extLst>
          </p:cNvPr>
          <p:cNvSpPr txBox="1"/>
          <p:nvPr/>
        </p:nvSpPr>
        <p:spPr>
          <a:xfrm>
            <a:off x="9456740" y="8537257"/>
            <a:ext cx="3719512" cy="456728"/>
          </a:xfrm>
          <a:prstGeom prst="rect">
            <a:avLst/>
          </a:prstGeom>
          <a:noFill/>
        </p:spPr>
        <p:txBody>
          <a:bodyPr vertOverflow="clip" horzOverflow="clip" wrap="square" lIns="0" tIns="0" rIns="0" bIns="0" rtlCol="0" anchor="t">
            <a:spAutoFit/>
          </a:bodyPr>
          <a:lstStyle/>
          <a:p>
            <a:pPr algn="l">
              <a:lnSpc>
                <a:spcPts val="3780"/>
              </a:lnSpc>
            </a:pPr>
            <a:r>
              <a:rPr lang="en-US" sz="2700" b="1" spc="-14" dirty="0">
                <a:solidFill>
                  <a:srgbClr val="0C0C0C">
                    <a:alpha val="100000"/>
                  </a:srgbClr>
                </a:solidFill>
                <a:latin typeface="Manrope" panose="00000700000000000000" pitchFamily="2" charset="0"/>
              </a:rPr>
              <a:t>ANKIT KUMAR</a:t>
            </a:r>
          </a:p>
        </p:txBody>
      </p:sp>
      <p:sp>
        <p:nvSpPr>
          <p:cNvPr id="4" name="Presenter Designation-402">
            <a:extLst>
              <a:ext uri="{FF2B5EF4-FFF2-40B4-BE49-F238E27FC236}">
                <a16:creationId xmlns:a16="http://schemas.microsoft.com/office/drawing/2014/main" id="{EA2C478D-54B4-6AE2-1989-AF13460F617B}"/>
              </a:ext>
            </a:extLst>
          </p:cNvPr>
          <p:cNvSpPr txBox="1"/>
          <p:nvPr/>
        </p:nvSpPr>
        <p:spPr>
          <a:xfrm>
            <a:off x="9448800" y="9013969"/>
            <a:ext cx="3719512" cy="330155"/>
          </a:xfrm>
          <a:prstGeom prst="rect">
            <a:avLst/>
          </a:prstGeom>
          <a:noFill/>
        </p:spPr>
        <p:txBody>
          <a:bodyPr vertOverflow="clip" horzOverflow="clip" wrap="square" lIns="0" tIns="0" rIns="0" bIns="0" rtlCol="0" anchor="t">
            <a:spAutoFit/>
          </a:bodyPr>
          <a:lstStyle/>
          <a:p>
            <a:pPr algn="l">
              <a:lnSpc>
                <a:spcPts val="2808"/>
              </a:lnSpc>
            </a:pPr>
            <a:r>
              <a:rPr lang="en-US" sz="1800" spc="27" dirty="0">
                <a:solidFill>
                  <a:srgbClr val="404040">
                    <a:alpha val="100000"/>
                  </a:srgbClr>
                </a:solidFill>
                <a:latin typeface="Manrope" panose="00000700000000000000" pitchFamily="2" charset="0"/>
              </a:rPr>
              <a:t>Learner: Data Analysis</a:t>
            </a:r>
          </a:p>
        </p:txBody>
      </p:sp>
      <p:pic>
        <p:nvPicPr>
          <p:cNvPr id="10" name="Picture 9" descr="A diagram of a diagram&#10;&#10;Description automatically generated">
            <a:extLst>
              <a:ext uri="{FF2B5EF4-FFF2-40B4-BE49-F238E27FC236}">
                <a16:creationId xmlns:a16="http://schemas.microsoft.com/office/drawing/2014/main" id="{5E521F62-3054-1161-A5AA-B9AE46D44BAA}"/>
              </a:ext>
            </a:extLst>
          </p:cNvPr>
          <p:cNvPicPr>
            <a:picLocks noChangeAspect="1"/>
          </p:cNvPicPr>
          <p:nvPr/>
        </p:nvPicPr>
        <p:blipFill>
          <a:blip r:embed="rId6">
            <a:extLst>
              <a:ext uri="{28A0092B-C50C-407E-A947-70E740481C1C}">
                <a14:useLocalDpi xmlns:a14="http://schemas.microsoft.com/office/drawing/2010/main" val="0"/>
              </a:ext>
            </a:extLst>
          </a:blip>
          <a:srcRect l="1921" t="6179" r="2675" b="5811"/>
          <a:stretch/>
        </p:blipFill>
        <p:spPr>
          <a:xfrm>
            <a:off x="312283" y="879253"/>
            <a:ext cx="10776857" cy="3449405"/>
          </a:xfrm>
          <a:prstGeom prst="rect">
            <a:avLst/>
          </a:prstGeom>
          <a:ln>
            <a:solidFill>
              <a:srgbClr val="00B0F0"/>
            </a:solidFill>
          </a:ln>
        </p:spPr>
      </p:pic>
      <p:pic>
        <p:nvPicPr>
          <p:cNvPr id="20" name="Picture 19" descr="A red and white logo&#10;&#10;Description automatically generated">
            <a:extLst>
              <a:ext uri="{FF2B5EF4-FFF2-40B4-BE49-F238E27FC236}">
                <a16:creationId xmlns:a16="http://schemas.microsoft.com/office/drawing/2014/main" id="{BF802581-7C92-C766-AB7E-D808B9BE50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55378" y="210396"/>
            <a:ext cx="1305577" cy="1305577"/>
          </a:xfrm>
          <a:prstGeom prst="rect">
            <a:avLst/>
          </a:prstGeom>
        </p:spPr>
      </p:pic>
      <p:pic>
        <p:nvPicPr>
          <p:cNvPr id="22" name="Picture 21" descr="A blue and yellow snake logo&#10;&#10;Description automatically generated">
            <a:extLst>
              <a:ext uri="{FF2B5EF4-FFF2-40B4-BE49-F238E27FC236}">
                <a16:creationId xmlns:a16="http://schemas.microsoft.com/office/drawing/2014/main" id="{646ED860-45B5-F1EF-431C-8A864DA57B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327766" y="190176"/>
            <a:ext cx="1312634" cy="1306800"/>
          </a:xfrm>
          <a:prstGeom prst="rect">
            <a:avLst/>
          </a:prstGeom>
        </p:spPr>
      </p:pic>
      <p:pic>
        <p:nvPicPr>
          <p:cNvPr id="24" name="Picture 23" descr="A logo with orange circles and grey dots&#10;&#10;Description automatically generated">
            <a:extLst>
              <a:ext uri="{FF2B5EF4-FFF2-40B4-BE49-F238E27FC236}">
                <a16:creationId xmlns:a16="http://schemas.microsoft.com/office/drawing/2014/main" id="{082140E7-1039-A74C-D677-F85B085991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97989" y="231475"/>
            <a:ext cx="1123200" cy="1306800"/>
          </a:xfrm>
          <a:prstGeom prst="rect">
            <a:avLst/>
          </a:prstGeom>
        </p:spPr>
      </p:pic>
      <p:pic>
        <p:nvPicPr>
          <p:cNvPr id="5" name="sgPresentorImageNode">
            <a:extLst>
              <a:ext uri="{FF2B5EF4-FFF2-40B4-BE49-F238E27FC236}">
                <a16:creationId xmlns:a16="http://schemas.microsoft.com/office/drawing/2014/main" id="{8AEB3963-A03E-9B53-511E-1E6006E62495}"/>
              </a:ext>
            </a:extLst>
          </p:cNvPr>
          <p:cNvPicPr preferRelativeResize="0">
            <a:picLocks noChangeAspect="1"/>
          </p:cNvPicPr>
          <p:nvPr/>
        </p:nvPicPr>
        <p:blipFill>
          <a:blip r:embed="rId10">
            <a:extLst>
              <a:ext uri="{28A0092B-C50C-407E-A947-70E740481C1C}">
                <a14:useLocalDpi xmlns:a14="http://schemas.microsoft.com/office/drawing/2010/main" val="0"/>
              </a:ext>
            </a:extLst>
          </a:blip>
          <a:srcRect/>
          <a:stretch/>
        </p:blipFill>
        <p:spPr>
          <a:xfrm>
            <a:off x="8275298" y="8369522"/>
            <a:ext cx="868702" cy="1038225"/>
          </a:xfrm>
          <a:prstGeom prst="rect">
            <a:avLst/>
          </a:prstGeom>
        </p:spPr>
      </p:pic>
    </p:spTree>
    <p:extLst>
      <p:ext uri="{BB962C8B-B14F-4D97-AF65-F5344CB8AC3E}">
        <p14:creationId xmlns:p14="http://schemas.microsoft.com/office/powerpoint/2010/main" val="364804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B1F3-2BF8-7984-F676-9DD30A9CFDEB}"/>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Univariate Analysis: Data Plots : </a:t>
            </a:r>
            <a:r>
              <a:rPr lang="en-US" sz="6000" kern="1200" dirty="0" err="1">
                <a:solidFill>
                  <a:schemeClr val="tx2"/>
                </a:solidFill>
                <a:latin typeface="+mj-lt"/>
                <a:ea typeface="+mj-ea"/>
                <a:cs typeface="+mj-cs"/>
              </a:rPr>
              <a:t>Piecharts</a:t>
            </a:r>
            <a:endParaRPr lang="en-US" sz="6000" kern="1200" dirty="0">
              <a:solidFill>
                <a:schemeClr val="tx2"/>
              </a:solidFill>
              <a:latin typeface="+mj-lt"/>
              <a:ea typeface="+mj-ea"/>
              <a:cs typeface="+mj-cs"/>
            </a:endParaRPr>
          </a:p>
        </p:txBody>
      </p:sp>
      <p:sp>
        <p:nvSpPr>
          <p:cNvPr id="13" name="Rectangle 12">
            <a:extLst>
              <a:ext uri="{FF2B5EF4-FFF2-40B4-BE49-F238E27FC236}">
                <a16:creationId xmlns:a16="http://schemas.microsoft.com/office/drawing/2014/main" id="{7C73238D-7CB1-DA8C-6303-BF2B12052EF7}"/>
              </a:ext>
            </a:extLst>
          </p:cNvPr>
          <p:cNvSpPr/>
          <p:nvPr/>
        </p:nvSpPr>
        <p:spPr>
          <a:xfrm>
            <a:off x="272143" y="57978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loan amount column</a:t>
            </a:r>
          </a:p>
          <a:p>
            <a:pPr algn="ctr"/>
            <a:endParaRPr lang="en-IN" dirty="0">
              <a:solidFill>
                <a:schemeClr val="tx1"/>
              </a:solidFill>
            </a:endParaRPr>
          </a:p>
        </p:txBody>
      </p:sp>
      <p:sp>
        <p:nvSpPr>
          <p:cNvPr id="14" name="Rectangle 13">
            <a:extLst>
              <a:ext uri="{FF2B5EF4-FFF2-40B4-BE49-F238E27FC236}">
                <a16:creationId xmlns:a16="http://schemas.microsoft.com/office/drawing/2014/main" id="{2AA00360-16A4-297A-FA93-77FE5543FD2B}"/>
              </a:ext>
            </a:extLst>
          </p:cNvPr>
          <p:cNvSpPr/>
          <p:nvPr/>
        </p:nvSpPr>
        <p:spPr>
          <a:xfrm>
            <a:off x="14800216" y="57978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80% of defaulter is having loan amount </a:t>
            </a:r>
            <a:r>
              <a:rPr lang="en-IN">
                <a:solidFill>
                  <a:schemeClr val="tx1"/>
                </a:solidFill>
              </a:rPr>
              <a:t>less than 21000</a:t>
            </a:r>
            <a:endParaRPr lang="en-IN" dirty="0">
              <a:solidFill>
                <a:schemeClr val="tx1"/>
              </a:solidFill>
            </a:endParaRPr>
          </a:p>
        </p:txBody>
      </p:sp>
      <p:pic>
        <p:nvPicPr>
          <p:cNvPr id="16" name="Graphic 15" descr="Thumbs Down outline">
            <a:extLst>
              <a:ext uri="{FF2B5EF4-FFF2-40B4-BE49-F238E27FC236}">
                <a16:creationId xmlns:a16="http://schemas.microsoft.com/office/drawing/2014/main" id="{07CD1620-E2CC-53A0-2349-7B331BD417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4800215" y="5790078"/>
            <a:ext cx="914400" cy="914400"/>
          </a:xfrm>
          <a:prstGeom prst="rect">
            <a:avLst/>
          </a:prstGeom>
        </p:spPr>
      </p:pic>
      <p:sp>
        <p:nvSpPr>
          <p:cNvPr id="3" name="Rectangle 2">
            <a:extLst>
              <a:ext uri="{FF2B5EF4-FFF2-40B4-BE49-F238E27FC236}">
                <a16:creationId xmlns:a16="http://schemas.microsoft.com/office/drawing/2014/main" id="{7F47F3FA-A252-22A2-1248-FB57BE5B8060}"/>
              </a:ext>
            </a:extLst>
          </p:cNvPr>
          <p:cNvSpPr/>
          <p:nvPr/>
        </p:nvSpPr>
        <p:spPr>
          <a:xfrm>
            <a:off x="272143" y="18354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Purpose column [ without </a:t>
            </a:r>
            <a:r>
              <a:rPr lang="en-IN" dirty="0" err="1">
                <a:solidFill>
                  <a:schemeClr val="tx1"/>
                </a:solidFill>
              </a:rPr>
              <a:t>debt_consolidation</a:t>
            </a:r>
            <a:r>
              <a:rPr lang="en-IN" dirty="0">
                <a:solidFill>
                  <a:schemeClr val="tx1"/>
                </a:solidFill>
              </a:rPr>
              <a:t> purpose] </a:t>
            </a:r>
          </a:p>
          <a:p>
            <a:pPr algn="ctr"/>
            <a:endParaRPr lang="en-IN" dirty="0">
              <a:solidFill>
                <a:schemeClr val="tx1"/>
              </a:solidFill>
            </a:endParaRPr>
          </a:p>
        </p:txBody>
      </p:sp>
      <p:sp>
        <p:nvSpPr>
          <p:cNvPr id="4" name="Rectangle 3">
            <a:extLst>
              <a:ext uri="{FF2B5EF4-FFF2-40B4-BE49-F238E27FC236}">
                <a16:creationId xmlns:a16="http://schemas.microsoft.com/office/drawing/2014/main" id="{F57BFB0C-F5DD-CDD2-FC6B-F33D92203CBD}"/>
              </a:ext>
            </a:extLst>
          </p:cNvPr>
          <p:cNvSpPr/>
          <p:nvPr/>
        </p:nvSpPr>
        <p:spPr>
          <a:xfrm>
            <a:off x="14800216" y="18354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Fully Paid for small business is 9.6%</a:t>
            </a:r>
          </a:p>
          <a:p>
            <a:pPr algn="ctr"/>
            <a:endParaRPr lang="en-IN" dirty="0">
              <a:solidFill>
                <a:schemeClr val="tx1"/>
              </a:solidFill>
            </a:endParaRPr>
          </a:p>
          <a:p>
            <a:pPr algn="ctr"/>
            <a:r>
              <a:rPr lang="en-IN" dirty="0">
                <a:solidFill>
                  <a:schemeClr val="tx1"/>
                </a:solidFill>
              </a:rPr>
              <a:t>Charged off for small business is 22.4 %</a:t>
            </a:r>
          </a:p>
        </p:txBody>
      </p:sp>
      <p:pic>
        <p:nvPicPr>
          <p:cNvPr id="6" name="Picture 5">
            <a:extLst>
              <a:ext uri="{FF2B5EF4-FFF2-40B4-BE49-F238E27FC236}">
                <a16:creationId xmlns:a16="http://schemas.microsoft.com/office/drawing/2014/main" id="{E0562FFC-F6A1-2F0F-D9DE-33F9DB10B167}"/>
              </a:ext>
            </a:extLst>
          </p:cNvPr>
          <p:cNvPicPr>
            <a:picLocks noChangeAspect="1"/>
          </p:cNvPicPr>
          <p:nvPr/>
        </p:nvPicPr>
        <p:blipFill>
          <a:blip r:embed="rId4"/>
          <a:stretch>
            <a:fillRect/>
          </a:stretch>
        </p:blipFill>
        <p:spPr>
          <a:xfrm>
            <a:off x="2829235" y="1827678"/>
            <a:ext cx="11667231" cy="2956816"/>
          </a:xfrm>
          <a:prstGeom prst="rect">
            <a:avLst/>
          </a:prstGeom>
          <a:ln>
            <a:solidFill>
              <a:schemeClr val="tx1"/>
            </a:solidFill>
          </a:ln>
        </p:spPr>
      </p:pic>
      <p:pic>
        <p:nvPicPr>
          <p:cNvPr id="11" name="Graphic 10" descr="Thumbs Down outline">
            <a:extLst>
              <a:ext uri="{FF2B5EF4-FFF2-40B4-BE49-F238E27FC236}">
                <a16:creationId xmlns:a16="http://schemas.microsoft.com/office/drawing/2014/main" id="{18F3FA6F-8614-F470-608B-7D38AFC260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4800215" y="1827678"/>
            <a:ext cx="914400" cy="914400"/>
          </a:xfrm>
          <a:prstGeom prst="rect">
            <a:avLst/>
          </a:prstGeom>
        </p:spPr>
      </p:pic>
      <p:pic>
        <p:nvPicPr>
          <p:cNvPr id="15" name="Picture 14">
            <a:extLst>
              <a:ext uri="{FF2B5EF4-FFF2-40B4-BE49-F238E27FC236}">
                <a16:creationId xmlns:a16="http://schemas.microsoft.com/office/drawing/2014/main" id="{0BA628BE-236A-F965-2C78-D9E71918E7D1}"/>
              </a:ext>
            </a:extLst>
          </p:cNvPr>
          <p:cNvPicPr>
            <a:picLocks noChangeAspect="1"/>
          </p:cNvPicPr>
          <p:nvPr/>
        </p:nvPicPr>
        <p:blipFill>
          <a:blip r:embed="rId5"/>
          <a:stretch>
            <a:fillRect/>
          </a:stretch>
        </p:blipFill>
        <p:spPr>
          <a:xfrm>
            <a:off x="3058820" y="5790078"/>
            <a:ext cx="11208061" cy="2880000"/>
          </a:xfrm>
          <a:prstGeom prst="rect">
            <a:avLst/>
          </a:prstGeom>
          <a:ln>
            <a:solidFill>
              <a:schemeClr val="tx1"/>
            </a:solidFill>
          </a:ln>
        </p:spPr>
      </p:pic>
    </p:spTree>
    <p:extLst>
      <p:ext uri="{BB962C8B-B14F-4D97-AF65-F5344CB8AC3E}">
        <p14:creationId xmlns:p14="http://schemas.microsoft.com/office/powerpoint/2010/main" val="2564418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B1F3-2BF8-7984-F676-9DD30A9CFDEB}"/>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Univariate Analysis: Data Plots : Histogram</a:t>
            </a:r>
          </a:p>
        </p:txBody>
      </p:sp>
      <p:sp>
        <p:nvSpPr>
          <p:cNvPr id="7" name="Rectangle 6">
            <a:extLst>
              <a:ext uri="{FF2B5EF4-FFF2-40B4-BE49-F238E27FC236}">
                <a16:creationId xmlns:a16="http://schemas.microsoft.com/office/drawing/2014/main" id="{75CC0280-0D23-E100-B835-7C2943C0E832}"/>
              </a:ext>
            </a:extLst>
          </p:cNvPr>
          <p:cNvSpPr/>
          <p:nvPr/>
        </p:nvSpPr>
        <p:spPr>
          <a:xfrm>
            <a:off x="174171" y="18419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DTI</a:t>
            </a:r>
          </a:p>
          <a:p>
            <a:pPr algn="ctr"/>
            <a:r>
              <a:rPr lang="en-IN" dirty="0">
                <a:solidFill>
                  <a:schemeClr val="tx1"/>
                </a:solidFill>
              </a:rPr>
              <a:t>column</a:t>
            </a:r>
          </a:p>
        </p:txBody>
      </p:sp>
      <p:sp>
        <p:nvSpPr>
          <p:cNvPr id="8" name="Rectangle 7">
            <a:extLst>
              <a:ext uri="{FF2B5EF4-FFF2-40B4-BE49-F238E27FC236}">
                <a16:creationId xmlns:a16="http://schemas.microsoft.com/office/drawing/2014/main" id="{139A0A09-78D6-5E25-A8D0-017E80CA1916}"/>
              </a:ext>
            </a:extLst>
          </p:cNvPr>
          <p:cNvSpPr/>
          <p:nvPr/>
        </p:nvSpPr>
        <p:spPr>
          <a:xfrm>
            <a:off x="14734902" y="18419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Trend observed</a:t>
            </a:r>
          </a:p>
        </p:txBody>
      </p:sp>
      <p:pic>
        <p:nvPicPr>
          <p:cNvPr id="10" name="Graphic 9" descr="Thumbs Down outline">
            <a:extLst>
              <a:ext uri="{FF2B5EF4-FFF2-40B4-BE49-F238E27FC236}">
                <a16:creationId xmlns:a16="http://schemas.microsoft.com/office/drawing/2014/main" id="{8B615B29-69CB-3BDA-D06A-E239C0AAE4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34902" y="1841799"/>
            <a:ext cx="914400" cy="914400"/>
          </a:xfrm>
          <a:prstGeom prst="rect">
            <a:avLst/>
          </a:prstGeom>
        </p:spPr>
      </p:pic>
      <p:sp>
        <p:nvSpPr>
          <p:cNvPr id="13" name="Rectangle 12">
            <a:extLst>
              <a:ext uri="{FF2B5EF4-FFF2-40B4-BE49-F238E27FC236}">
                <a16:creationId xmlns:a16="http://schemas.microsoft.com/office/drawing/2014/main" id="{7C73238D-7CB1-DA8C-6303-BF2B12052EF7}"/>
              </a:ext>
            </a:extLst>
          </p:cNvPr>
          <p:cNvSpPr/>
          <p:nvPr/>
        </p:nvSpPr>
        <p:spPr>
          <a:xfrm>
            <a:off x="272143" y="57978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a:t>
            </a:r>
            <a:r>
              <a:rPr lang="en-IN" dirty="0" err="1">
                <a:solidFill>
                  <a:schemeClr val="tx1"/>
                </a:solidFill>
              </a:rPr>
              <a:t>Installment</a:t>
            </a:r>
            <a:endParaRPr lang="en-IN" dirty="0">
              <a:solidFill>
                <a:schemeClr val="tx1"/>
              </a:solidFill>
            </a:endParaRPr>
          </a:p>
          <a:p>
            <a:pPr algn="ctr"/>
            <a:r>
              <a:rPr lang="en-IN" dirty="0">
                <a:solidFill>
                  <a:schemeClr val="tx1"/>
                </a:solidFill>
              </a:rPr>
              <a:t>column</a:t>
            </a:r>
          </a:p>
        </p:txBody>
      </p:sp>
      <p:sp>
        <p:nvSpPr>
          <p:cNvPr id="14" name="Rectangle 13">
            <a:extLst>
              <a:ext uri="{FF2B5EF4-FFF2-40B4-BE49-F238E27FC236}">
                <a16:creationId xmlns:a16="http://schemas.microsoft.com/office/drawing/2014/main" id="{2AA00360-16A4-297A-FA93-77FE5543FD2B}"/>
              </a:ext>
            </a:extLst>
          </p:cNvPr>
          <p:cNvSpPr/>
          <p:nvPr/>
        </p:nvSpPr>
        <p:spPr>
          <a:xfrm>
            <a:off x="14800216" y="57978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Trend observed</a:t>
            </a:r>
          </a:p>
        </p:txBody>
      </p:sp>
      <p:pic>
        <p:nvPicPr>
          <p:cNvPr id="15" name="Graphic 14" descr="Thumbs Down outline">
            <a:extLst>
              <a:ext uri="{FF2B5EF4-FFF2-40B4-BE49-F238E27FC236}">
                <a16:creationId xmlns:a16="http://schemas.microsoft.com/office/drawing/2014/main" id="{D97A2FB5-F201-4265-114F-D7E056B17B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800216" y="5801420"/>
            <a:ext cx="914400" cy="914400"/>
          </a:xfrm>
          <a:prstGeom prst="rect">
            <a:avLst/>
          </a:prstGeom>
        </p:spPr>
      </p:pic>
      <p:pic>
        <p:nvPicPr>
          <p:cNvPr id="5" name="Picture 4">
            <a:extLst>
              <a:ext uri="{FF2B5EF4-FFF2-40B4-BE49-F238E27FC236}">
                <a16:creationId xmlns:a16="http://schemas.microsoft.com/office/drawing/2014/main" id="{DDD6479D-F04E-0E4B-63FF-4D6783057860}"/>
              </a:ext>
            </a:extLst>
          </p:cNvPr>
          <p:cNvPicPr>
            <a:picLocks noChangeAspect="1"/>
          </p:cNvPicPr>
          <p:nvPr/>
        </p:nvPicPr>
        <p:blipFill>
          <a:blip r:embed="rId4"/>
          <a:stretch>
            <a:fillRect/>
          </a:stretch>
        </p:blipFill>
        <p:spPr>
          <a:xfrm>
            <a:off x="2781885" y="1876091"/>
            <a:ext cx="11598645" cy="2872989"/>
          </a:xfrm>
          <a:prstGeom prst="rect">
            <a:avLst/>
          </a:prstGeom>
          <a:ln>
            <a:solidFill>
              <a:schemeClr val="tx1"/>
            </a:solidFill>
          </a:ln>
        </p:spPr>
      </p:pic>
      <p:pic>
        <p:nvPicPr>
          <p:cNvPr id="9" name="Picture 8">
            <a:extLst>
              <a:ext uri="{FF2B5EF4-FFF2-40B4-BE49-F238E27FC236}">
                <a16:creationId xmlns:a16="http://schemas.microsoft.com/office/drawing/2014/main" id="{D6DEB324-D65E-984F-A5F5-95A3EEB786B9}"/>
              </a:ext>
            </a:extLst>
          </p:cNvPr>
          <p:cNvPicPr>
            <a:picLocks noChangeAspect="1"/>
          </p:cNvPicPr>
          <p:nvPr/>
        </p:nvPicPr>
        <p:blipFill>
          <a:blip r:embed="rId5"/>
          <a:stretch>
            <a:fillRect/>
          </a:stretch>
        </p:blipFill>
        <p:spPr>
          <a:xfrm>
            <a:off x="2863528" y="5863440"/>
            <a:ext cx="11598645" cy="2872800"/>
          </a:xfrm>
          <a:prstGeom prst="rect">
            <a:avLst/>
          </a:prstGeom>
          <a:ln>
            <a:solidFill>
              <a:schemeClr val="tx1"/>
            </a:solidFill>
          </a:ln>
        </p:spPr>
      </p:pic>
    </p:spTree>
    <p:extLst>
      <p:ext uri="{BB962C8B-B14F-4D97-AF65-F5344CB8AC3E}">
        <p14:creationId xmlns:p14="http://schemas.microsoft.com/office/powerpoint/2010/main" val="293770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B1F3-2BF8-7984-F676-9DD30A9CFDEB}"/>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Univariate Analysis: Data Plots : Histogram</a:t>
            </a:r>
          </a:p>
        </p:txBody>
      </p:sp>
      <p:sp>
        <p:nvSpPr>
          <p:cNvPr id="7" name="Rectangle 6">
            <a:extLst>
              <a:ext uri="{FF2B5EF4-FFF2-40B4-BE49-F238E27FC236}">
                <a16:creationId xmlns:a16="http://schemas.microsoft.com/office/drawing/2014/main" id="{75CC0280-0D23-E100-B835-7C2943C0E832}"/>
              </a:ext>
            </a:extLst>
          </p:cNvPr>
          <p:cNvSpPr/>
          <p:nvPr/>
        </p:nvSpPr>
        <p:spPr>
          <a:xfrm>
            <a:off x="174171" y="18419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a:t>
            </a:r>
          </a:p>
          <a:p>
            <a:pPr algn="ctr"/>
            <a:r>
              <a:rPr lang="en-IN" dirty="0">
                <a:solidFill>
                  <a:schemeClr val="tx1"/>
                </a:solidFill>
              </a:rPr>
              <a:t>Interest Rate</a:t>
            </a:r>
          </a:p>
          <a:p>
            <a:pPr algn="ctr"/>
            <a:r>
              <a:rPr lang="en-IN" dirty="0">
                <a:solidFill>
                  <a:schemeClr val="tx1"/>
                </a:solidFill>
              </a:rPr>
              <a:t>column</a:t>
            </a:r>
          </a:p>
        </p:txBody>
      </p:sp>
      <p:sp>
        <p:nvSpPr>
          <p:cNvPr id="8" name="Rectangle 7">
            <a:extLst>
              <a:ext uri="{FF2B5EF4-FFF2-40B4-BE49-F238E27FC236}">
                <a16:creationId xmlns:a16="http://schemas.microsoft.com/office/drawing/2014/main" id="{139A0A09-78D6-5E25-A8D0-017E80CA1916}"/>
              </a:ext>
            </a:extLst>
          </p:cNvPr>
          <p:cNvSpPr/>
          <p:nvPr/>
        </p:nvSpPr>
        <p:spPr>
          <a:xfrm>
            <a:off x="14734902" y="18419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Between Interest rate </a:t>
            </a:r>
            <a:r>
              <a:rPr lang="en-IN" b="1" dirty="0">
                <a:solidFill>
                  <a:schemeClr val="tx1"/>
                </a:solidFill>
              </a:rPr>
              <a:t>11-17%</a:t>
            </a:r>
            <a:r>
              <a:rPr lang="en-IN" dirty="0">
                <a:solidFill>
                  <a:schemeClr val="tx1"/>
                </a:solidFill>
              </a:rPr>
              <a:t> is the highest defaulter</a:t>
            </a:r>
            <a:endParaRPr lang="en-IN" b="1" dirty="0">
              <a:solidFill>
                <a:schemeClr val="tx1"/>
              </a:solidFill>
            </a:endParaRPr>
          </a:p>
        </p:txBody>
      </p:sp>
      <p:pic>
        <p:nvPicPr>
          <p:cNvPr id="10" name="Graphic 9" descr="Thumbs Down outline">
            <a:extLst>
              <a:ext uri="{FF2B5EF4-FFF2-40B4-BE49-F238E27FC236}">
                <a16:creationId xmlns:a16="http://schemas.microsoft.com/office/drawing/2014/main" id="{8B615B29-69CB-3BDA-D06A-E239C0AAE4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4734902" y="1841799"/>
            <a:ext cx="914400" cy="914400"/>
          </a:xfrm>
          <a:prstGeom prst="rect">
            <a:avLst/>
          </a:prstGeom>
        </p:spPr>
      </p:pic>
      <p:sp>
        <p:nvSpPr>
          <p:cNvPr id="13" name="Rectangle 12">
            <a:extLst>
              <a:ext uri="{FF2B5EF4-FFF2-40B4-BE49-F238E27FC236}">
                <a16:creationId xmlns:a16="http://schemas.microsoft.com/office/drawing/2014/main" id="{7C73238D-7CB1-DA8C-6303-BF2B12052EF7}"/>
              </a:ext>
            </a:extLst>
          </p:cNvPr>
          <p:cNvSpPr/>
          <p:nvPr/>
        </p:nvSpPr>
        <p:spPr>
          <a:xfrm>
            <a:off x="272143" y="57978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a:t>
            </a:r>
            <a:br>
              <a:rPr lang="en-IN" dirty="0">
                <a:solidFill>
                  <a:schemeClr val="tx1"/>
                </a:solidFill>
              </a:rPr>
            </a:br>
            <a:r>
              <a:rPr lang="en-IN" dirty="0">
                <a:solidFill>
                  <a:schemeClr val="tx1"/>
                </a:solidFill>
              </a:rPr>
              <a:t> </a:t>
            </a:r>
            <a:r>
              <a:rPr lang="en-IN" dirty="0" err="1">
                <a:solidFill>
                  <a:schemeClr val="tx1"/>
                </a:solidFill>
              </a:rPr>
              <a:t>total_acc</a:t>
            </a:r>
            <a:r>
              <a:rPr lang="en-IN" dirty="0">
                <a:solidFill>
                  <a:schemeClr val="tx1"/>
                </a:solidFill>
              </a:rPr>
              <a:t> </a:t>
            </a:r>
          </a:p>
          <a:p>
            <a:pPr algn="ctr"/>
            <a:r>
              <a:rPr lang="en-IN" dirty="0">
                <a:solidFill>
                  <a:schemeClr val="tx1"/>
                </a:solidFill>
              </a:rPr>
              <a:t>column </a:t>
            </a:r>
          </a:p>
          <a:p>
            <a:pPr algn="ctr"/>
            <a:endParaRPr lang="en-IN" dirty="0">
              <a:solidFill>
                <a:schemeClr val="tx1"/>
              </a:solidFill>
            </a:endParaRPr>
          </a:p>
        </p:txBody>
      </p:sp>
      <p:pic>
        <p:nvPicPr>
          <p:cNvPr id="4" name="Picture 3">
            <a:extLst>
              <a:ext uri="{FF2B5EF4-FFF2-40B4-BE49-F238E27FC236}">
                <a16:creationId xmlns:a16="http://schemas.microsoft.com/office/drawing/2014/main" id="{4880A78E-C9DA-CFDB-C224-7F3EF00222F1}"/>
              </a:ext>
            </a:extLst>
          </p:cNvPr>
          <p:cNvPicPr>
            <a:picLocks noChangeAspect="1"/>
          </p:cNvPicPr>
          <p:nvPr/>
        </p:nvPicPr>
        <p:blipFill>
          <a:blip r:embed="rId4"/>
          <a:srcRect l="1153" t="1685" r="-1"/>
          <a:stretch/>
        </p:blipFill>
        <p:spPr>
          <a:xfrm>
            <a:off x="2781608" y="1841799"/>
            <a:ext cx="11599200" cy="2941200"/>
          </a:xfrm>
          <a:prstGeom prst="rect">
            <a:avLst/>
          </a:prstGeom>
          <a:ln>
            <a:solidFill>
              <a:schemeClr val="tx1"/>
            </a:solidFill>
          </a:ln>
        </p:spPr>
      </p:pic>
      <p:sp>
        <p:nvSpPr>
          <p:cNvPr id="12" name="Rectangle 11">
            <a:extLst>
              <a:ext uri="{FF2B5EF4-FFF2-40B4-BE49-F238E27FC236}">
                <a16:creationId xmlns:a16="http://schemas.microsoft.com/office/drawing/2014/main" id="{DE4C4C43-8ABF-B92F-A78A-D1B392C3A451}"/>
              </a:ext>
            </a:extLst>
          </p:cNvPr>
          <p:cNvSpPr/>
          <p:nvPr/>
        </p:nvSpPr>
        <p:spPr>
          <a:xfrm>
            <a:off x="14800216" y="57978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Trend observed</a:t>
            </a:r>
          </a:p>
        </p:txBody>
      </p:sp>
      <p:pic>
        <p:nvPicPr>
          <p:cNvPr id="15" name="Graphic 14" descr="Thumbs Down outline">
            <a:extLst>
              <a:ext uri="{FF2B5EF4-FFF2-40B4-BE49-F238E27FC236}">
                <a16:creationId xmlns:a16="http://schemas.microsoft.com/office/drawing/2014/main" id="{8628D719-99DD-8F79-9136-30D33AA4B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800216" y="5801420"/>
            <a:ext cx="914400" cy="914400"/>
          </a:xfrm>
          <a:prstGeom prst="rect">
            <a:avLst/>
          </a:prstGeom>
        </p:spPr>
      </p:pic>
      <p:pic>
        <p:nvPicPr>
          <p:cNvPr id="18" name="Picture 17">
            <a:extLst>
              <a:ext uri="{FF2B5EF4-FFF2-40B4-BE49-F238E27FC236}">
                <a16:creationId xmlns:a16="http://schemas.microsoft.com/office/drawing/2014/main" id="{ACCF99A9-BF15-4F8D-5738-D3168DA3C504}"/>
              </a:ext>
            </a:extLst>
          </p:cNvPr>
          <p:cNvPicPr>
            <a:picLocks noChangeAspect="1"/>
          </p:cNvPicPr>
          <p:nvPr/>
        </p:nvPicPr>
        <p:blipFill>
          <a:blip r:embed="rId7"/>
          <a:stretch>
            <a:fillRect/>
          </a:stretch>
        </p:blipFill>
        <p:spPr>
          <a:xfrm>
            <a:off x="2943904" y="5832086"/>
            <a:ext cx="11599199" cy="2872800"/>
          </a:xfrm>
          <a:prstGeom prst="rect">
            <a:avLst/>
          </a:prstGeom>
          <a:ln>
            <a:solidFill>
              <a:schemeClr val="tx1"/>
            </a:solidFill>
          </a:ln>
        </p:spPr>
      </p:pic>
    </p:spTree>
    <p:extLst>
      <p:ext uri="{BB962C8B-B14F-4D97-AF65-F5344CB8AC3E}">
        <p14:creationId xmlns:p14="http://schemas.microsoft.com/office/powerpoint/2010/main" val="247026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F148CD-7ED3-787D-26AB-E5649BE094D7}"/>
              </a:ext>
            </a:extLst>
          </p:cNvPr>
          <p:cNvSpPr txBox="1"/>
          <p:nvPr/>
        </p:nvSpPr>
        <p:spPr>
          <a:xfrm>
            <a:off x="9751542" y="1406002"/>
            <a:ext cx="7208994" cy="1945672"/>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dirty="0">
                <a:solidFill>
                  <a:schemeClr val="tx2"/>
                </a:solidFill>
                <a:latin typeface="+mj-lt"/>
                <a:ea typeface="+mj-ea"/>
                <a:cs typeface="+mj-cs"/>
              </a:rPr>
              <a:t>Bi</a:t>
            </a:r>
            <a:r>
              <a:rPr lang="en-US" sz="6000" kern="1200" dirty="0">
                <a:solidFill>
                  <a:schemeClr val="tx2"/>
                </a:solidFill>
                <a:latin typeface="+mj-lt"/>
                <a:ea typeface="+mj-ea"/>
                <a:cs typeface="+mj-cs"/>
              </a:rPr>
              <a:t>variate Analysis</a:t>
            </a:r>
          </a:p>
        </p:txBody>
      </p:sp>
      <p:pic>
        <p:nvPicPr>
          <p:cNvPr id="7" name="Graphic 6" descr="Supply And Demand outline">
            <a:extLst>
              <a:ext uri="{FF2B5EF4-FFF2-40B4-BE49-F238E27FC236}">
                <a16:creationId xmlns:a16="http://schemas.microsoft.com/office/drawing/2014/main" id="{112AB885-2B87-73EA-65B5-7EBA282F6C1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10705" y="2722979"/>
            <a:ext cx="6212640" cy="6212640"/>
          </a:xfrm>
          <a:custGeom>
            <a:avLst/>
            <a:gdLst/>
            <a:ahLst/>
            <a:cxnLst/>
            <a:rect l="l" t="t" r="r" b="b"/>
            <a:pathLst>
              <a:path w="4141760" h="4377846">
                <a:moveTo>
                  <a:pt x="0" y="0"/>
                </a:moveTo>
                <a:lnTo>
                  <a:pt x="4141760" y="0"/>
                </a:lnTo>
                <a:lnTo>
                  <a:pt x="4141760" y="4377846"/>
                </a:lnTo>
                <a:lnTo>
                  <a:pt x="0" y="4377846"/>
                </a:lnTo>
                <a:close/>
              </a:path>
            </a:pathLst>
          </a:custGeom>
        </p:spPr>
      </p:pic>
      <p:graphicFrame>
        <p:nvGraphicFramePr>
          <p:cNvPr id="4" name="Diagram 3">
            <a:extLst>
              <a:ext uri="{FF2B5EF4-FFF2-40B4-BE49-F238E27FC236}">
                <a16:creationId xmlns:a16="http://schemas.microsoft.com/office/drawing/2014/main" id="{864496AD-A590-B0A0-B461-D18F97E987A6}"/>
              </a:ext>
            </a:extLst>
          </p:cNvPr>
          <p:cNvGraphicFramePr/>
          <p:nvPr>
            <p:extLst>
              <p:ext uri="{D42A27DB-BD31-4B8C-83A1-F6EECF244321}">
                <p14:modId xmlns:p14="http://schemas.microsoft.com/office/powerpoint/2010/main" val="184622049"/>
              </p:ext>
            </p:extLst>
          </p:nvPr>
        </p:nvGraphicFramePr>
        <p:xfrm>
          <a:off x="9885652" y="3308786"/>
          <a:ext cx="8116745" cy="69549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087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B1F3-2BF8-7984-F676-9DD30A9CFDEB}"/>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Bivariate Analysis: Data Plots : </a:t>
            </a:r>
            <a:r>
              <a:rPr lang="en-US" sz="6000" kern="1200" dirty="0" err="1">
                <a:solidFill>
                  <a:schemeClr val="tx2"/>
                </a:solidFill>
                <a:latin typeface="+mj-lt"/>
                <a:ea typeface="+mj-ea"/>
                <a:cs typeface="+mj-cs"/>
              </a:rPr>
              <a:t>HeatMap</a:t>
            </a:r>
            <a:endParaRPr lang="en-US" sz="6000" kern="1200" dirty="0">
              <a:solidFill>
                <a:schemeClr val="tx2"/>
              </a:solidFill>
              <a:latin typeface="+mj-lt"/>
              <a:ea typeface="+mj-ea"/>
              <a:cs typeface="+mj-cs"/>
            </a:endParaRPr>
          </a:p>
        </p:txBody>
      </p:sp>
      <p:sp>
        <p:nvSpPr>
          <p:cNvPr id="7" name="Rectangle 6">
            <a:extLst>
              <a:ext uri="{FF2B5EF4-FFF2-40B4-BE49-F238E27FC236}">
                <a16:creationId xmlns:a16="http://schemas.microsoft.com/office/drawing/2014/main" id="{75CC0280-0D23-E100-B835-7C2943C0E832}"/>
              </a:ext>
            </a:extLst>
          </p:cNvPr>
          <p:cNvSpPr/>
          <p:nvPr/>
        </p:nvSpPr>
        <p:spPr>
          <a:xfrm>
            <a:off x="152400" y="2849041"/>
            <a:ext cx="2438400" cy="53115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correlation between column s</a:t>
            </a:r>
          </a:p>
          <a:p>
            <a:pPr algn="ctr"/>
            <a:endParaRPr lang="en-IN" dirty="0">
              <a:solidFill>
                <a:schemeClr val="tx1"/>
              </a:solidFill>
            </a:endParaRPr>
          </a:p>
          <a:p>
            <a:pPr algn="ctr"/>
            <a:r>
              <a:rPr lang="en-IN" dirty="0">
                <a:solidFill>
                  <a:schemeClr val="tx1"/>
                </a:solidFill>
              </a:rPr>
              <a:t>dti','int_rate_percent','installment','total_acc','annual_inc','revol_util_percent','revol_bal'</a:t>
            </a:r>
          </a:p>
        </p:txBody>
      </p:sp>
      <p:sp>
        <p:nvSpPr>
          <p:cNvPr id="8" name="Rectangle 7">
            <a:extLst>
              <a:ext uri="{FF2B5EF4-FFF2-40B4-BE49-F238E27FC236}">
                <a16:creationId xmlns:a16="http://schemas.microsoft.com/office/drawing/2014/main" id="{139A0A09-78D6-5E25-A8D0-017E80CA1916}"/>
              </a:ext>
            </a:extLst>
          </p:cNvPr>
          <p:cNvSpPr/>
          <p:nvPr/>
        </p:nvSpPr>
        <p:spPr>
          <a:xfrm>
            <a:off x="15686320" y="2887014"/>
            <a:ext cx="2242452" cy="5311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Correlation observed</a:t>
            </a:r>
          </a:p>
        </p:txBody>
      </p:sp>
      <p:pic>
        <p:nvPicPr>
          <p:cNvPr id="10" name="Graphic 9" descr="Thumbs Down outline">
            <a:extLst>
              <a:ext uri="{FF2B5EF4-FFF2-40B4-BE49-F238E27FC236}">
                <a16:creationId xmlns:a16="http://schemas.microsoft.com/office/drawing/2014/main" id="{8B615B29-69CB-3BDA-D06A-E239C0AAE4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86320" y="2887014"/>
            <a:ext cx="914400" cy="914400"/>
          </a:xfrm>
          <a:prstGeom prst="rect">
            <a:avLst/>
          </a:prstGeom>
        </p:spPr>
      </p:pic>
      <p:pic>
        <p:nvPicPr>
          <p:cNvPr id="4" name="Picture 3">
            <a:extLst>
              <a:ext uri="{FF2B5EF4-FFF2-40B4-BE49-F238E27FC236}">
                <a16:creationId xmlns:a16="http://schemas.microsoft.com/office/drawing/2014/main" id="{03EABFFE-A5A7-9918-4E48-17043A9A81C3}"/>
              </a:ext>
            </a:extLst>
          </p:cNvPr>
          <p:cNvPicPr>
            <a:picLocks noChangeAspect="1"/>
          </p:cNvPicPr>
          <p:nvPr/>
        </p:nvPicPr>
        <p:blipFill>
          <a:blip r:embed="rId4"/>
          <a:stretch>
            <a:fillRect/>
          </a:stretch>
        </p:blipFill>
        <p:spPr>
          <a:xfrm>
            <a:off x="2739935" y="2887014"/>
            <a:ext cx="12612193" cy="5311600"/>
          </a:xfrm>
          <a:prstGeom prst="rect">
            <a:avLst/>
          </a:prstGeom>
          <a:ln>
            <a:solidFill>
              <a:schemeClr val="tx1"/>
            </a:solidFill>
          </a:ln>
        </p:spPr>
      </p:pic>
    </p:spTree>
    <p:extLst>
      <p:ext uri="{BB962C8B-B14F-4D97-AF65-F5344CB8AC3E}">
        <p14:creationId xmlns:p14="http://schemas.microsoft.com/office/powerpoint/2010/main" val="1391474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sp>
        <p:nvSpPr>
          <p:cNvPr id="619" name="Thank You-0">
            <a:extLst>
              <a:ext uri="{FF2B5EF4-FFF2-40B4-BE49-F238E27FC236}">
                <a16:creationId xmlns:a16="http://schemas.microsoft.com/office/drawing/2014/main" id="{111B4A49-B930-4A89-A1CD-6CA2B3D95AED}"/>
              </a:ext>
            </a:extLst>
          </p:cNvPr>
          <p:cNvSpPr txBox="1"/>
          <p:nvPr/>
        </p:nvSpPr>
        <p:spPr>
          <a:xfrm>
            <a:off x="752475" y="7665530"/>
            <a:ext cx="7653338" cy="904875"/>
          </a:xfrm>
          <a:prstGeom prst="rect">
            <a:avLst/>
          </a:prstGeom>
          <a:noFill/>
        </p:spPr>
        <p:txBody>
          <a:bodyPr vertOverflow="clip" horzOverflow="clip" wrap="square" lIns="0" tIns="0" rIns="0" bIns="0" rtlCol="0" anchor="t">
            <a:spAutoFit/>
          </a:bodyPr>
          <a:lstStyle/>
          <a:p>
            <a:pPr algn="l">
              <a:lnSpc>
                <a:spcPts val="6696"/>
              </a:lnSpc>
            </a:pPr>
            <a:r>
              <a:rPr lang="en-US" sz="5400" spc="-27" dirty="0">
                <a:solidFill>
                  <a:srgbClr val="FAFAFA">
                    <a:alpha val="100000"/>
                  </a:srgbClr>
                </a:solidFill>
                <a:latin typeface="Manrope ExtraLight" panose="00000700000000000000" pitchFamily="2" charset="0"/>
              </a:rPr>
              <a:t>Call to Action</a:t>
            </a:r>
          </a:p>
        </p:txBody>
      </p:sp>
      <p:sp>
        <p:nvSpPr>
          <p:cNvPr id="621" name="A small sentence which explains all about this presentation-0">
            <a:extLst>
              <a:ext uri="{FF2B5EF4-FFF2-40B4-BE49-F238E27FC236}">
                <a16:creationId xmlns:a16="http://schemas.microsoft.com/office/drawing/2014/main" id="{111B4A49-B930-4A89-A1CD-6CA2B3D95AED}"/>
              </a:ext>
            </a:extLst>
          </p:cNvPr>
          <p:cNvSpPr txBox="1"/>
          <p:nvPr/>
        </p:nvSpPr>
        <p:spPr>
          <a:xfrm>
            <a:off x="752475" y="8676418"/>
            <a:ext cx="7653338" cy="819150"/>
          </a:xfrm>
          <a:prstGeom prst="rect">
            <a:avLst/>
          </a:prstGeom>
          <a:noFill/>
        </p:spPr>
        <p:txBody>
          <a:bodyPr vertOverflow="clip" horzOverflow="clip" wrap="square" lIns="0" tIns="0" rIns="0" bIns="0" rtlCol="0" anchor="t">
            <a:spAutoFit/>
          </a:bodyPr>
          <a:lstStyle/>
          <a:p>
            <a:pPr algn="l">
              <a:lnSpc>
                <a:spcPts val="3192"/>
              </a:lnSpc>
            </a:pPr>
            <a:r>
              <a:rPr lang="en-US" sz="2100" spc="32" dirty="0">
                <a:solidFill>
                  <a:srgbClr val="FAFAFA">
                    <a:alpha val="100000"/>
                  </a:srgbClr>
                </a:solidFill>
                <a:latin typeface="Manrope" panose="00000700000000000000" pitchFamily="2" charset="0"/>
              </a:rPr>
              <a:t>Implement Findings to Enhance Credit Risk Assessments Today!</a:t>
            </a:r>
          </a:p>
        </p:txBody>
      </p:sp>
      <p:pic>
        <p:nvPicPr>
          <p:cNvPr id="623" name="coverimage">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3">
            <a:alphaModFix/>
          </a:blip>
          <a:stretch/>
        </p:blipFill>
        <p:spPr>
          <a:xfrm>
            <a:off x="9144000" y="0"/>
            <a:ext cx="9144000" cy="10287000"/>
          </a:xfrm>
          <a:prstGeom prst="rect">
            <a:avLst/>
          </a:prstGeom>
        </p:spPr>
      </p:pic>
      <p:pic>
        <p:nvPicPr>
          <p:cNvPr id="62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8229600" y="2777281"/>
            <a:ext cx="1905000" cy="1905000"/>
          </a:xfrm>
          <a:prstGeom prst="rect">
            <a:avLst/>
          </a:prstGeom>
        </p:spPr>
      </p:pic>
      <p:sp>
        <p:nvSpPr>
          <p:cNvPr id="2" name="Rectangle 1">
            <a:extLst>
              <a:ext uri="{FF2B5EF4-FFF2-40B4-BE49-F238E27FC236}">
                <a16:creationId xmlns:a16="http://schemas.microsoft.com/office/drawing/2014/main" id="{AC8A43B7-D492-3F1A-1009-FD52FEB056F9}"/>
              </a:ext>
            </a:extLst>
          </p:cNvPr>
          <p:cNvSpPr/>
          <p:nvPr/>
        </p:nvSpPr>
        <p:spPr>
          <a:xfrm>
            <a:off x="402771" y="1959429"/>
            <a:ext cx="7554686" cy="53666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sz="3600" dirty="0"/>
              <a:t>Loan Grade D,E,F and G has higher % of Defaulters ~50% in </a:t>
            </a:r>
            <a:r>
              <a:rPr lang="en-IN" sz="3600" dirty="0" err="1"/>
              <a:t>comparision</a:t>
            </a:r>
            <a:r>
              <a:rPr lang="en-IN" sz="3600" dirty="0"/>
              <a:t> of  ~28% for fully paid</a:t>
            </a:r>
          </a:p>
          <a:p>
            <a:endParaRPr lang="en-IN" sz="3600" dirty="0"/>
          </a:p>
          <a:p>
            <a:pPr marL="285750" indent="-285750">
              <a:buFont typeface="Arial" panose="020B0604020202020204" pitchFamily="34" charset="0"/>
              <a:buChar char="•"/>
            </a:pPr>
            <a:r>
              <a:rPr lang="en-IN" sz="3600" dirty="0"/>
              <a:t>Loan taken for “Small Business” purpose has maximum defaulters ~22% </a:t>
            </a:r>
            <a:r>
              <a:rPr lang="en-IN" sz="1400" dirty="0"/>
              <a:t>[After removing Debt Consideration Type]</a:t>
            </a:r>
          </a:p>
          <a:p>
            <a:pPr marL="285750" indent="-285750">
              <a:buFont typeface="Arial" panose="020B0604020202020204" pitchFamily="34" charset="0"/>
              <a:buChar char="•"/>
            </a:pPr>
            <a:endParaRPr lang="en-IN" sz="3600" dirty="0"/>
          </a:p>
          <a:p>
            <a:pPr marL="285750" indent="-285750">
              <a:buFont typeface="Arial" panose="020B0604020202020204" pitchFamily="34" charset="0"/>
              <a:buChar char="•"/>
            </a:pPr>
            <a:r>
              <a:rPr lang="en-IN" sz="3600" dirty="0"/>
              <a:t>Interest rate 11-17% has highest % of Defaulters </a:t>
            </a:r>
          </a:p>
        </p:txBody>
      </p:sp>
    </p:spTree>
    <p:extLst>
      <p:ext uri="{BB962C8B-B14F-4D97-AF65-F5344CB8AC3E}">
        <p14:creationId xmlns:p14="http://schemas.microsoft.com/office/powerpoint/2010/main" val="364804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2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801100" y="2438400"/>
            <a:ext cx="5715000" cy="5715000"/>
          </a:xfrm>
          <a:prstGeom prst="rect">
            <a:avLst/>
          </a:prstGeom>
        </p:spPr>
      </p:pic>
      <p:pic>
        <p:nvPicPr>
          <p:cNvPr id="32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67850" y="3105150"/>
            <a:ext cx="4381500" cy="4381500"/>
          </a:xfrm>
          <a:prstGeom prst="rect">
            <a:avLst/>
          </a:prstGeom>
        </p:spPr>
      </p:pic>
      <p:pic>
        <p:nvPicPr>
          <p:cNvPr id="324" name="dc6a1991-77ba-4946-b677-9d93dcad4f52">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5">
            <a:alphaModFix/>
          </a:blip>
          <a:stretch/>
        </p:blipFill>
        <p:spPr>
          <a:xfrm>
            <a:off x="8801100" y="1676400"/>
            <a:ext cx="5715000" cy="6477000"/>
          </a:xfrm>
          <a:prstGeom prst="rect">
            <a:avLst/>
          </a:prstGeom>
        </p:spPr>
      </p:pic>
      <p:pic>
        <p:nvPicPr>
          <p:cNvPr id="32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5829300" y="4903440"/>
            <a:ext cx="4267200" cy="3238500"/>
          </a:xfrm>
          <a:prstGeom prst="rect">
            <a:avLst/>
          </a:prstGeom>
          <a:effectLst>
            <a:outerShdw blurRad="381000" dir="2700000" algn="ctr" rotWithShape="0">
              <a:srgbClr val="000000">
                <a:alpha val="40000"/>
              </a:srgbClr>
            </a:outerShdw>
          </a:effectLst>
        </p:spPr>
      </p:pic>
      <p:pic>
        <p:nvPicPr>
          <p:cNvPr id="32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6134100" y="5208240"/>
            <a:ext cx="533400" cy="552450"/>
          </a:xfrm>
          <a:prstGeom prst="rect">
            <a:avLst/>
          </a:prstGeom>
        </p:spPr>
      </p:pic>
      <p:sp>
        <p:nvSpPr>
          <p:cNvPr id="328" name="-0">
            <a:extLst>
              <a:ext uri="{FF2B5EF4-FFF2-40B4-BE49-F238E27FC236}">
                <a16:creationId xmlns:a16="http://schemas.microsoft.com/office/drawing/2014/main" id="{111B4A49-B930-4A89-A1CD-6CA2B3D95AED}"/>
              </a:ext>
            </a:extLst>
          </p:cNvPr>
          <p:cNvSpPr txBox="1"/>
          <p:nvPr/>
        </p:nvSpPr>
        <p:spPr>
          <a:xfrm>
            <a:off x="6269641" y="5360670"/>
            <a:ext cx="280988" cy="238125"/>
          </a:xfrm>
          <a:prstGeom prst="rect">
            <a:avLst/>
          </a:prstGeom>
          <a:noFill/>
        </p:spPr>
        <p:txBody>
          <a:bodyPr vertOverflow="clip" horzOverflow="clip" wrap="square" lIns="0" tIns="0" rIns="0" bIns="0" rtlCol="0" anchor="t">
            <a:spAutoFit/>
          </a:bodyPr>
          <a:lstStyle/>
          <a:p>
            <a:pPr algn="ctr">
              <a:lnSpc>
                <a:spcPts val="1800"/>
              </a:lnSpc>
            </a:pPr>
            <a:r>
              <a:rPr lang="en-US" sz="1200" b="1" spc="18" dirty="0">
                <a:solidFill>
                  <a:srgbClr val="FAFAFA">
                    <a:alpha val="100000"/>
                  </a:srgbClr>
                </a:solidFill>
                <a:latin typeface="Manrope" panose="00000700000000000000" pitchFamily="2" charset="0"/>
              </a:rPr>
              <a:t>01</a:t>
            </a:r>
          </a:p>
        </p:txBody>
      </p:sp>
      <p:sp>
        <p:nvSpPr>
          <p:cNvPr id="329" name="Primary Heading-0">
            <a:extLst>
              <a:ext uri="{FF2B5EF4-FFF2-40B4-BE49-F238E27FC236}">
                <a16:creationId xmlns:a16="http://schemas.microsoft.com/office/drawing/2014/main" id="{111B4A49-B930-4A89-A1CD-6CA2B3D95AED}"/>
              </a:ext>
            </a:extLst>
          </p:cNvPr>
          <p:cNvSpPr txBox="1"/>
          <p:nvPr/>
        </p:nvSpPr>
        <p:spPr>
          <a:xfrm>
            <a:off x="6086475" y="5932170"/>
            <a:ext cx="3767138" cy="390525"/>
          </a:xfrm>
          <a:prstGeom prst="rect">
            <a:avLst/>
          </a:prstGeom>
          <a:noFill/>
        </p:spPr>
        <p:txBody>
          <a:bodyPr vertOverflow="clip" horzOverflow="clip" wrap="square" lIns="0" tIns="0" rIns="0" bIns="0" rtlCol="0" anchor="t">
            <a:spAutoFit/>
          </a:bodyPr>
          <a:lstStyle/>
          <a:p>
            <a:pPr algn="l">
              <a:lnSpc>
                <a:spcPts val="3024"/>
              </a:lnSpc>
            </a:pPr>
            <a:r>
              <a:rPr lang="en-US" sz="2100" b="1" spc="-10" dirty="0">
                <a:solidFill>
                  <a:srgbClr val="FAFAFA">
                    <a:alpha val="100000"/>
                  </a:srgbClr>
                </a:solidFill>
                <a:latin typeface="Manrope" panose="00000700000000000000" pitchFamily="2" charset="0"/>
              </a:rPr>
              <a:t>Problem Statement</a:t>
            </a:r>
          </a:p>
        </p:txBody>
      </p:sp>
      <p:sp>
        <p:nvSpPr>
          <p:cNvPr id="330" name="Description of a primary heading-0">
            <a:extLst>
              <a:ext uri="{FF2B5EF4-FFF2-40B4-BE49-F238E27FC236}">
                <a16:creationId xmlns:a16="http://schemas.microsoft.com/office/drawing/2014/main" id="{111B4A49-B930-4A89-A1CD-6CA2B3D95AED}"/>
              </a:ext>
            </a:extLst>
          </p:cNvPr>
          <p:cNvSpPr txBox="1"/>
          <p:nvPr/>
        </p:nvSpPr>
        <p:spPr>
          <a:xfrm>
            <a:off x="6086475" y="6411373"/>
            <a:ext cx="3767138" cy="1076325"/>
          </a:xfrm>
          <a:prstGeom prst="rect">
            <a:avLst/>
          </a:prstGeom>
          <a:noFill/>
        </p:spPr>
        <p:txBody>
          <a:bodyPr vertOverflow="clip" horzOverflow="clip" wrap="square" lIns="0" tIns="0" rIns="0" bIns="0" rtlCol="0" anchor="t">
            <a:spAutoFit/>
          </a:bodyPr>
          <a:lstStyle/>
          <a:p>
            <a:pPr algn="l">
              <a:lnSpc>
                <a:spcPts val="2808"/>
              </a:lnSpc>
            </a:pPr>
            <a:r>
              <a:rPr lang="en-US" sz="1800" spc="27" dirty="0">
                <a:solidFill>
                  <a:srgbClr val="FAFAFA">
                    <a:alpha val="100000"/>
                  </a:srgbClr>
                </a:solidFill>
                <a:latin typeface="Manrope" panose="00000700000000000000" pitchFamily="2" charset="0"/>
              </a:rPr>
              <a:t>Identifying potential loan defaulters is vital for reducing financial risk for institutions.</a:t>
            </a:r>
          </a:p>
        </p:txBody>
      </p:sp>
      <p:pic>
        <p:nvPicPr>
          <p:cNvPr id="33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3412686" y="1419225"/>
            <a:ext cx="4267200" cy="3238500"/>
          </a:xfrm>
          <a:prstGeom prst="rect">
            <a:avLst/>
          </a:prstGeom>
          <a:effectLst>
            <a:outerShdw blurRad="381000" dir="2700000" algn="ctr" rotWithShape="0">
              <a:srgbClr val="000000">
                <a:alpha val="40000"/>
              </a:srgbClr>
            </a:outerShdw>
          </a:effectLst>
        </p:spPr>
      </p:pic>
      <p:pic>
        <p:nvPicPr>
          <p:cNvPr id="33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13717486" y="1724025"/>
            <a:ext cx="533400" cy="552450"/>
          </a:xfrm>
          <a:prstGeom prst="rect">
            <a:avLst/>
          </a:prstGeom>
        </p:spPr>
      </p:pic>
      <p:sp>
        <p:nvSpPr>
          <p:cNvPr id="333" name="-1">
            <a:extLst>
              <a:ext uri="{FF2B5EF4-FFF2-40B4-BE49-F238E27FC236}">
                <a16:creationId xmlns:a16="http://schemas.microsoft.com/office/drawing/2014/main" id="{111B4A49-B930-4A89-A1CD-6CA2B3D95AED}"/>
              </a:ext>
            </a:extLst>
          </p:cNvPr>
          <p:cNvSpPr txBox="1"/>
          <p:nvPr/>
        </p:nvSpPr>
        <p:spPr>
          <a:xfrm>
            <a:off x="13840682" y="1876425"/>
            <a:ext cx="300038" cy="238125"/>
          </a:xfrm>
          <a:prstGeom prst="rect">
            <a:avLst/>
          </a:prstGeom>
          <a:noFill/>
        </p:spPr>
        <p:txBody>
          <a:bodyPr vertOverflow="clip" horzOverflow="clip" wrap="square" lIns="0" tIns="0" rIns="0" bIns="0" rtlCol="0" anchor="t">
            <a:spAutoFit/>
          </a:bodyPr>
          <a:lstStyle/>
          <a:p>
            <a:pPr algn="ctr">
              <a:lnSpc>
                <a:spcPts val="1800"/>
              </a:lnSpc>
            </a:pPr>
            <a:r>
              <a:rPr lang="en-US" sz="1200" b="1" spc="18" dirty="0">
                <a:solidFill>
                  <a:srgbClr val="FAFAFA">
                    <a:alpha val="100000"/>
                  </a:srgbClr>
                </a:solidFill>
                <a:latin typeface="Manrope" panose="00000700000000000000" pitchFamily="2" charset="0"/>
              </a:rPr>
              <a:t>02</a:t>
            </a:r>
          </a:p>
        </p:txBody>
      </p:sp>
      <p:sp>
        <p:nvSpPr>
          <p:cNvPr id="334" name="Primary Heading-1">
            <a:extLst>
              <a:ext uri="{FF2B5EF4-FFF2-40B4-BE49-F238E27FC236}">
                <a16:creationId xmlns:a16="http://schemas.microsoft.com/office/drawing/2014/main" id="{111B4A49-B930-4A89-A1CD-6CA2B3D95AED}"/>
              </a:ext>
            </a:extLst>
          </p:cNvPr>
          <p:cNvSpPr txBox="1"/>
          <p:nvPr/>
        </p:nvSpPr>
        <p:spPr>
          <a:xfrm>
            <a:off x="13669994" y="2447925"/>
            <a:ext cx="3767138" cy="390525"/>
          </a:xfrm>
          <a:prstGeom prst="rect">
            <a:avLst/>
          </a:prstGeom>
          <a:noFill/>
        </p:spPr>
        <p:txBody>
          <a:bodyPr vertOverflow="clip" horzOverflow="clip" wrap="square" lIns="0" tIns="0" rIns="0" bIns="0" rtlCol="0" anchor="t">
            <a:spAutoFit/>
          </a:bodyPr>
          <a:lstStyle/>
          <a:p>
            <a:pPr algn="l">
              <a:lnSpc>
                <a:spcPts val="3024"/>
              </a:lnSpc>
            </a:pPr>
            <a:r>
              <a:rPr lang="en-US" sz="2100" b="1" spc="-10" dirty="0">
                <a:solidFill>
                  <a:srgbClr val="FAFAFA">
                    <a:alpha val="100000"/>
                  </a:srgbClr>
                </a:solidFill>
                <a:latin typeface="Manrope" panose="00000700000000000000" pitchFamily="2" charset="0"/>
              </a:rPr>
              <a:t>Objective</a:t>
            </a:r>
          </a:p>
        </p:txBody>
      </p:sp>
      <p:sp>
        <p:nvSpPr>
          <p:cNvPr id="335" name="Description of a primary heading-1">
            <a:extLst>
              <a:ext uri="{FF2B5EF4-FFF2-40B4-BE49-F238E27FC236}">
                <a16:creationId xmlns:a16="http://schemas.microsoft.com/office/drawing/2014/main" id="{111B4A49-B930-4A89-A1CD-6CA2B3D95AED}"/>
              </a:ext>
            </a:extLst>
          </p:cNvPr>
          <p:cNvSpPr txBox="1"/>
          <p:nvPr/>
        </p:nvSpPr>
        <p:spPr>
          <a:xfrm>
            <a:off x="13669994" y="2927128"/>
            <a:ext cx="3767138" cy="1076325"/>
          </a:xfrm>
          <a:prstGeom prst="rect">
            <a:avLst/>
          </a:prstGeom>
          <a:noFill/>
        </p:spPr>
        <p:txBody>
          <a:bodyPr vertOverflow="clip" horzOverflow="clip" wrap="square" lIns="0" tIns="0" rIns="0" bIns="0" rtlCol="0" anchor="t">
            <a:spAutoFit/>
          </a:bodyPr>
          <a:lstStyle/>
          <a:p>
            <a:pPr algn="l">
              <a:lnSpc>
                <a:spcPts val="2808"/>
              </a:lnSpc>
            </a:pPr>
            <a:r>
              <a:rPr lang="en-US" sz="1800" spc="27" dirty="0">
                <a:solidFill>
                  <a:srgbClr val="FAFAFA">
                    <a:alpha val="100000"/>
                  </a:srgbClr>
                </a:solidFill>
                <a:latin typeface="Manrope" panose="00000700000000000000" pitchFamily="2" charset="0"/>
              </a:rPr>
              <a:t>Utilize Exploratory Data Analysis (EDA) to uncover factors influencing loan defaults.</a:t>
            </a:r>
          </a:p>
        </p:txBody>
      </p:sp>
      <p:pic>
        <p:nvPicPr>
          <p:cNvPr id="33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12702035" y="6457057"/>
            <a:ext cx="4267200" cy="3238500"/>
          </a:xfrm>
          <a:prstGeom prst="rect">
            <a:avLst/>
          </a:prstGeom>
          <a:effectLst>
            <a:outerShdw blurRad="381000" dir="2700000" algn="ctr" rotWithShape="0">
              <a:srgbClr val="000000">
                <a:alpha val="40000"/>
              </a:srgbClr>
            </a:outerShdw>
          </a:effectLst>
        </p:spPr>
      </p:pic>
      <p:pic>
        <p:nvPicPr>
          <p:cNvPr id="33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0">
            <a:alphaModFix/>
          </a:blip>
          <a:stretch/>
        </p:blipFill>
        <p:spPr>
          <a:xfrm>
            <a:off x="13006835" y="6761857"/>
            <a:ext cx="533400" cy="552450"/>
          </a:xfrm>
          <a:prstGeom prst="rect">
            <a:avLst/>
          </a:prstGeom>
        </p:spPr>
      </p:pic>
      <p:sp>
        <p:nvSpPr>
          <p:cNvPr id="338" name="-2">
            <a:extLst>
              <a:ext uri="{FF2B5EF4-FFF2-40B4-BE49-F238E27FC236}">
                <a16:creationId xmlns:a16="http://schemas.microsoft.com/office/drawing/2014/main" id="{111B4A49-B930-4A89-A1CD-6CA2B3D95AED}"/>
              </a:ext>
            </a:extLst>
          </p:cNvPr>
          <p:cNvSpPr txBox="1"/>
          <p:nvPr/>
        </p:nvSpPr>
        <p:spPr>
          <a:xfrm>
            <a:off x="13131070" y="6914388"/>
            <a:ext cx="300038" cy="238125"/>
          </a:xfrm>
          <a:prstGeom prst="rect">
            <a:avLst/>
          </a:prstGeom>
          <a:noFill/>
        </p:spPr>
        <p:txBody>
          <a:bodyPr vertOverflow="clip" horzOverflow="clip" wrap="square" lIns="0" tIns="0" rIns="0" bIns="0" rtlCol="0" anchor="t">
            <a:spAutoFit/>
          </a:bodyPr>
          <a:lstStyle/>
          <a:p>
            <a:pPr algn="ctr">
              <a:lnSpc>
                <a:spcPts val="1800"/>
              </a:lnSpc>
            </a:pPr>
            <a:r>
              <a:rPr lang="en-US" sz="1200" b="1" spc="18" dirty="0">
                <a:solidFill>
                  <a:srgbClr val="FAFAFA">
                    <a:alpha val="100000"/>
                  </a:srgbClr>
                </a:solidFill>
                <a:latin typeface="Manrope" panose="00000700000000000000" pitchFamily="2" charset="0"/>
              </a:rPr>
              <a:t>03</a:t>
            </a:r>
          </a:p>
        </p:txBody>
      </p:sp>
      <p:sp>
        <p:nvSpPr>
          <p:cNvPr id="339" name="Primary Heading-2">
            <a:extLst>
              <a:ext uri="{FF2B5EF4-FFF2-40B4-BE49-F238E27FC236}">
                <a16:creationId xmlns:a16="http://schemas.microsoft.com/office/drawing/2014/main" id="{111B4A49-B930-4A89-A1CD-6CA2B3D95AED}"/>
              </a:ext>
            </a:extLst>
          </p:cNvPr>
          <p:cNvSpPr txBox="1"/>
          <p:nvPr/>
        </p:nvSpPr>
        <p:spPr>
          <a:xfrm>
            <a:off x="12959239" y="7485888"/>
            <a:ext cx="3767138" cy="390525"/>
          </a:xfrm>
          <a:prstGeom prst="rect">
            <a:avLst/>
          </a:prstGeom>
          <a:noFill/>
        </p:spPr>
        <p:txBody>
          <a:bodyPr vertOverflow="clip" horzOverflow="clip" wrap="square" lIns="0" tIns="0" rIns="0" bIns="0" rtlCol="0" anchor="t">
            <a:spAutoFit/>
          </a:bodyPr>
          <a:lstStyle/>
          <a:p>
            <a:pPr algn="l">
              <a:lnSpc>
                <a:spcPts val="3024"/>
              </a:lnSpc>
            </a:pPr>
            <a:r>
              <a:rPr lang="en-US" sz="2100" b="1" spc="-10" dirty="0">
                <a:solidFill>
                  <a:srgbClr val="FAFAFA">
                    <a:alpha val="100000"/>
                  </a:srgbClr>
                </a:solidFill>
                <a:latin typeface="Manrope" panose="00000700000000000000" pitchFamily="2" charset="0"/>
              </a:rPr>
              <a:t>Dataset Overview</a:t>
            </a:r>
          </a:p>
        </p:txBody>
      </p:sp>
      <p:sp>
        <p:nvSpPr>
          <p:cNvPr id="340" name="Description of a primary heading-2">
            <a:extLst>
              <a:ext uri="{FF2B5EF4-FFF2-40B4-BE49-F238E27FC236}">
                <a16:creationId xmlns:a16="http://schemas.microsoft.com/office/drawing/2014/main" id="{111B4A49-B930-4A89-A1CD-6CA2B3D95AED}"/>
              </a:ext>
            </a:extLst>
          </p:cNvPr>
          <p:cNvSpPr txBox="1"/>
          <p:nvPr/>
        </p:nvSpPr>
        <p:spPr>
          <a:xfrm>
            <a:off x="12959239" y="7965091"/>
            <a:ext cx="3767138" cy="1438275"/>
          </a:xfrm>
          <a:prstGeom prst="rect">
            <a:avLst/>
          </a:prstGeom>
          <a:noFill/>
        </p:spPr>
        <p:txBody>
          <a:bodyPr vertOverflow="clip" horzOverflow="clip" wrap="square" lIns="0" tIns="0" rIns="0" bIns="0" rtlCol="0" anchor="t">
            <a:spAutoFit/>
          </a:bodyPr>
          <a:lstStyle/>
          <a:p>
            <a:pPr algn="l">
              <a:lnSpc>
                <a:spcPts val="2808"/>
              </a:lnSpc>
            </a:pPr>
            <a:r>
              <a:rPr lang="en-US" sz="1800" spc="27" dirty="0">
                <a:solidFill>
                  <a:srgbClr val="FAFAFA">
                    <a:alpha val="100000"/>
                  </a:srgbClr>
                </a:solidFill>
                <a:latin typeface="Manrope" panose="00000700000000000000" pitchFamily="2" charset="0"/>
              </a:rPr>
              <a:t>Key variables include loan amount, tenure, Interest Rate, credit history, and income, which are critical for analysis.</a:t>
            </a:r>
          </a:p>
        </p:txBody>
      </p:sp>
      <p:sp>
        <p:nvSpPr>
          <p:cNvPr id="341" name="Click here to edit title-444">
            <a:extLst>
              <a:ext uri="{FF2B5EF4-FFF2-40B4-BE49-F238E27FC236}">
                <a16:creationId xmlns:a16="http://schemas.microsoft.com/office/drawing/2014/main" id="{111B4A49-B930-4A89-A1CD-6CA2B3D95AED}"/>
              </a:ext>
            </a:extLst>
          </p:cNvPr>
          <p:cNvSpPr txBox="1"/>
          <p:nvPr/>
        </p:nvSpPr>
        <p:spPr>
          <a:xfrm>
            <a:off x="714375" y="4876800"/>
            <a:ext cx="4300538" cy="714375"/>
          </a:xfrm>
          <a:prstGeom prst="rect">
            <a:avLst/>
          </a:prstGeom>
          <a:noFill/>
        </p:spPr>
        <p:txBody>
          <a:bodyPr vertOverflow="clip" horzOverflow="clip" wrap="square" lIns="0" tIns="0" rIns="0" bIns="0" rtlCol="0" anchor="t">
            <a:spAutoFit/>
          </a:bodyPr>
          <a:lstStyle/>
          <a:p>
            <a:pPr algn="l">
              <a:lnSpc>
                <a:spcPts val="5460"/>
              </a:lnSpc>
            </a:pPr>
            <a:r>
              <a:rPr lang="en-US" sz="4200" spc="-21" dirty="0">
                <a:solidFill>
                  <a:srgbClr val="0C0C0C">
                    <a:alpha val="100000"/>
                  </a:srgbClr>
                </a:solidFill>
                <a:latin typeface="Manrope ExtraLight" panose="00000700000000000000" pitchFamily="2" charset="0"/>
              </a:rPr>
              <a:t>Introduction</a:t>
            </a:r>
          </a:p>
        </p:txBody>
      </p:sp>
      <p:pic>
        <p:nvPicPr>
          <p:cNvPr id="34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1">
            <a:alphaModFix/>
          </a:blip>
          <a:stretch/>
        </p:blipFill>
        <p:spPr>
          <a:xfrm>
            <a:off x="762000" y="4076700"/>
            <a:ext cx="3324225" cy="457200"/>
          </a:xfrm>
          <a:prstGeom prst="rect">
            <a:avLst/>
          </a:prstGeom>
        </p:spPr>
      </p:pic>
      <p:sp>
        <p:nvSpPr>
          <p:cNvPr id="345" name="Click here to edit label-432">
            <a:extLst>
              <a:ext uri="{FF2B5EF4-FFF2-40B4-BE49-F238E27FC236}">
                <a16:creationId xmlns:a16="http://schemas.microsoft.com/office/drawing/2014/main" id="{111B4A49-B930-4A89-A1CD-6CA2B3D95AED}"/>
              </a:ext>
            </a:extLst>
          </p:cNvPr>
          <p:cNvSpPr txBox="1"/>
          <p:nvPr/>
        </p:nvSpPr>
        <p:spPr>
          <a:xfrm>
            <a:off x="942975" y="4133850"/>
            <a:ext cx="2976562" cy="333375"/>
          </a:xfrm>
          <a:prstGeom prst="rect">
            <a:avLst/>
          </a:prstGeom>
          <a:noFill/>
        </p:spPr>
        <p:txBody>
          <a:bodyPr vertOverflow="clip" horzOverflow="clip" wrap="square" lIns="0" tIns="0" rIns="0" bIns="0" rtlCol="0" anchor="t">
            <a:spAutoFit/>
          </a:bodyPr>
          <a:lstStyle/>
          <a:p>
            <a:pPr algn="l">
              <a:lnSpc>
                <a:spcPts val="2196"/>
              </a:lnSpc>
            </a:pPr>
            <a:r>
              <a:rPr lang="en-US" sz="1800" b="1" spc="180" dirty="0">
                <a:solidFill>
                  <a:srgbClr val="0C0C0C">
                    <a:alpha val="100000"/>
                  </a:srgbClr>
                </a:solidFill>
                <a:latin typeface="Manrope" panose="00000700000000000000" pitchFamily="2" charset="0"/>
              </a:rPr>
              <a:t>Loan Default Insights</a:t>
            </a:r>
          </a:p>
        </p:txBody>
      </p:sp>
      <p:sp>
        <p:nvSpPr>
          <p:cNvPr id="347" name="Click here to edit subtitle-409">
            <a:extLst>
              <a:ext uri="{FF2B5EF4-FFF2-40B4-BE49-F238E27FC236}">
                <a16:creationId xmlns:a16="http://schemas.microsoft.com/office/drawing/2014/main" id="{111B4A49-B930-4A89-A1CD-6CA2B3D95AED}"/>
              </a:ext>
            </a:extLst>
          </p:cNvPr>
          <p:cNvSpPr txBox="1"/>
          <p:nvPr/>
        </p:nvSpPr>
        <p:spPr>
          <a:xfrm>
            <a:off x="714375" y="5676900"/>
            <a:ext cx="4805810" cy="4072077"/>
          </a:xfrm>
          <a:prstGeom prst="rect">
            <a:avLst/>
          </a:prstGeom>
          <a:noFill/>
        </p:spPr>
        <p:txBody>
          <a:bodyPr vertOverflow="clip" horzOverflow="clip" wrap="square" lIns="0" tIns="0" rIns="0" bIns="0" rtlCol="0" anchor="t">
            <a:spAutoFit/>
          </a:bodyPr>
          <a:lstStyle/>
          <a:p>
            <a:pPr algn="l">
              <a:lnSpc>
                <a:spcPts val="3192"/>
              </a:lnSpc>
            </a:pPr>
            <a:r>
              <a:rPr lang="en-US" sz="2100" spc="32" dirty="0">
                <a:solidFill>
                  <a:srgbClr val="404040">
                    <a:alpha val="100000"/>
                  </a:srgbClr>
                </a:solidFill>
                <a:latin typeface="Manrope" panose="00000700000000000000" pitchFamily="2" charset="0"/>
              </a:rPr>
              <a:t>A leading consumer finance company specializes in lending various types of loans to urban customers. They face the challenge of identifying potential defaulters before granting loans. This case study aims to use Exploratory Data Analysis (EDA) to understand the factors that influence loan default and develop a predictive model to mitigate risks. </a:t>
            </a:r>
          </a:p>
        </p:txBody>
      </p:sp>
      <p:pic>
        <p:nvPicPr>
          <p:cNvPr id="3" name="Picture 2" descr="A diagram of two people&#10;&#10;Description automatically generated">
            <a:extLst>
              <a:ext uri="{FF2B5EF4-FFF2-40B4-BE49-F238E27FC236}">
                <a16:creationId xmlns:a16="http://schemas.microsoft.com/office/drawing/2014/main" id="{D5BE1641-D7C5-935D-4A52-82E98EFDE01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162" y="157318"/>
            <a:ext cx="7148187" cy="3238500"/>
          </a:xfrm>
          <a:prstGeom prst="rect">
            <a:avLst/>
          </a:prstGeom>
          <a:solidFill>
            <a:srgbClr val="FAFAFA"/>
          </a:solidFill>
        </p:spPr>
      </p:pic>
    </p:spTree>
    <p:extLst>
      <p:ext uri="{BB962C8B-B14F-4D97-AF65-F5344CB8AC3E}">
        <p14:creationId xmlns:p14="http://schemas.microsoft.com/office/powerpoint/2010/main" val="364804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5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mt="50000"/>
          </a:blip>
          <a:stretch/>
        </p:blipFill>
        <p:spPr>
          <a:xfrm>
            <a:off x="0" y="0"/>
            <a:ext cx="6743700" cy="9486900"/>
          </a:xfrm>
          <a:prstGeom prst="rect">
            <a:avLst/>
          </a:prstGeom>
        </p:spPr>
      </p:pic>
      <p:pic>
        <p:nvPicPr>
          <p:cNvPr id="35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534900" y="800100"/>
            <a:ext cx="4953000" cy="2895600"/>
          </a:xfrm>
          <a:prstGeom prst="rect">
            <a:avLst/>
          </a:prstGeom>
          <a:effectLst>
            <a:outerShdw blurRad="114300" dir="2700000" algn="ctr" rotWithShape="0">
              <a:srgbClr val="000000">
                <a:alpha val="40000"/>
              </a:srgbClr>
            </a:outerShdw>
          </a:effectLst>
        </p:spPr>
      </p:pic>
      <p:pic>
        <p:nvPicPr>
          <p:cNvPr id="356" name="imageNode0">
            <a:extLst>
              <a:ext uri="{FF2B5EF4-FFF2-40B4-BE49-F238E27FC236}">
                <a16:creationId xmlns:a16="http://schemas.microsoft.com/office/drawing/2014/main" id="{A8642F66-C0BB-4949-9A9C-024B120A5D52}"/>
              </a:ext>
            </a:extLst>
          </p:cNvPr>
          <p:cNvPicPr preferRelativeResize="0">
            <a:picLocks noChangeAspect="1"/>
          </p:cNvPicPr>
          <p:nvPr/>
        </p:nvPicPr>
        <p:blipFill>
          <a:blip r:embed="rId5">
            <a:extLst>
              <a:ext uri="{28A0092B-C50C-407E-A947-70E740481C1C}">
                <a14:useLocalDpi xmlns:a14="http://schemas.microsoft.com/office/drawing/2010/main" val="0"/>
              </a:ext>
            </a:extLst>
          </a:blip>
          <a:srcRect/>
          <a:stretch/>
        </p:blipFill>
        <p:spPr>
          <a:xfrm>
            <a:off x="12534900" y="920625"/>
            <a:ext cx="4953000" cy="2654549"/>
          </a:xfrm>
          <a:prstGeom prst="rect">
            <a:avLst/>
          </a:prstGeom>
          <a:solidFill>
            <a:schemeClr val="bg2">
              <a:lumMod val="75000"/>
            </a:schemeClr>
          </a:solidFill>
          <a:ln>
            <a:noFill/>
          </a:ln>
          <a:effectLst>
            <a:outerShdw blurRad="44450" dist="27940" dir="5400000" algn="ctr">
              <a:srgbClr val="000000">
                <a:alpha val="32000"/>
              </a:srgbClr>
            </a:outerShdw>
          </a:effectLst>
        </p:spPr>
      </p:pic>
      <p:pic>
        <p:nvPicPr>
          <p:cNvPr id="35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7581900" y="1562547"/>
            <a:ext cx="4572000" cy="1381125"/>
          </a:xfrm>
          <a:prstGeom prst="rect">
            <a:avLst/>
          </a:prstGeom>
        </p:spPr>
      </p:pic>
      <p:sp>
        <p:nvSpPr>
          <p:cNvPr id="360" name="Primary Heading-0">
            <a:extLst>
              <a:ext uri="{FF2B5EF4-FFF2-40B4-BE49-F238E27FC236}">
                <a16:creationId xmlns:a16="http://schemas.microsoft.com/office/drawing/2014/main" id="{111B4A49-B930-4A89-A1CD-6CA2B3D95AED}"/>
              </a:ext>
            </a:extLst>
          </p:cNvPr>
          <p:cNvSpPr txBox="1"/>
          <p:nvPr/>
        </p:nvSpPr>
        <p:spPr>
          <a:xfrm>
            <a:off x="7810500" y="1686401"/>
            <a:ext cx="4129088" cy="1133475"/>
          </a:xfrm>
          <a:prstGeom prst="rect">
            <a:avLst/>
          </a:prstGeom>
          <a:noFill/>
        </p:spPr>
        <p:txBody>
          <a:bodyPr vertOverflow="clip" horzOverflow="clip" wrap="square" lIns="0" tIns="0" rIns="0" bIns="0" rtlCol="0" anchor="t">
            <a:spAutoFit/>
          </a:bodyPr>
          <a:lstStyle/>
          <a:p>
            <a:pPr algn="l">
              <a:lnSpc>
                <a:spcPts val="4422"/>
              </a:lnSpc>
            </a:pPr>
            <a:r>
              <a:rPr lang="en-US" sz="3300" spc="-16" dirty="0">
                <a:solidFill>
                  <a:srgbClr val="0C0C0C">
                    <a:alpha val="100000"/>
                  </a:srgbClr>
                </a:solidFill>
                <a:latin typeface="Manrope ExtraLight" panose="00000700000000000000" pitchFamily="2" charset="0"/>
              </a:rPr>
              <a:t>Data Cleaning and Preprocessing</a:t>
            </a:r>
          </a:p>
        </p:txBody>
      </p:sp>
      <p:pic>
        <p:nvPicPr>
          <p:cNvPr id="36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581900" y="3695700"/>
            <a:ext cx="4953000" cy="2895600"/>
          </a:xfrm>
          <a:prstGeom prst="rect">
            <a:avLst/>
          </a:prstGeom>
          <a:effectLst>
            <a:outerShdw blurRad="114300" dir="2700000" algn="ctr" rotWithShape="0">
              <a:srgbClr val="000000">
                <a:alpha val="40000"/>
              </a:srgbClr>
            </a:outerShdw>
          </a:effectLst>
        </p:spPr>
      </p:pic>
      <p:pic>
        <p:nvPicPr>
          <p:cNvPr id="364" name="imageNode1">
            <a:extLst>
              <a:ext uri="{FF2B5EF4-FFF2-40B4-BE49-F238E27FC236}">
                <a16:creationId xmlns:a16="http://schemas.microsoft.com/office/drawing/2014/main" id="{A8642F66-C0BB-4949-9A9C-024B120A5D52}"/>
              </a:ext>
            </a:extLst>
          </p:cNvPr>
          <p:cNvPicPr preferRelativeResize="0">
            <a:picLocks noChangeAspect="1"/>
          </p:cNvPicPr>
          <p:nvPr/>
        </p:nvPicPr>
        <p:blipFill>
          <a:blip r:embed="rId7">
            <a:extLst>
              <a:ext uri="{28A0092B-C50C-407E-A947-70E740481C1C}">
                <a14:useLocalDpi xmlns:a14="http://schemas.microsoft.com/office/drawing/2010/main" val="0"/>
              </a:ext>
            </a:extLst>
          </a:blip>
          <a:srcRect/>
          <a:stretch/>
        </p:blipFill>
        <p:spPr>
          <a:xfrm>
            <a:off x="7581900" y="4322244"/>
            <a:ext cx="4953000" cy="1642511"/>
          </a:xfrm>
          <a:prstGeom prst="rect">
            <a:avLst/>
          </a:prstGeom>
          <a:effectLst>
            <a:outerShdw blurRad="114300" dir="2700000" algn="ctr" rotWithShape="0">
              <a:srgbClr val="000000">
                <a:alpha val="40000"/>
              </a:srgbClr>
            </a:outerShdw>
          </a:effectLst>
        </p:spPr>
      </p:pic>
      <p:pic>
        <p:nvPicPr>
          <p:cNvPr id="36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12915900" y="4738836"/>
            <a:ext cx="4572000" cy="819150"/>
          </a:xfrm>
          <a:prstGeom prst="rect">
            <a:avLst/>
          </a:prstGeom>
        </p:spPr>
      </p:pic>
      <p:sp>
        <p:nvSpPr>
          <p:cNvPr id="368" name="Primary Heading-1">
            <a:extLst>
              <a:ext uri="{FF2B5EF4-FFF2-40B4-BE49-F238E27FC236}">
                <a16:creationId xmlns:a16="http://schemas.microsoft.com/office/drawing/2014/main" id="{111B4A49-B930-4A89-A1CD-6CA2B3D95AED}"/>
              </a:ext>
            </a:extLst>
          </p:cNvPr>
          <p:cNvSpPr txBox="1"/>
          <p:nvPr/>
        </p:nvSpPr>
        <p:spPr>
          <a:xfrm>
            <a:off x="13144500" y="4862703"/>
            <a:ext cx="4129088" cy="571500"/>
          </a:xfrm>
          <a:prstGeom prst="rect">
            <a:avLst/>
          </a:prstGeom>
          <a:noFill/>
        </p:spPr>
        <p:txBody>
          <a:bodyPr vertOverflow="clip" horzOverflow="clip" wrap="square" lIns="0" tIns="0" rIns="0" bIns="0" rtlCol="0" anchor="t">
            <a:spAutoFit/>
          </a:bodyPr>
          <a:lstStyle/>
          <a:p>
            <a:pPr algn="l">
              <a:lnSpc>
                <a:spcPts val="4422"/>
              </a:lnSpc>
            </a:pPr>
            <a:r>
              <a:rPr lang="en-US" sz="3300" spc="-16" dirty="0">
                <a:solidFill>
                  <a:srgbClr val="0C0C0C">
                    <a:alpha val="100000"/>
                  </a:srgbClr>
                </a:solidFill>
                <a:latin typeface="Manrope ExtraLight" panose="00000700000000000000" pitchFamily="2" charset="0"/>
              </a:rPr>
              <a:t>Univariate Analysis</a:t>
            </a:r>
          </a:p>
        </p:txBody>
      </p:sp>
      <p:pic>
        <p:nvPicPr>
          <p:cNvPr id="37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534900" y="6591300"/>
            <a:ext cx="4953000" cy="2895600"/>
          </a:xfrm>
          <a:prstGeom prst="rect">
            <a:avLst/>
          </a:prstGeom>
          <a:effectLst>
            <a:outerShdw blurRad="114300" dir="2700000" algn="ctr" rotWithShape="0">
              <a:srgbClr val="000000">
                <a:alpha val="40000"/>
              </a:srgbClr>
            </a:outerShdw>
          </a:effectLst>
        </p:spPr>
      </p:pic>
      <p:pic>
        <p:nvPicPr>
          <p:cNvPr id="372" name="imageNode2">
            <a:extLst>
              <a:ext uri="{FF2B5EF4-FFF2-40B4-BE49-F238E27FC236}">
                <a16:creationId xmlns:a16="http://schemas.microsoft.com/office/drawing/2014/main" id="{A8642F66-C0BB-4949-9A9C-024B120A5D52}"/>
              </a:ext>
            </a:extLst>
          </p:cNvPr>
          <p:cNvPicPr preferRelativeResize="0">
            <a:picLocks noChangeAspect="1"/>
          </p:cNvPicPr>
          <p:nvPr/>
        </p:nvPicPr>
        <p:blipFill>
          <a:blip r:embed="rId9">
            <a:extLst>
              <a:ext uri="{28A0092B-C50C-407E-A947-70E740481C1C}">
                <a14:useLocalDpi xmlns:a14="http://schemas.microsoft.com/office/drawing/2010/main" val="0"/>
              </a:ext>
            </a:extLst>
          </a:blip>
          <a:srcRect/>
          <a:stretch/>
        </p:blipFill>
        <p:spPr>
          <a:xfrm>
            <a:off x="12534900" y="6991074"/>
            <a:ext cx="4953000" cy="2096052"/>
          </a:xfrm>
          <a:prstGeom prst="rect">
            <a:avLst/>
          </a:prstGeom>
          <a:effectLst>
            <a:outerShdw blurRad="114300" dir="2700000" algn="ctr" rotWithShape="0">
              <a:srgbClr val="000000">
                <a:alpha val="40000"/>
              </a:srgbClr>
            </a:outerShdw>
          </a:effectLst>
        </p:spPr>
      </p:pic>
      <p:pic>
        <p:nvPicPr>
          <p:cNvPr id="37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0">
            <a:alphaModFix/>
          </a:blip>
          <a:stretch/>
        </p:blipFill>
        <p:spPr>
          <a:xfrm>
            <a:off x="7581900" y="7634436"/>
            <a:ext cx="4572000" cy="819150"/>
          </a:xfrm>
          <a:prstGeom prst="rect">
            <a:avLst/>
          </a:prstGeom>
        </p:spPr>
      </p:pic>
      <p:sp>
        <p:nvSpPr>
          <p:cNvPr id="376" name="Primary Heading-2">
            <a:extLst>
              <a:ext uri="{FF2B5EF4-FFF2-40B4-BE49-F238E27FC236}">
                <a16:creationId xmlns:a16="http://schemas.microsoft.com/office/drawing/2014/main" id="{111B4A49-B930-4A89-A1CD-6CA2B3D95AED}"/>
              </a:ext>
            </a:extLst>
          </p:cNvPr>
          <p:cNvSpPr txBox="1"/>
          <p:nvPr/>
        </p:nvSpPr>
        <p:spPr>
          <a:xfrm>
            <a:off x="7810500" y="7758303"/>
            <a:ext cx="4129088" cy="534698"/>
          </a:xfrm>
          <a:prstGeom prst="rect">
            <a:avLst/>
          </a:prstGeom>
          <a:noFill/>
        </p:spPr>
        <p:txBody>
          <a:bodyPr vertOverflow="clip" horzOverflow="clip" wrap="square" lIns="0" tIns="0" rIns="0" bIns="0" rtlCol="0" anchor="t">
            <a:spAutoFit/>
          </a:bodyPr>
          <a:lstStyle/>
          <a:p>
            <a:pPr algn="l">
              <a:lnSpc>
                <a:spcPts val="4422"/>
              </a:lnSpc>
            </a:pPr>
            <a:r>
              <a:rPr lang="en-US" sz="3300" spc="-16" dirty="0">
                <a:solidFill>
                  <a:srgbClr val="0C0C0C">
                    <a:alpha val="100000"/>
                  </a:srgbClr>
                </a:solidFill>
                <a:latin typeface="Manrope ExtraLight" panose="00000700000000000000" pitchFamily="2" charset="0"/>
              </a:rPr>
              <a:t>Bivariate Analysis</a:t>
            </a:r>
          </a:p>
        </p:txBody>
      </p:sp>
      <p:sp>
        <p:nvSpPr>
          <p:cNvPr id="378" name="Click here to edit title-494">
            <a:extLst>
              <a:ext uri="{FF2B5EF4-FFF2-40B4-BE49-F238E27FC236}">
                <a16:creationId xmlns:a16="http://schemas.microsoft.com/office/drawing/2014/main" id="{111B4A49-B930-4A89-A1CD-6CA2B3D95AED}"/>
              </a:ext>
            </a:extLst>
          </p:cNvPr>
          <p:cNvSpPr txBox="1"/>
          <p:nvPr/>
        </p:nvSpPr>
        <p:spPr>
          <a:xfrm>
            <a:off x="752475" y="1562100"/>
            <a:ext cx="5253038" cy="1409700"/>
          </a:xfrm>
          <a:prstGeom prst="rect">
            <a:avLst/>
          </a:prstGeom>
          <a:noFill/>
        </p:spPr>
        <p:txBody>
          <a:bodyPr vertOverflow="clip" horzOverflow="clip" wrap="square" lIns="0" tIns="0" rIns="0" bIns="0" rtlCol="0" anchor="t">
            <a:spAutoFit/>
          </a:bodyPr>
          <a:lstStyle/>
          <a:p>
            <a:pPr algn="l">
              <a:lnSpc>
                <a:spcPts val="5460"/>
              </a:lnSpc>
            </a:pPr>
            <a:r>
              <a:rPr lang="en-US" sz="4200" spc="-21" dirty="0">
                <a:solidFill>
                  <a:srgbClr val="FAFAFA">
                    <a:alpha val="100000"/>
                  </a:srgbClr>
                </a:solidFill>
                <a:latin typeface="Manrope ExtraLight" panose="00000700000000000000" pitchFamily="2" charset="0"/>
              </a:rPr>
              <a:t>Exploratory Data Analysis</a:t>
            </a:r>
          </a:p>
        </p:txBody>
      </p:sp>
      <p:pic>
        <p:nvPicPr>
          <p:cNvPr id="38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1">
            <a:alphaModFix/>
          </a:blip>
          <a:stretch/>
        </p:blipFill>
        <p:spPr>
          <a:xfrm>
            <a:off x="800100" y="762000"/>
            <a:ext cx="3886200" cy="457200"/>
          </a:xfrm>
          <a:prstGeom prst="rect">
            <a:avLst/>
          </a:prstGeom>
        </p:spPr>
      </p:pic>
      <p:sp>
        <p:nvSpPr>
          <p:cNvPr id="382" name="Click here to edit label-455">
            <a:extLst>
              <a:ext uri="{FF2B5EF4-FFF2-40B4-BE49-F238E27FC236}">
                <a16:creationId xmlns:a16="http://schemas.microsoft.com/office/drawing/2014/main" id="{111B4A49-B930-4A89-A1CD-6CA2B3D95AED}"/>
              </a:ext>
            </a:extLst>
          </p:cNvPr>
          <p:cNvSpPr txBox="1"/>
          <p:nvPr/>
        </p:nvSpPr>
        <p:spPr>
          <a:xfrm>
            <a:off x="981075" y="819150"/>
            <a:ext cx="3538538" cy="333375"/>
          </a:xfrm>
          <a:prstGeom prst="rect">
            <a:avLst/>
          </a:prstGeom>
          <a:noFill/>
        </p:spPr>
        <p:txBody>
          <a:bodyPr vertOverflow="clip" horzOverflow="clip" wrap="square" lIns="0" tIns="0" rIns="0" bIns="0" rtlCol="0" anchor="t">
            <a:spAutoFit/>
          </a:bodyPr>
          <a:lstStyle/>
          <a:p>
            <a:pPr algn="l">
              <a:lnSpc>
                <a:spcPts val="2196"/>
              </a:lnSpc>
            </a:pPr>
            <a:r>
              <a:rPr lang="en-US" sz="1800" b="1" spc="180" dirty="0">
                <a:solidFill>
                  <a:srgbClr val="FAFAFA">
                    <a:alpha val="100000"/>
                  </a:srgbClr>
                </a:solidFill>
                <a:latin typeface="Manrope" panose="00000700000000000000" pitchFamily="2" charset="0"/>
              </a:rPr>
              <a:t>Exploratory Data Analysis</a:t>
            </a:r>
          </a:p>
        </p:txBody>
      </p:sp>
      <p:sp>
        <p:nvSpPr>
          <p:cNvPr id="384" name="Click here to edit subtitle-455">
            <a:extLst>
              <a:ext uri="{FF2B5EF4-FFF2-40B4-BE49-F238E27FC236}">
                <a16:creationId xmlns:a16="http://schemas.microsoft.com/office/drawing/2014/main" id="{111B4A49-B930-4A89-A1CD-6CA2B3D95AED}"/>
              </a:ext>
            </a:extLst>
          </p:cNvPr>
          <p:cNvSpPr txBox="1"/>
          <p:nvPr/>
        </p:nvSpPr>
        <p:spPr>
          <a:xfrm>
            <a:off x="752475" y="8039100"/>
            <a:ext cx="5253038" cy="819150"/>
          </a:xfrm>
          <a:prstGeom prst="rect">
            <a:avLst/>
          </a:prstGeom>
          <a:noFill/>
        </p:spPr>
        <p:txBody>
          <a:bodyPr vertOverflow="clip" horzOverflow="clip" wrap="square" lIns="0" tIns="0" rIns="0" bIns="0" rtlCol="0" anchor="t">
            <a:spAutoFit/>
          </a:bodyPr>
          <a:lstStyle/>
          <a:p>
            <a:pPr algn="l">
              <a:lnSpc>
                <a:spcPts val="3192"/>
              </a:lnSpc>
            </a:pPr>
            <a:r>
              <a:rPr lang="en-US" sz="2100" spc="32" dirty="0">
                <a:solidFill>
                  <a:srgbClr val="FAFAFA">
                    <a:alpha val="100000"/>
                  </a:srgbClr>
                </a:solidFill>
                <a:latin typeface="Manrope" panose="00000700000000000000" pitchFamily="2" charset="0"/>
              </a:rPr>
              <a:t>Key Steps and Insights in Credit Risk Assessment</a:t>
            </a:r>
          </a:p>
        </p:txBody>
      </p:sp>
    </p:spTree>
    <p:extLst>
      <p:ext uri="{BB962C8B-B14F-4D97-AF65-F5344CB8AC3E}">
        <p14:creationId xmlns:p14="http://schemas.microsoft.com/office/powerpoint/2010/main" val="364804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287542" cy="10278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 y="0"/>
            <a:ext cx="18287543"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F148CD-7ED3-787D-26AB-E5649BE094D7}"/>
              </a:ext>
            </a:extLst>
          </p:cNvPr>
          <p:cNvSpPr txBox="1"/>
          <p:nvPr/>
        </p:nvSpPr>
        <p:spPr>
          <a:xfrm>
            <a:off x="9751542" y="1406002"/>
            <a:ext cx="7208994" cy="1945672"/>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Data Cleaning and Preprocessing</a:t>
            </a:r>
          </a:p>
        </p:txBody>
      </p:sp>
      <p:pic>
        <p:nvPicPr>
          <p:cNvPr id="7" name="Graphic 6" descr="Mop and bucket">
            <a:extLst>
              <a:ext uri="{FF2B5EF4-FFF2-40B4-BE49-F238E27FC236}">
                <a16:creationId xmlns:a16="http://schemas.microsoft.com/office/drawing/2014/main" id="{112AB885-2B87-73EA-65B5-7EBA282F6C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705" y="2722979"/>
            <a:ext cx="6212640" cy="621264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79" y="-8965"/>
            <a:ext cx="9358011" cy="1029596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Diagram 3">
            <a:extLst>
              <a:ext uri="{FF2B5EF4-FFF2-40B4-BE49-F238E27FC236}">
                <a16:creationId xmlns:a16="http://schemas.microsoft.com/office/drawing/2014/main" id="{864496AD-A590-B0A0-B461-D18F97E987A6}"/>
              </a:ext>
            </a:extLst>
          </p:cNvPr>
          <p:cNvGraphicFramePr/>
          <p:nvPr>
            <p:extLst>
              <p:ext uri="{D42A27DB-BD31-4B8C-83A1-F6EECF244321}">
                <p14:modId xmlns:p14="http://schemas.microsoft.com/office/powerpoint/2010/main" val="171334173"/>
              </p:ext>
            </p:extLst>
          </p:nvPr>
        </p:nvGraphicFramePr>
        <p:xfrm>
          <a:off x="9885652" y="3308786"/>
          <a:ext cx="8116745" cy="69549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675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2CBCC-E5B5-B80C-BB6A-D55AA441F999}"/>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Data Cleaning and Preprocessing</a:t>
            </a:r>
          </a:p>
        </p:txBody>
      </p:sp>
      <p:sp>
        <p:nvSpPr>
          <p:cNvPr id="3" name="TextBox 2">
            <a:extLst>
              <a:ext uri="{FF2B5EF4-FFF2-40B4-BE49-F238E27FC236}">
                <a16:creationId xmlns:a16="http://schemas.microsoft.com/office/drawing/2014/main" id="{68F41660-706A-61D3-4D32-B8AFD7357B04}"/>
              </a:ext>
            </a:extLst>
          </p:cNvPr>
          <p:cNvSpPr txBox="1"/>
          <p:nvPr/>
        </p:nvSpPr>
        <p:spPr>
          <a:xfrm>
            <a:off x="2225170" y="2330824"/>
            <a:ext cx="6058861" cy="2308324"/>
          </a:xfrm>
          <a:prstGeom prst="rect">
            <a:avLst/>
          </a:prstGeom>
          <a:noFill/>
          <a:ln w="12700">
            <a:solidFill>
              <a:schemeClr val="accent1"/>
            </a:solidFill>
          </a:ln>
        </p:spPr>
        <p:txBody>
          <a:bodyPr wrap="square" rtlCol="0">
            <a:noAutofit/>
          </a:bodyPr>
          <a:lstStyle/>
          <a:p>
            <a:pPr marL="285750" indent="-285750">
              <a:buFont typeface="Arial" panose="020B0604020202020204" pitchFamily="34" charset="0"/>
              <a:buChar char="•"/>
            </a:pPr>
            <a:r>
              <a:rPr lang="en-IN" b="1" i="1" dirty="0">
                <a:solidFill>
                  <a:srgbClr val="002060"/>
                </a:solidFill>
              </a:rPr>
              <a:t>Dimension of </a:t>
            </a:r>
            <a:r>
              <a:rPr lang="en-IN" b="1" i="1" dirty="0" err="1">
                <a:solidFill>
                  <a:srgbClr val="002060"/>
                </a:solidFill>
              </a:rPr>
              <a:t>Dataframe</a:t>
            </a:r>
            <a:r>
              <a:rPr lang="en-IN" b="1" i="1" dirty="0">
                <a:solidFill>
                  <a:srgbClr val="002060"/>
                </a:solidFill>
              </a:rPr>
              <a:t> = 39717 Rows and 111 Column</a:t>
            </a:r>
          </a:p>
          <a:p>
            <a:pPr marL="1200150" lvl="2" indent="-285750">
              <a:buFont typeface="Arial" panose="020B0604020202020204" pitchFamily="34" charset="0"/>
              <a:buChar char="•"/>
            </a:pPr>
            <a:r>
              <a:rPr lang="en-IN" dirty="0"/>
              <a:t>Number of columns with all rows as NA = 54</a:t>
            </a:r>
          </a:p>
          <a:p>
            <a:pPr marL="1657350" lvl="3" indent="-285750">
              <a:buFont typeface="Arial" panose="020B0604020202020204" pitchFamily="34" charset="0"/>
              <a:buChar char="•"/>
            </a:pPr>
            <a:r>
              <a:rPr lang="en-IN" dirty="0"/>
              <a:t>All columns were dropped from </a:t>
            </a:r>
            <a:r>
              <a:rPr lang="en-IN" dirty="0" err="1"/>
              <a:t>dataframe</a:t>
            </a:r>
            <a:endParaRPr lang="en-IN" dirty="0"/>
          </a:p>
          <a:p>
            <a:pPr marL="1200150" lvl="2" indent="-285750">
              <a:buFont typeface="Arial" panose="020B0604020202020204" pitchFamily="34" charset="0"/>
              <a:buChar char="•"/>
            </a:pPr>
            <a:r>
              <a:rPr lang="en-IN" dirty="0"/>
              <a:t>Three Columns have majority NA </a:t>
            </a:r>
          </a:p>
          <a:p>
            <a:pPr marL="1657350" lvl="3" indent="-285750">
              <a:buFont typeface="Arial" panose="020B0604020202020204" pitchFamily="34" charset="0"/>
              <a:buChar char="•"/>
            </a:pPr>
            <a:r>
              <a:rPr lang="en-IN" dirty="0" err="1">
                <a:solidFill>
                  <a:srgbClr val="0070C0"/>
                </a:solidFill>
              </a:rPr>
              <a:t>mths_since_last_delinq</a:t>
            </a:r>
            <a:r>
              <a:rPr lang="en-IN" dirty="0">
                <a:solidFill>
                  <a:srgbClr val="0070C0"/>
                </a:solidFill>
              </a:rPr>
              <a:t> </a:t>
            </a:r>
            <a:r>
              <a:rPr lang="en-IN" dirty="0"/>
              <a:t>[25682 rows null]</a:t>
            </a:r>
          </a:p>
          <a:p>
            <a:pPr marL="1657350" lvl="3" indent="-285750">
              <a:buFont typeface="Arial" panose="020B0604020202020204" pitchFamily="34" charset="0"/>
              <a:buChar char="•"/>
            </a:pPr>
            <a:r>
              <a:rPr lang="en-IN" dirty="0" err="1">
                <a:solidFill>
                  <a:srgbClr val="0070C0"/>
                </a:solidFill>
              </a:rPr>
              <a:t>mths_since_last_record</a:t>
            </a:r>
            <a:r>
              <a:rPr lang="en-IN" dirty="0">
                <a:solidFill>
                  <a:srgbClr val="0070C0"/>
                </a:solidFill>
              </a:rPr>
              <a:t> </a:t>
            </a:r>
            <a:r>
              <a:rPr lang="en-IN" dirty="0"/>
              <a:t>[36931 rows null]</a:t>
            </a:r>
          </a:p>
          <a:p>
            <a:pPr marL="1657350" lvl="3" indent="-285750">
              <a:buFont typeface="Arial" panose="020B0604020202020204" pitchFamily="34" charset="0"/>
              <a:buChar char="•"/>
            </a:pPr>
            <a:r>
              <a:rPr lang="en-IN" dirty="0" err="1">
                <a:solidFill>
                  <a:srgbClr val="0070C0"/>
                </a:solidFill>
              </a:rPr>
              <a:t>next_pymnt_d</a:t>
            </a:r>
            <a:r>
              <a:rPr lang="en-IN" dirty="0">
                <a:solidFill>
                  <a:srgbClr val="0070C0"/>
                </a:solidFill>
              </a:rPr>
              <a:t> </a:t>
            </a:r>
            <a:r>
              <a:rPr lang="en-IN" dirty="0"/>
              <a:t>[38577 rows null]</a:t>
            </a:r>
          </a:p>
          <a:p>
            <a:pPr marL="1657350" lvl="3" indent="-285750">
              <a:buFont typeface="Arial" panose="020B0604020202020204" pitchFamily="34" charset="0"/>
              <a:buChar char="•"/>
            </a:pPr>
            <a:r>
              <a:rPr lang="en-IN" dirty="0"/>
              <a:t>All three columns were dropped</a:t>
            </a:r>
          </a:p>
        </p:txBody>
      </p:sp>
      <p:sp>
        <p:nvSpPr>
          <p:cNvPr id="4" name="Oval 3">
            <a:extLst>
              <a:ext uri="{FF2B5EF4-FFF2-40B4-BE49-F238E27FC236}">
                <a16:creationId xmlns:a16="http://schemas.microsoft.com/office/drawing/2014/main" id="{58299757-DFF3-F6B5-2CA4-8CF1D3DCBDDD}"/>
              </a:ext>
            </a:extLst>
          </p:cNvPr>
          <p:cNvSpPr/>
          <p:nvPr/>
        </p:nvSpPr>
        <p:spPr>
          <a:xfrm>
            <a:off x="2225170" y="1970314"/>
            <a:ext cx="376518" cy="3605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Arrow: Right 4">
            <a:extLst>
              <a:ext uri="{FF2B5EF4-FFF2-40B4-BE49-F238E27FC236}">
                <a16:creationId xmlns:a16="http://schemas.microsoft.com/office/drawing/2014/main" id="{32D10479-3004-FA1A-E881-BD3C7280C4A0}"/>
              </a:ext>
            </a:extLst>
          </p:cNvPr>
          <p:cNvSpPr/>
          <p:nvPr/>
        </p:nvSpPr>
        <p:spPr>
          <a:xfrm>
            <a:off x="8808821" y="3167743"/>
            <a:ext cx="576943" cy="685800"/>
          </a:xfrm>
          <a:prstGeom prst="right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B59046EA-23F4-F31B-A5E0-B83A4B03696B}"/>
              </a:ext>
            </a:extLst>
          </p:cNvPr>
          <p:cNvGraphicFramePr>
            <a:graphicFrameLocks noGrp="1"/>
          </p:cNvGraphicFramePr>
          <p:nvPr>
            <p:extLst>
              <p:ext uri="{D42A27DB-BD31-4B8C-83A1-F6EECF244321}">
                <p14:modId xmlns:p14="http://schemas.microsoft.com/office/powerpoint/2010/main" val="2143950267"/>
              </p:ext>
            </p:extLst>
          </p:nvPr>
        </p:nvGraphicFramePr>
        <p:xfrm>
          <a:off x="10158649" y="3091543"/>
          <a:ext cx="5192487" cy="1524000"/>
        </p:xfrm>
        <a:graphic>
          <a:graphicData uri="http://schemas.openxmlformats.org/drawingml/2006/table">
            <a:tbl>
              <a:tblPr firstRow="1" bandRow="1">
                <a:tableStyleId>{2D5ABB26-0587-4C30-8999-92F81FD0307C}</a:tableStyleId>
              </a:tblPr>
              <a:tblGrid>
                <a:gridCol w="2100944">
                  <a:extLst>
                    <a:ext uri="{9D8B030D-6E8A-4147-A177-3AD203B41FA5}">
                      <a16:colId xmlns:a16="http://schemas.microsoft.com/office/drawing/2014/main" val="2346389779"/>
                    </a:ext>
                  </a:extLst>
                </a:gridCol>
                <a:gridCol w="3091543">
                  <a:extLst>
                    <a:ext uri="{9D8B030D-6E8A-4147-A177-3AD203B41FA5}">
                      <a16:colId xmlns:a16="http://schemas.microsoft.com/office/drawing/2014/main" val="1817224682"/>
                    </a:ext>
                  </a:extLst>
                </a:gridCol>
              </a:tblGrid>
              <a:tr h="2293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pymnt_plan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ysDot"/>
                      <a:round/>
                      <a:headEnd type="none" w="med" len="med"/>
                      <a:tailEnd type="none" w="med" len="med"/>
                    </a:lnB>
                    <a:noFill/>
                  </a:tcPr>
                </a:tc>
                <a:tc>
                  <a:txBody>
                    <a:bodyPr/>
                    <a:lstStyle/>
                    <a:p>
                      <a:r>
                        <a:rPr lang="en-IN" sz="1400" dirty="0" err="1"/>
                        <a:t>policy_code</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401509005"/>
                  </a:ext>
                </a:extLst>
              </a:tr>
              <a:tr h="229315">
                <a:tc>
                  <a:txBody>
                    <a:bodyPr/>
                    <a:lstStyle/>
                    <a:p>
                      <a:r>
                        <a:rPr lang="en-IN" sz="1400"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tc>
                  <a:txBody>
                    <a:bodyPr/>
                    <a:lstStyle/>
                    <a:p>
                      <a:r>
                        <a:rPr lang="fr-FR" sz="1400" dirty="0"/>
                        <a:t>collections_12_mths_ex_med</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657227557"/>
                  </a:ext>
                </a:extLst>
              </a:tr>
              <a:tr h="2293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initial_list_status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tc>
                  <a:txBody>
                    <a:bodyPr/>
                    <a:lstStyle/>
                    <a:p>
                      <a:r>
                        <a:rPr lang="en-IN" sz="1400" dirty="0" err="1"/>
                        <a:t>acc_now_delinq</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926039914"/>
                  </a:ext>
                </a:extLst>
              </a:tr>
              <a:tr h="229315">
                <a:tc>
                  <a:txBody>
                    <a:bodyPr/>
                    <a:lstStyle/>
                    <a:p>
                      <a:r>
                        <a:rPr lang="en-IN" sz="1400" dirty="0" err="1"/>
                        <a:t>application_type</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tc>
                  <a:txBody>
                    <a:bodyPr/>
                    <a:lstStyle/>
                    <a:p>
                      <a:r>
                        <a:rPr lang="en-IN" sz="1400" dirty="0"/>
                        <a:t>chargeoff_within_12_mth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879537580"/>
                  </a:ext>
                </a:extLst>
              </a:tr>
              <a:tr h="229315">
                <a:tc>
                  <a:txBody>
                    <a:bodyPr/>
                    <a:lstStyle/>
                    <a:p>
                      <a:r>
                        <a:rPr lang="en-IN" sz="1400" dirty="0" err="1"/>
                        <a:t>delinq_amnt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err="1"/>
                        <a:t>tax_liens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11150"/>
                  </a:ext>
                </a:extLst>
              </a:tr>
            </a:tbl>
          </a:graphicData>
        </a:graphic>
      </p:graphicFrame>
      <p:sp>
        <p:nvSpPr>
          <p:cNvPr id="9" name="Rectangle 8">
            <a:extLst>
              <a:ext uri="{FF2B5EF4-FFF2-40B4-BE49-F238E27FC236}">
                <a16:creationId xmlns:a16="http://schemas.microsoft.com/office/drawing/2014/main" id="{4543BED9-9A9C-D23A-3679-18D73D49A75D}"/>
              </a:ext>
            </a:extLst>
          </p:cNvPr>
          <p:cNvSpPr/>
          <p:nvPr/>
        </p:nvSpPr>
        <p:spPr>
          <a:xfrm>
            <a:off x="9633859" y="2455290"/>
            <a:ext cx="6058800" cy="2308324"/>
          </a:xfrm>
          <a:prstGeom prst="rect">
            <a:avLst/>
          </a:prstGeom>
          <a:no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b="1" i="1" dirty="0">
                <a:solidFill>
                  <a:srgbClr val="002060"/>
                </a:solidFill>
              </a:rPr>
              <a:t>Dimension of </a:t>
            </a:r>
            <a:r>
              <a:rPr lang="en-IN" b="1" i="1" dirty="0" err="1">
                <a:solidFill>
                  <a:srgbClr val="002060"/>
                </a:solidFill>
              </a:rPr>
              <a:t>Dataframe</a:t>
            </a:r>
            <a:r>
              <a:rPr lang="en-IN" b="1" i="1" dirty="0">
                <a:solidFill>
                  <a:srgbClr val="002060"/>
                </a:solidFill>
              </a:rPr>
              <a:t> = 39717 Rows and 54 Column</a:t>
            </a:r>
          </a:p>
          <a:p>
            <a:pPr marL="1200150" lvl="2" indent="-285750">
              <a:buFont typeface="Arial" panose="020B0604020202020204" pitchFamily="34" charset="0"/>
              <a:buChar char="•"/>
            </a:pPr>
            <a:r>
              <a:rPr lang="en-IN" dirty="0">
                <a:solidFill>
                  <a:schemeClr val="tx1"/>
                </a:solidFill>
              </a:rPr>
              <a:t>Dropped the column having only one values</a:t>
            </a:r>
          </a:p>
          <a:p>
            <a:endParaRPr lang="en-IN" dirty="0">
              <a:solidFill>
                <a:srgbClr val="0070C0"/>
              </a:solidFill>
            </a:endParaRPr>
          </a:p>
          <a:p>
            <a:endParaRPr lang="en-IN" dirty="0"/>
          </a:p>
        </p:txBody>
      </p:sp>
      <p:sp>
        <p:nvSpPr>
          <p:cNvPr id="10" name="Oval 9">
            <a:extLst>
              <a:ext uri="{FF2B5EF4-FFF2-40B4-BE49-F238E27FC236}">
                <a16:creationId xmlns:a16="http://schemas.microsoft.com/office/drawing/2014/main" id="{62618C92-2E43-9705-CC60-DE89A4779F62}"/>
              </a:ext>
            </a:extLst>
          </p:cNvPr>
          <p:cNvSpPr/>
          <p:nvPr/>
        </p:nvSpPr>
        <p:spPr>
          <a:xfrm>
            <a:off x="9590316" y="2094780"/>
            <a:ext cx="376518" cy="3605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1" name="Arrow: Right 10">
            <a:extLst>
              <a:ext uri="{FF2B5EF4-FFF2-40B4-BE49-F238E27FC236}">
                <a16:creationId xmlns:a16="http://schemas.microsoft.com/office/drawing/2014/main" id="{FEB47A73-93D6-C5A3-9D18-7BB6E6A81C71}"/>
              </a:ext>
            </a:extLst>
          </p:cNvPr>
          <p:cNvSpPr/>
          <p:nvPr/>
        </p:nvSpPr>
        <p:spPr>
          <a:xfrm rot="5400000">
            <a:off x="12616549" y="4837587"/>
            <a:ext cx="576943" cy="685800"/>
          </a:xfrm>
          <a:prstGeom prst="right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3A8F5CC-B246-8D9E-A86F-48CDD463AC5A}"/>
              </a:ext>
            </a:extLst>
          </p:cNvPr>
          <p:cNvSpPr/>
          <p:nvPr/>
        </p:nvSpPr>
        <p:spPr>
          <a:xfrm>
            <a:off x="9647021" y="5538602"/>
            <a:ext cx="6058800" cy="2308324"/>
          </a:xfrm>
          <a:prstGeom prst="rect">
            <a:avLst/>
          </a:prstGeom>
          <a:no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b="1" i="1" dirty="0">
                <a:solidFill>
                  <a:srgbClr val="002060"/>
                </a:solidFill>
              </a:rPr>
              <a:t>Dimension of </a:t>
            </a:r>
            <a:r>
              <a:rPr lang="en-IN" b="1" i="1" dirty="0" err="1">
                <a:solidFill>
                  <a:srgbClr val="002060"/>
                </a:solidFill>
              </a:rPr>
              <a:t>Dataframe</a:t>
            </a:r>
            <a:r>
              <a:rPr lang="en-IN" b="1" i="1" dirty="0">
                <a:solidFill>
                  <a:srgbClr val="002060"/>
                </a:solidFill>
              </a:rPr>
              <a:t> = 39717 Rows and 44 Column</a:t>
            </a:r>
          </a:p>
          <a:p>
            <a:pPr marL="1200150" lvl="2" indent="-285750">
              <a:buFont typeface="Arial" panose="020B0604020202020204" pitchFamily="34" charset="0"/>
              <a:buChar char="•"/>
            </a:pPr>
            <a:r>
              <a:rPr lang="en-IN" dirty="0">
                <a:solidFill>
                  <a:schemeClr val="tx1"/>
                </a:solidFill>
              </a:rPr>
              <a:t>Dropped the column not needed for analysis</a:t>
            </a:r>
          </a:p>
          <a:p>
            <a:pPr marL="1657350" lvl="3" indent="-285750">
              <a:buFont typeface="Arial" panose="020B0604020202020204" pitchFamily="34" charset="0"/>
              <a:buChar char="•"/>
            </a:pPr>
            <a:r>
              <a:rPr lang="en-IN" dirty="0">
                <a:solidFill>
                  <a:srgbClr val="0070C0"/>
                </a:solidFill>
              </a:rPr>
              <a:t>URL</a:t>
            </a:r>
          </a:p>
          <a:p>
            <a:pPr marL="1657350" lvl="3" indent="-285750">
              <a:buFont typeface="Arial" panose="020B0604020202020204" pitchFamily="34" charset="0"/>
              <a:buChar char="•"/>
            </a:pPr>
            <a:r>
              <a:rPr lang="en-IN" dirty="0" err="1">
                <a:solidFill>
                  <a:srgbClr val="0070C0"/>
                </a:solidFill>
              </a:rPr>
              <a:t>emp_title</a:t>
            </a:r>
            <a:endParaRPr lang="en-IN" dirty="0">
              <a:solidFill>
                <a:srgbClr val="0070C0"/>
              </a:solidFill>
            </a:endParaRPr>
          </a:p>
          <a:p>
            <a:pPr marL="1657350" lvl="3" indent="-285750">
              <a:buFont typeface="Arial" panose="020B0604020202020204" pitchFamily="34" charset="0"/>
              <a:buChar char="•"/>
            </a:pPr>
            <a:r>
              <a:rPr lang="en-IN" dirty="0" err="1">
                <a:solidFill>
                  <a:srgbClr val="0070C0"/>
                </a:solidFill>
              </a:rPr>
              <a:t>desc</a:t>
            </a:r>
            <a:endParaRPr lang="en-IN" dirty="0">
              <a:solidFill>
                <a:srgbClr val="0070C0"/>
              </a:solidFill>
            </a:endParaRPr>
          </a:p>
          <a:p>
            <a:endParaRPr lang="en-IN" dirty="0">
              <a:solidFill>
                <a:srgbClr val="0070C0"/>
              </a:solidFill>
            </a:endParaRPr>
          </a:p>
          <a:p>
            <a:endParaRPr lang="en-IN" dirty="0"/>
          </a:p>
        </p:txBody>
      </p:sp>
      <p:sp>
        <p:nvSpPr>
          <p:cNvPr id="13" name="Oval 12">
            <a:extLst>
              <a:ext uri="{FF2B5EF4-FFF2-40B4-BE49-F238E27FC236}">
                <a16:creationId xmlns:a16="http://schemas.microsoft.com/office/drawing/2014/main" id="{A3F9707B-4661-1232-C336-0E0D9FD5DF17}"/>
              </a:ext>
            </a:extLst>
          </p:cNvPr>
          <p:cNvSpPr/>
          <p:nvPr/>
        </p:nvSpPr>
        <p:spPr>
          <a:xfrm>
            <a:off x="9618491" y="5180487"/>
            <a:ext cx="376518" cy="3605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4" name="Arrow: Right 13">
            <a:extLst>
              <a:ext uri="{FF2B5EF4-FFF2-40B4-BE49-F238E27FC236}">
                <a16:creationId xmlns:a16="http://schemas.microsoft.com/office/drawing/2014/main" id="{1E3C6CE1-45AA-8A0D-E6DC-C3613E1C2EA3}"/>
              </a:ext>
            </a:extLst>
          </p:cNvPr>
          <p:cNvSpPr/>
          <p:nvPr/>
        </p:nvSpPr>
        <p:spPr>
          <a:xfrm flipH="1">
            <a:off x="8808821" y="6349864"/>
            <a:ext cx="576943" cy="685800"/>
          </a:xfrm>
          <a:prstGeom prst="right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00DFCCF-2B89-E327-756E-39DF55C57E9F}"/>
              </a:ext>
            </a:extLst>
          </p:cNvPr>
          <p:cNvSpPr txBox="1"/>
          <p:nvPr/>
        </p:nvSpPr>
        <p:spPr>
          <a:xfrm>
            <a:off x="2225169" y="5621753"/>
            <a:ext cx="6058861" cy="2308324"/>
          </a:xfrm>
          <a:prstGeom prst="rect">
            <a:avLst/>
          </a:prstGeom>
          <a:noFill/>
          <a:ln w="12700">
            <a:solidFill>
              <a:schemeClr val="accent1"/>
            </a:solidFill>
          </a:ln>
        </p:spPr>
        <p:txBody>
          <a:bodyPr wrap="square" rtlCol="0">
            <a:noAutofit/>
          </a:bodyPr>
          <a:lstStyle/>
          <a:p>
            <a:pPr marL="285750" indent="-285750">
              <a:buFont typeface="Arial" panose="020B0604020202020204" pitchFamily="34" charset="0"/>
              <a:buChar char="•"/>
            </a:pPr>
            <a:r>
              <a:rPr lang="en-IN" b="1" i="1" dirty="0">
                <a:solidFill>
                  <a:srgbClr val="002060"/>
                </a:solidFill>
              </a:rPr>
              <a:t>Dimension of </a:t>
            </a:r>
            <a:r>
              <a:rPr lang="en-IN" b="1" i="1" dirty="0" err="1">
                <a:solidFill>
                  <a:srgbClr val="002060"/>
                </a:solidFill>
              </a:rPr>
              <a:t>Dataframe</a:t>
            </a:r>
            <a:r>
              <a:rPr lang="en-IN" b="1" i="1" dirty="0">
                <a:solidFill>
                  <a:srgbClr val="002060"/>
                </a:solidFill>
              </a:rPr>
              <a:t> = 39717 Rows and 41 Column</a:t>
            </a:r>
          </a:p>
          <a:p>
            <a:pPr marL="1200150" lvl="2" indent="-285750">
              <a:buFont typeface="Arial" panose="020B0604020202020204" pitchFamily="34" charset="0"/>
              <a:buChar char="•"/>
            </a:pPr>
            <a:r>
              <a:rPr lang="en-IN" dirty="0"/>
              <a:t>Cleaning the </a:t>
            </a:r>
            <a:r>
              <a:rPr lang="en-IN" dirty="0" err="1"/>
              <a:t>dataframe</a:t>
            </a:r>
            <a:endParaRPr lang="en-IN" dirty="0"/>
          </a:p>
          <a:p>
            <a:pPr marL="1657350" lvl="3" indent="-285750">
              <a:buFont typeface="Arial" panose="020B0604020202020204" pitchFamily="34" charset="0"/>
              <a:buChar char="•"/>
            </a:pPr>
            <a:r>
              <a:rPr lang="en-IN" dirty="0"/>
              <a:t>Removed ‘</a:t>
            </a:r>
            <a:r>
              <a:rPr lang="en-IN" dirty="0">
                <a:solidFill>
                  <a:schemeClr val="accent2">
                    <a:lumMod val="75000"/>
                  </a:schemeClr>
                </a:solidFill>
              </a:rPr>
              <a:t>months</a:t>
            </a:r>
            <a:r>
              <a:rPr lang="en-IN" dirty="0"/>
              <a:t>’ suffix from </a:t>
            </a:r>
            <a:r>
              <a:rPr lang="en-IN" dirty="0">
                <a:solidFill>
                  <a:srgbClr val="0070C0"/>
                </a:solidFill>
              </a:rPr>
              <a:t>term</a:t>
            </a:r>
            <a:r>
              <a:rPr lang="en-IN" dirty="0"/>
              <a:t> column</a:t>
            </a:r>
          </a:p>
          <a:p>
            <a:pPr marL="1657350" lvl="3" indent="-285750">
              <a:buFont typeface="Arial" panose="020B0604020202020204" pitchFamily="34" charset="0"/>
              <a:buChar char="•"/>
            </a:pPr>
            <a:r>
              <a:rPr lang="en-IN" dirty="0"/>
              <a:t>Removed ‘</a:t>
            </a:r>
            <a:r>
              <a:rPr lang="en-IN" dirty="0">
                <a:solidFill>
                  <a:schemeClr val="accent2">
                    <a:lumMod val="75000"/>
                  </a:schemeClr>
                </a:solidFill>
              </a:rPr>
              <a:t>%</a:t>
            </a:r>
            <a:r>
              <a:rPr lang="en-IN" dirty="0"/>
              <a:t>’ suffix from </a:t>
            </a:r>
            <a:r>
              <a:rPr lang="en-IN" dirty="0" err="1">
                <a:solidFill>
                  <a:srgbClr val="0070C0"/>
                </a:solidFill>
              </a:rPr>
              <a:t>int_rate_percent</a:t>
            </a:r>
            <a:r>
              <a:rPr lang="en-IN" dirty="0"/>
              <a:t> column &amp; </a:t>
            </a:r>
            <a:r>
              <a:rPr lang="en-IN" dirty="0" err="1">
                <a:solidFill>
                  <a:srgbClr val="0070C0"/>
                </a:solidFill>
              </a:rPr>
              <a:t>revol_util_percent</a:t>
            </a:r>
            <a:endParaRPr lang="en-IN" dirty="0">
              <a:solidFill>
                <a:srgbClr val="0070C0"/>
              </a:solidFill>
            </a:endParaRPr>
          </a:p>
          <a:p>
            <a:pPr marL="1657350" lvl="3" indent="-285750">
              <a:buFont typeface="Arial" panose="020B0604020202020204" pitchFamily="34" charset="0"/>
              <a:buChar char="•"/>
            </a:pPr>
            <a:r>
              <a:rPr lang="en-IN" dirty="0"/>
              <a:t>Changed column </a:t>
            </a:r>
            <a:r>
              <a:rPr lang="en-IN" dirty="0" err="1">
                <a:solidFill>
                  <a:srgbClr val="0070C0"/>
                </a:solidFill>
              </a:rPr>
              <a:t>issue_d</a:t>
            </a:r>
            <a:r>
              <a:rPr lang="en-IN" dirty="0">
                <a:solidFill>
                  <a:srgbClr val="0070C0"/>
                </a:solidFill>
              </a:rPr>
              <a:t>, </a:t>
            </a:r>
            <a:r>
              <a:rPr lang="en-IN" dirty="0" err="1">
                <a:solidFill>
                  <a:srgbClr val="0070C0"/>
                </a:solidFill>
              </a:rPr>
              <a:t>earliest_cr_line</a:t>
            </a:r>
            <a:r>
              <a:rPr lang="en-IN" dirty="0">
                <a:solidFill>
                  <a:srgbClr val="0070C0"/>
                </a:solidFill>
              </a:rPr>
              <a:t>, </a:t>
            </a:r>
            <a:r>
              <a:rPr lang="en-IN" dirty="0" err="1">
                <a:solidFill>
                  <a:srgbClr val="0070C0"/>
                </a:solidFill>
              </a:rPr>
              <a:t>last_pymnt_d</a:t>
            </a:r>
            <a:r>
              <a:rPr lang="en-IN" dirty="0"/>
              <a:t> and  </a:t>
            </a:r>
            <a:r>
              <a:rPr lang="en-IN" dirty="0" err="1">
                <a:solidFill>
                  <a:srgbClr val="0070C0"/>
                </a:solidFill>
              </a:rPr>
              <a:t>last_credit_pull_d</a:t>
            </a:r>
            <a:r>
              <a:rPr lang="en-IN" dirty="0">
                <a:solidFill>
                  <a:srgbClr val="0070C0"/>
                </a:solidFill>
              </a:rPr>
              <a:t> </a:t>
            </a:r>
            <a:r>
              <a:rPr lang="en-IN" dirty="0"/>
              <a:t>to </a:t>
            </a:r>
            <a:r>
              <a:rPr lang="en-IN" dirty="0">
                <a:solidFill>
                  <a:schemeClr val="accent2">
                    <a:lumMod val="75000"/>
                  </a:schemeClr>
                </a:solidFill>
              </a:rPr>
              <a:t>date[mmm-YY] </a:t>
            </a:r>
            <a:r>
              <a:rPr lang="en-IN" dirty="0"/>
              <a:t>format</a:t>
            </a:r>
          </a:p>
          <a:p>
            <a:pPr marL="1657350" lvl="3" indent="-285750">
              <a:buFont typeface="Arial" panose="020B0604020202020204" pitchFamily="34" charset="0"/>
              <a:buChar char="•"/>
            </a:pPr>
            <a:endParaRPr lang="en-IN" dirty="0"/>
          </a:p>
          <a:p>
            <a:pPr marL="1657350" lvl="3" indent="-285750">
              <a:buFont typeface="Arial" panose="020B0604020202020204" pitchFamily="34" charset="0"/>
              <a:buChar char="•"/>
            </a:pPr>
            <a:endParaRPr lang="en-IN" dirty="0"/>
          </a:p>
        </p:txBody>
      </p:sp>
      <p:sp>
        <p:nvSpPr>
          <p:cNvPr id="16" name="Oval 15">
            <a:extLst>
              <a:ext uri="{FF2B5EF4-FFF2-40B4-BE49-F238E27FC236}">
                <a16:creationId xmlns:a16="http://schemas.microsoft.com/office/drawing/2014/main" id="{479C6732-3365-5720-38D1-ED3D1068302A}"/>
              </a:ext>
            </a:extLst>
          </p:cNvPr>
          <p:cNvSpPr/>
          <p:nvPr/>
        </p:nvSpPr>
        <p:spPr>
          <a:xfrm>
            <a:off x="2225170" y="5259016"/>
            <a:ext cx="376518" cy="3605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a:t>
            </a:r>
          </a:p>
        </p:txBody>
      </p:sp>
      <p:pic>
        <p:nvPicPr>
          <p:cNvPr id="22" name="Picture 21">
            <a:extLst>
              <a:ext uri="{FF2B5EF4-FFF2-40B4-BE49-F238E27FC236}">
                <a16:creationId xmlns:a16="http://schemas.microsoft.com/office/drawing/2014/main" id="{0A80F20F-A805-E7E4-C36F-E921C505F85A}"/>
              </a:ext>
            </a:extLst>
          </p:cNvPr>
          <p:cNvPicPr>
            <a:picLocks noChangeAspect="1"/>
          </p:cNvPicPr>
          <p:nvPr/>
        </p:nvPicPr>
        <p:blipFill>
          <a:blip r:embed="rId2"/>
          <a:stretch>
            <a:fillRect/>
          </a:stretch>
        </p:blipFill>
        <p:spPr>
          <a:xfrm>
            <a:off x="9966834" y="8556768"/>
            <a:ext cx="5113463" cy="1234547"/>
          </a:xfrm>
          <a:prstGeom prst="rect">
            <a:avLst/>
          </a:prstGeom>
        </p:spPr>
      </p:pic>
      <p:sp>
        <p:nvSpPr>
          <p:cNvPr id="23" name="TextBox 22">
            <a:extLst>
              <a:ext uri="{FF2B5EF4-FFF2-40B4-BE49-F238E27FC236}">
                <a16:creationId xmlns:a16="http://schemas.microsoft.com/office/drawing/2014/main" id="{2716DDAE-DA15-D315-E3A8-75F1D911A6E7}"/>
              </a:ext>
            </a:extLst>
          </p:cNvPr>
          <p:cNvSpPr txBox="1"/>
          <p:nvPr/>
        </p:nvSpPr>
        <p:spPr>
          <a:xfrm>
            <a:off x="5673700" y="9083606"/>
            <a:ext cx="3526971" cy="461665"/>
          </a:xfrm>
          <a:prstGeom prst="rect">
            <a:avLst/>
          </a:prstGeom>
          <a:noFill/>
        </p:spPr>
        <p:txBody>
          <a:bodyPr wrap="square" rtlCol="0">
            <a:spAutoFit/>
          </a:bodyPr>
          <a:lstStyle/>
          <a:p>
            <a:r>
              <a:rPr lang="en-IN" sz="2400" dirty="0">
                <a:ln w="0"/>
                <a:solidFill>
                  <a:schemeClr val="accent1"/>
                </a:solidFill>
                <a:effectLst>
                  <a:outerShdw blurRad="38100" dist="25400" dir="5400000" algn="ctr" rotWithShape="0">
                    <a:srgbClr val="6E747A">
                      <a:alpha val="43000"/>
                    </a:srgbClr>
                  </a:outerShdw>
                </a:effectLst>
              </a:rPr>
              <a:t>Final Dimension of table </a:t>
            </a:r>
          </a:p>
        </p:txBody>
      </p:sp>
      <p:sp>
        <p:nvSpPr>
          <p:cNvPr id="25" name="Arrow: Right 24">
            <a:extLst>
              <a:ext uri="{FF2B5EF4-FFF2-40B4-BE49-F238E27FC236}">
                <a16:creationId xmlns:a16="http://schemas.microsoft.com/office/drawing/2014/main" id="{FEB9DAAD-6CE5-BEB0-5031-F6E9F12E142D}"/>
              </a:ext>
            </a:extLst>
          </p:cNvPr>
          <p:cNvSpPr/>
          <p:nvPr/>
        </p:nvSpPr>
        <p:spPr>
          <a:xfrm>
            <a:off x="8912200" y="8971539"/>
            <a:ext cx="576943" cy="685800"/>
          </a:xfrm>
          <a:prstGeom prst="right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343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F148CD-7ED3-787D-26AB-E5649BE094D7}"/>
              </a:ext>
            </a:extLst>
          </p:cNvPr>
          <p:cNvSpPr txBox="1"/>
          <p:nvPr/>
        </p:nvSpPr>
        <p:spPr>
          <a:xfrm>
            <a:off x="9751542" y="1406002"/>
            <a:ext cx="7208994" cy="1945672"/>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Univariate Analysis</a:t>
            </a:r>
          </a:p>
        </p:txBody>
      </p:sp>
      <p:pic>
        <p:nvPicPr>
          <p:cNvPr id="7" name="Graphic 6" descr="Bar graph with upward trend with solid fill">
            <a:extLst>
              <a:ext uri="{FF2B5EF4-FFF2-40B4-BE49-F238E27FC236}">
                <a16:creationId xmlns:a16="http://schemas.microsoft.com/office/drawing/2014/main" id="{112AB885-2B87-73EA-65B5-7EBA282F6C1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10705" y="2722979"/>
            <a:ext cx="6212640" cy="6212640"/>
          </a:xfrm>
          <a:custGeom>
            <a:avLst/>
            <a:gdLst/>
            <a:ahLst/>
            <a:cxnLst/>
            <a:rect l="l" t="t" r="r" b="b"/>
            <a:pathLst>
              <a:path w="4141760" h="4377846">
                <a:moveTo>
                  <a:pt x="0" y="0"/>
                </a:moveTo>
                <a:lnTo>
                  <a:pt x="4141760" y="0"/>
                </a:lnTo>
                <a:lnTo>
                  <a:pt x="4141760" y="4377846"/>
                </a:lnTo>
                <a:lnTo>
                  <a:pt x="0" y="4377846"/>
                </a:lnTo>
                <a:close/>
              </a:path>
            </a:pathLst>
          </a:custGeom>
        </p:spPr>
      </p:pic>
      <p:graphicFrame>
        <p:nvGraphicFramePr>
          <p:cNvPr id="4" name="Diagram 3">
            <a:extLst>
              <a:ext uri="{FF2B5EF4-FFF2-40B4-BE49-F238E27FC236}">
                <a16:creationId xmlns:a16="http://schemas.microsoft.com/office/drawing/2014/main" id="{864496AD-A590-B0A0-B461-D18F97E987A6}"/>
              </a:ext>
            </a:extLst>
          </p:cNvPr>
          <p:cNvGraphicFramePr/>
          <p:nvPr>
            <p:extLst>
              <p:ext uri="{D42A27DB-BD31-4B8C-83A1-F6EECF244321}">
                <p14:modId xmlns:p14="http://schemas.microsoft.com/office/powerpoint/2010/main" val="1158002158"/>
              </p:ext>
            </p:extLst>
          </p:nvPr>
        </p:nvGraphicFramePr>
        <p:xfrm>
          <a:off x="9885652" y="3308786"/>
          <a:ext cx="8116745" cy="69549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1378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26309" y="2126307"/>
            <a:ext cx="10313727" cy="6061116"/>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7743" y="3990710"/>
            <a:ext cx="6533391" cy="6057905"/>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71323" y="2457128"/>
            <a:ext cx="10286358" cy="5372102"/>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21033" y="1801968"/>
            <a:ext cx="7212453" cy="6132999"/>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B41C93BC-106A-38DB-FBD4-2FF519A9A45D}"/>
              </a:ext>
            </a:extLst>
          </p:cNvPr>
          <p:cNvSpPr txBox="1"/>
          <p:nvPr/>
        </p:nvSpPr>
        <p:spPr>
          <a:xfrm>
            <a:off x="990061" y="4150659"/>
            <a:ext cx="4321242" cy="4607859"/>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rgbClr val="FFFFFF"/>
                </a:solidFill>
                <a:latin typeface="+mj-lt"/>
                <a:ea typeface="+mj-ea"/>
                <a:cs typeface="+mj-cs"/>
              </a:rPr>
              <a:t>Univariate Analysis: Metadata description </a:t>
            </a:r>
          </a:p>
        </p:txBody>
      </p:sp>
      <p:pic>
        <p:nvPicPr>
          <p:cNvPr id="3" name="Picture 2">
            <a:extLst>
              <a:ext uri="{FF2B5EF4-FFF2-40B4-BE49-F238E27FC236}">
                <a16:creationId xmlns:a16="http://schemas.microsoft.com/office/drawing/2014/main" id="{1DDC8907-7AC5-53B0-D113-9E34C9BBBCAF}"/>
              </a:ext>
            </a:extLst>
          </p:cNvPr>
          <p:cNvPicPr>
            <a:picLocks noChangeAspect="1"/>
          </p:cNvPicPr>
          <p:nvPr/>
        </p:nvPicPr>
        <p:blipFill>
          <a:blip r:embed="rId2"/>
          <a:stretch>
            <a:fillRect/>
          </a:stretch>
        </p:blipFill>
        <p:spPr>
          <a:xfrm>
            <a:off x="6753642" y="2152854"/>
            <a:ext cx="10838622" cy="5981292"/>
          </a:xfrm>
          <a:prstGeom prst="rect">
            <a:avLst/>
          </a:prstGeom>
        </p:spPr>
      </p:pic>
    </p:spTree>
    <p:extLst>
      <p:ext uri="{BB962C8B-B14F-4D97-AF65-F5344CB8AC3E}">
        <p14:creationId xmlns:p14="http://schemas.microsoft.com/office/powerpoint/2010/main" val="578577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B1F3-2BF8-7984-F676-9DD30A9CFDEB}"/>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Univariate Analysis: Data Plots : </a:t>
            </a:r>
            <a:r>
              <a:rPr lang="en-US" sz="6000" kern="1200" dirty="0" err="1">
                <a:solidFill>
                  <a:schemeClr val="tx2"/>
                </a:solidFill>
                <a:latin typeface="+mj-lt"/>
                <a:ea typeface="+mj-ea"/>
                <a:cs typeface="+mj-cs"/>
              </a:rPr>
              <a:t>Piecharts</a:t>
            </a:r>
            <a:endParaRPr lang="en-US" sz="6000" kern="1200" dirty="0">
              <a:solidFill>
                <a:schemeClr val="tx2"/>
              </a:solidFill>
              <a:latin typeface="+mj-lt"/>
              <a:ea typeface="+mj-ea"/>
              <a:cs typeface="+mj-cs"/>
            </a:endParaRPr>
          </a:p>
        </p:txBody>
      </p:sp>
      <p:pic>
        <p:nvPicPr>
          <p:cNvPr id="4" name="Picture 3">
            <a:extLst>
              <a:ext uri="{FF2B5EF4-FFF2-40B4-BE49-F238E27FC236}">
                <a16:creationId xmlns:a16="http://schemas.microsoft.com/office/drawing/2014/main" id="{3A98A276-9FD3-3151-DC89-18BCC77F93D1}"/>
              </a:ext>
            </a:extLst>
          </p:cNvPr>
          <p:cNvPicPr>
            <a:picLocks noChangeAspect="1"/>
          </p:cNvPicPr>
          <p:nvPr/>
        </p:nvPicPr>
        <p:blipFill>
          <a:blip r:embed="rId2"/>
          <a:stretch>
            <a:fillRect/>
          </a:stretch>
        </p:blipFill>
        <p:spPr>
          <a:xfrm>
            <a:off x="2820526" y="1841799"/>
            <a:ext cx="11667231" cy="2941575"/>
          </a:xfrm>
          <a:prstGeom prst="rect">
            <a:avLst/>
          </a:prstGeom>
          <a:ln>
            <a:solidFill>
              <a:schemeClr val="tx1"/>
            </a:solidFill>
          </a:ln>
        </p:spPr>
      </p:pic>
      <p:sp>
        <p:nvSpPr>
          <p:cNvPr id="7" name="Rectangle 6">
            <a:extLst>
              <a:ext uri="{FF2B5EF4-FFF2-40B4-BE49-F238E27FC236}">
                <a16:creationId xmlns:a16="http://schemas.microsoft.com/office/drawing/2014/main" id="{75CC0280-0D23-E100-B835-7C2943C0E832}"/>
              </a:ext>
            </a:extLst>
          </p:cNvPr>
          <p:cNvSpPr/>
          <p:nvPr/>
        </p:nvSpPr>
        <p:spPr>
          <a:xfrm>
            <a:off x="174171" y="18419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a:t>
            </a:r>
            <a:r>
              <a:rPr lang="en-IN" dirty="0" err="1">
                <a:solidFill>
                  <a:schemeClr val="tx1"/>
                </a:solidFill>
              </a:rPr>
              <a:t>validation_status</a:t>
            </a:r>
            <a:r>
              <a:rPr lang="en-IN" dirty="0">
                <a:solidFill>
                  <a:schemeClr val="tx1"/>
                </a:solidFill>
              </a:rPr>
              <a:t> column</a:t>
            </a:r>
          </a:p>
        </p:txBody>
      </p:sp>
      <p:sp>
        <p:nvSpPr>
          <p:cNvPr id="8" name="Rectangle 7">
            <a:extLst>
              <a:ext uri="{FF2B5EF4-FFF2-40B4-BE49-F238E27FC236}">
                <a16:creationId xmlns:a16="http://schemas.microsoft.com/office/drawing/2014/main" id="{139A0A09-78D6-5E25-A8D0-017E80CA1916}"/>
              </a:ext>
            </a:extLst>
          </p:cNvPr>
          <p:cNvSpPr/>
          <p:nvPr/>
        </p:nvSpPr>
        <p:spPr>
          <a:xfrm>
            <a:off x="14734902" y="18419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Trend observed</a:t>
            </a:r>
          </a:p>
        </p:txBody>
      </p:sp>
      <p:pic>
        <p:nvPicPr>
          <p:cNvPr id="10" name="Graphic 9" descr="Thumbs Down outline">
            <a:extLst>
              <a:ext uri="{FF2B5EF4-FFF2-40B4-BE49-F238E27FC236}">
                <a16:creationId xmlns:a16="http://schemas.microsoft.com/office/drawing/2014/main" id="{8B615B29-69CB-3BDA-D06A-E239C0AAE4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34902" y="1841799"/>
            <a:ext cx="914400" cy="914400"/>
          </a:xfrm>
          <a:prstGeom prst="rect">
            <a:avLst/>
          </a:prstGeom>
        </p:spPr>
      </p:pic>
      <p:pic>
        <p:nvPicPr>
          <p:cNvPr id="12" name="Picture 11">
            <a:extLst>
              <a:ext uri="{FF2B5EF4-FFF2-40B4-BE49-F238E27FC236}">
                <a16:creationId xmlns:a16="http://schemas.microsoft.com/office/drawing/2014/main" id="{E7104BC1-B172-73DB-2EF3-8B5833FF28E5}"/>
              </a:ext>
            </a:extLst>
          </p:cNvPr>
          <p:cNvPicPr>
            <a:picLocks noChangeAspect="1"/>
          </p:cNvPicPr>
          <p:nvPr/>
        </p:nvPicPr>
        <p:blipFill>
          <a:blip r:embed="rId5"/>
          <a:stretch>
            <a:fillRect/>
          </a:stretch>
        </p:blipFill>
        <p:spPr>
          <a:xfrm>
            <a:off x="2944181" y="5831992"/>
            <a:ext cx="11598645" cy="2872989"/>
          </a:xfrm>
          <a:prstGeom prst="rect">
            <a:avLst/>
          </a:prstGeom>
          <a:ln>
            <a:solidFill>
              <a:schemeClr val="tx1"/>
            </a:solidFill>
          </a:ln>
        </p:spPr>
      </p:pic>
      <p:sp>
        <p:nvSpPr>
          <p:cNvPr id="13" name="Rectangle 12">
            <a:extLst>
              <a:ext uri="{FF2B5EF4-FFF2-40B4-BE49-F238E27FC236}">
                <a16:creationId xmlns:a16="http://schemas.microsoft.com/office/drawing/2014/main" id="{7C73238D-7CB1-DA8C-6303-BF2B12052EF7}"/>
              </a:ext>
            </a:extLst>
          </p:cNvPr>
          <p:cNvSpPr/>
          <p:nvPr/>
        </p:nvSpPr>
        <p:spPr>
          <a:xfrm>
            <a:off x="272143" y="57978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a:t>
            </a:r>
            <a:r>
              <a:rPr lang="en-IN" dirty="0" err="1">
                <a:solidFill>
                  <a:schemeClr val="tx1"/>
                </a:solidFill>
              </a:rPr>
              <a:t>home_Ownership</a:t>
            </a:r>
            <a:endParaRPr lang="en-IN" dirty="0">
              <a:solidFill>
                <a:schemeClr val="tx1"/>
              </a:solidFill>
            </a:endParaRPr>
          </a:p>
          <a:p>
            <a:pPr algn="ctr"/>
            <a:r>
              <a:rPr lang="en-IN" dirty="0">
                <a:solidFill>
                  <a:schemeClr val="tx1"/>
                </a:solidFill>
              </a:rPr>
              <a:t>column</a:t>
            </a:r>
          </a:p>
        </p:txBody>
      </p:sp>
      <p:sp>
        <p:nvSpPr>
          <p:cNvPr id="14" name="Rectangle 13">
            <a:extLst>
              <a:ext uri="{FF2B5EF4-FFF2-40B4-BE49-F238E27FC236}">
                <a16:creationId xmlns:a16="http://schemas.microsoft.com/office/drawing/2014/main" id="{2AA00360-16A4-297A-FA93-77FE5543FD2B}"/>
              </a:ext>
            </a:extLst>
          </p:cNvPr>
          <p:cNvSpPr/>
          <p:nvPr/>
        </p:nvSpPr>
        <p:spPr>
          <a:xfrm>
            <a:off x="14800216" y="57978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Trend observed</a:t>
            </a:r>
          </a:p>
        </p:txBody>
      </p:sp>
      <p:pic>
        <p:nvPicPr>
          <p:cNvPr id="15" name="Graphic 14" descr="Thumbs Down outline">
            <a:extLst>
              <a:ext uri="{FF2B5EF4-FFF2-40B4-BE49-F238E27FC236}">
                <a16:creationId xmlns:a16="http://schemas.microsoft.com/office/drawing/2014/main" id="{D97A2FB5-F201-4265-114F-D7E056B17B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00216" y="5801420"/>
            <a:ext cx="914400" cy="914400"/>
          </a:xfrm>
          <a:prstGeom prst="rect">
            <a:avLst/>
          </a:prstGeom>
        </p:spPr>
      </p:pic>
    </p:spTree>
    <p:extLst>
      <p:ext uri="{BB962C8B-B14F-4D97-AF65-F5344CB8AC3E}">
        <p14:creationId xmlns:p14="http://schemas.microsoft.com/office/powerpoint/2010/main" val="324340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B1F3-2BF8-7984-F676-9DD30A9CFDEB}"/>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Univariate Analysis: Data Plots : </a:t>
            </a:r>
            <a:r>
              <a:rPr lang="en-US" sz="6000" kern="1200" dirty="0" err="1">
                <a:solidFill>
                  <a:schemeClr val="tx2"/>
                </a:solidFill>
                <a:latin typeface="+mj-lt"/>
                <a:ea typeface="+mj-ea"/>
                <a:cs typeface="+mj-cs"/>
              </a:rPr>
              <a:t>Piecharts</a:t>
            </a:r>
            <a:endParaRPr lang="en-US" sz="6000" kern="1200" dirty="0">
              <a:solidFill>
                <a:schemeClr val="tx2"/>
              </a:solidFill>
              <a:latin typeface="+mj-lt"/>
              <a:ea typeface="+mj-ea"/>
              <a:cs typeface="+mj-cs"/>
            </a:endParaRPr>
          </a:p>
        </p:txBody>
      </p:sp>
      <p:sp>
        <p:nvSpPr>
          <p:cNvPr id="7" name="Rectangle 6">
            <a:extLst>
              <a:ext uri="{FF2B5EF4-FFF2-40B4-BE49-F238E27FC236}">
                <a16:creationId xmlns:a16="http://schemas.microsoft.com/office/drawing/2014/main" id="{75CC0280-0D23-E100-B835-7C2943C0E832}"/>
              </a:ext>
            </a:extLst>
          </p:cNvPr>
          <p:cNvSpPr/>
          <p:nvPr/>
        </p:nvSpPr>
        <p:spPr>
          <a:xfrm>
            <a:off x="174171" y="18419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grade</a:t>
            </a:r>
          </a:p>
          <a:p>
            <a:pPr algn="ctr"/>
            <a:r>
              <a:rPr lang="en-IN" dirty="0">
                <a:solidFill>
                  <a:schemeClr val="tx1"/>
                </a:solidFill>
              </a:rPr>
              <a:t>column</a:t>
            </a:r>
          </a:p>
        </p:txBody>
      </p:sp>
      <p:sp>
        <p:nvSpPr>
          <p:cNvPr id="8" name="Rectangle 7">
            <a:extLst>
              <a:ext uri="{FF2B5EF4-FFF2-40B4-BE49-F238E27FC236}">
                <a16:creationId xmlns:a16="http://schemas.microsoft.com/office/drawing/2014/main" id="{139A0A09-78D6-5E25-A8D0-017E80CA1916}"/>
              </a:ext>
            </a:extLst>
          </p:cNvPr>
          <p:cNvSpPr/>
          <p:nvPr/>
        </p:nvSpPr>
        <p:spPr>
          <a:xfrm>
            <a:off x="14734902" y="18419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Fully Paid cumulative % of A+B+C Grade is 73.8%</a:t>
            </a:r>
          </a:p>
          <a:p>
            <a:pPr algn="ctr"/>
            <a:endParaRPr lang="en-IN" dirty="0">
              <a:solidFill>
                <a:schemeClr val="tx1"/>
              </a:solidFill>
            </a:endParaRPr>
          </a:p>
          <a:p>
            <a:pPr algn="ctr"/>
            <a:r>
              <a:rPr lang="en-IN" dirty="0">
                <a:solidFill>
                  <a:schemeClr val="tx1"/>
                </a:solidFill>
              </a:rPr>
              <a:t>Charged off cumulative % of A+B+C Grade is </a:t>
            </a:r>
            <a:r>
              <a:rPr lang="en-IN" sz="2000" b="1" dirty="0">
                <a:solidFill>
                  <a:schemeClr val="tx1"/>
                </a:solidFill>
              </a:rPr>
              <a:t>51.6%</a:t>
            </a:r>
            <a:endParaRPr lang="en-IN" b="1" dirty="0">
              <a:solidFill>
                <a:schemeClr val="tx1"/>
              </a:solidFill>
            </a:endParaRPr>
          </a:p>
        </p:txBody>
      </p:sp>
      <p:pic>
        <p:nvPicPr>
          <p:cNvPr id="10" name="Graphic 9" descr="Thumbs Down outline">
            <a:extLst>
              <a:ext uri="{FF2B5EF4-FFF2-40B4-BE49-F238E27FC236}">
                <a16:creationId xmlns:a16="http://schemas.microsoft.com/office/drawing/2014/main" id="{8B615B29-69CB-3BDA-D06A-E239C0AAE4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4734902" y="1841799"/>
            <a:ext cx="914400" cy="914400"/>
          </a:xfrm>
          <a:prstGeom prst="rect">
            <a:avLst/>
          </a:prstGeom>
        </p:spPr>
      </p:pic>
      <p:sp>
        <p:nvSpPr>
          <p:cNvPr id="13" name="Rectangle 12">
            <a:extLst>
              <a:ext uri="{FF2B5EF4-FFF2-40B4-BE49-F238E27FC236}">
                <a16:creationId xmlns:a16="http://schemas.microsoft.com/office/drawing/2014/main" id="{7C73238D-7CB1-DA8C-6303-BF2B12052EF7}"/>
              </a:ext>
            </a:extLst>
          </p:cNvPr>
          <p:cNvSpPr/>
          <p:nvPr/>
        </p:nvSpPr>
        <p:spPr>
          <a:xfrm>
            <a:off x="272143" y="57978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Purpose column</a:t>
            </a:r>
          </a:p>
        </p:txBody>
      </p:sp>
      <p:sp>
        <p:nvSpPr>
          <p:cNvPr id="14" name="Rectangle 13">
            <a:extLst>
              <a:ext uri="{FF2B5EF4-FFF2-40B4-BE49-F238E27FC236}">
                <a16:creationId xmlns:a16="http://schemas.microsoft.com/office/drawing/2014/main" id="{2AA00360-16A4-297A-FA93-77FE5543FD2B}"/>
              </a:ext>
            </a:extLst>
          </p:cNvPr>
          <p:cNvSpPr/>
          <p:nvPr/>
        </p:nvSpPr>
        <p:spPr>
          <a:xfrm>
            <a:off x="14800216" y="57978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rPr>
              <a:t>Debt_Consolidation</a:t>
            </a:r>
            <a:r>
              <a:rPr lang="en-IN" dirty="0">
                <a:solidFill>
                  <a:schemeClr val="tx1"/>
                </a:solidFill>
              </a:rPr>
              <a:t> has the highest % [54.9%] for the  Charged off</a:t>
            </a:r>
          </a:p>
        </p:txBody>
      </p:sp>
      <p:pic>
        <p:nvPicPr>
          <p:cNvPr id="5" name="Picture 4">
            <a:extLst>
              <a:ext uri="{FF2B5EF4-FFF2-40B4-BE49-F238E27FC236}">
                <a16:creationId xmlns:a16="http://schemas.microsoft.com/office/drawing/2014/main" id="{0219A3A6-4157-926A-2C23-9D7A0B9027AE}"/>
              </a:ext>
            </a:extLst>
          </p:cNvPr>
          <p:cNvPicPr>
            <a:picLocks noChangeAspect="1"/>
          </p:cNvPicPr>
          <p:nvPr/>
        </p:nvPicPr>
        <p:blipFill>
          <a:blip r:embed="rId4"/>
          <a:stretch>
            <a:fillRect/>
          </a:stretch>
        </p:blipFill>
        <p:spPr>
          <a:xfrm>
            <a:off x="2728541" y="1872281"/>
            <a:ext cx="11705334" cy="2880610"/>
          </a:xfrm>
          <a:prstGeom prst="rect">
            <a:avLst/>
          </a:prstGeom>
          <a:ln>
            <a:solidFill>
              <a:schemeClr val="tx1"/>
            </a:solidFill>
          </a:ln>
        </p:spPr>
      </p:pic>
      <p:pic>
        <p:nvPicPr>
          <p:cNvPr id="16" name="Graphic 15" descr="Thumbs Down outline">
            <a:extLst>
              <a:ext uri="{FF2B5EF4-FFF2-40B4-BE49-F238E27FC236}">
                <a16:creationId xmlns:a16="http://schemas.microsoft.com/office/drawing/2014/main" id="{07CD1620-E2CC-53A0-2349-7B331BD417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4800215" y="5790078"/>
            <a:ext cx="914400" cy="914400"/>
          </a:xfrm>
          <a:prstGeom prst="rect">
            <a:avLst/>
          </a:prstGeom>
        </p:spPr>
      </p:pic>
      <p:pic>
        <p:nvPicPr>
          <p:cNvPr id="4" name="Picture 3">
            <a:extLst>
              <a:ext uri="{FF2B5EF4-FFF2-40B4-BE49-F238E27FC236}">
                <a16:creationId xmlns:a16="http://schemas.microsoft.com/office/drawing/2014/main" id="{3A573DFF-69E1-95D4-25A6-7007A9A40239}"/>
              </a:ext>
            </a:extLst>
          </p:cNvPr>
          <p:cNvPicPr>
            <a:picLocks noChangeAspect="1"/>
          </p:cNvPicPr>
          <p:nvPr/>
        </p:nvPicPr>
        <p:blipFill>
          <a:blip r:embed="rId5"/>
          <a:stretch>
            <a:fillRect/>
          </a:stretch>
        </p:blipFill>
        <p:spPr>
          <a:xfrm>
            <a:off x="2887967" y="5797886"/>
            <a:ext cx="11549766" cy="2880000"/>
          </a:xfrm>
          <a:prstGeom prst="rect">
            <a:avLst/>
          </a:prstGeom>
          <a:ln>
            <a:solidFill>
              <a:schemeClr val="tx1"/>
            </a:solidFill>
          </a:ln>
        </p:spPr>
      </p:pic>
    </p:spTree>
    <p:extLst>
      <p:ext uri="{BB962C8B-B14F-4D97-AF65-F5344CB8AC3E}">
        <p14:creationId xmlns:p14="http://schemas.microsoft.com/office/powerpoint/2010/main" val="31935633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1200</TotalTime>
  <Words>738</Words>
  <Application>Microsoft Office PowerPoint</Application>
  <PresentationFormat>Custom</PresentationFormat>
  <Paragraphs>123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 Light</vt:lpstr>
      <vt:lpstr>Arial</vt:lpstr>
      <vt:lpstr>Calibri</vt:lpstr>
      <vt:lpstr>Manrope</vt:lpstr>
      <vt:lpstr>Manrope ExtraLight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Exporter Version: 2.0.10.0, docId: 7611232</dc:title>
  <dc:creator>Presentations.AI Exporter</dc:creator>
  <cp:lastModifiedBy>Bipul Ranjan Kumar</cp:lastModifiedBy>
  <cp:revision>1</cp:revision>
  <dcterms:created xsi:type="dcterms:W3CDTF">2024-09-18T14:21:32Z</dcterms:created>
  <dcterms:modified xsi:type="dcterms:W3CDTF">2024-09-23T17:33:15Z</dcterms:modified>
</cp:coreProperties>
</file>