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7" r:id="rId8"/>
    <p:sldId id="268" r:id="rId9"/>
    <p:sldId id="269" r:id="rId10"/>
    <p:sldId id="270" r:id="rId11"/>
    <p:sldId id="264" r:id="rId12"/>
    <p:sldId id="265" r:id="rId13"/>
    <p:sldId id="266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hyperlink" Target="https://github.com/bipulkumar3103/credit_card_financial_dashboar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9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05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sz="5700" spc="-27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sz="57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254AC-417D-49CD-017E-95C092B51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B4C017-A8F2-FFEF-D407-BACC1EBD5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ACC7E25-94AC-DFA7-9445-856F89452C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F234104-BF24-DAC8-A420-2B3BFE9C9BC1}"/>
              </a:ext>
            </a:extLst>
          </p:cNvPr>
          <p:cNvSpPr txBox="1"/>
          <p:nvPr/>
        </p:nvSpPr>
        <p:spPr>
          <a:xfrm>
            <a:off x="745947" y="1477269"/>
            <a:ext cx="9453880" cy="20332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wow_client = DIVIDE(('public cc_detail'[Current_Week_client]-'public cc_detail'[Previous_Week_client]),'public cc_detail'[Previous_Week_client])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wow_trans_amt = DIVIDE(('public cc_detail'[Current_week_trans_amt]-'public cc_detail'[Previous_week_trans_amt]),'public cc_detail'[Previous_week_trans_amt])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wow_trans_ct = DIVIDE(('public cc_detail'[Current_week_trans_ct]-'public cc_detail'[Previous_week_trans_ct]),'public cc_detail'[Previous_week_trans_ct]) </a:t>
            </a:r>
            <a:endParaRPr lang="en-IN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D363992-8C14-7A2B-64C2-5DC3102B73F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Bipul Kumar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76B1427-D9AD-AFDD-56CD-71D7A3F0F91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80854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50045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35.04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3.39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12.8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.50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73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Bipul Kumar</a:t>
            </a:r>
            <a:endParaRPr lang="en-US"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Add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resume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/>
              <a:t>Credit</a:t>
            </a:r>
            <a:r>
              <a:rPr spc="-70" dirty="0"/>
              <a:t> </a:t>
            </a:r>
            <a:r>
              <a:rPr dirty="0"/>
              <a:t>card</a:t>
            </a:r>
            <a:r>
              <a:rPr spc="-80" dirty="0"/>
              <a:t> </a:t>
            </a:r>
            <a:r>
              <a:rPr dirty="0"/>
              <a:t>financial</a:t>
            </a:r>
            <a:r>
              <a:rPr spc="-100" dirty="0"/>
              <a:t> </a:t>
            </a:r>
            <a:r>
              <a:rPr dirty="0"/>
              <a:t>dashboard</a:t>
            </a:r>
            <a:r>
              <a:rPr spc="-105" dirty="0"/>
              <a:t> </a:t>
            </a:r>
            <a:r>
              <a:rPr dirty="0"/>
              <a:t>using</a:t>
            </a:r>
            <a:r>
              <a:rPr spc="-85" dirty="0"/>
              <a:t> </a:t>
            </a:r>
            <a:r>
              <a:rPr dirty="0"/>
              <a:t>Power</a:t>
            </a:r>
            <a:r>
              <a:rPr spc="-70" dirty="0"/>
              <a:t> </a:t>
            </a:r>
            <a:r>
              <a:rPr spc="-25" dirty="0"/>
              <a:t>BI:</a:t>
            </a:r>
          </a:p>
          <a:p>
            <a:pPr marL="372110" marR="21590" indent="-360045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Developed</a:t>
            </a:r>
            <a:r>
              <a:rPr sz="2800" b="0" spc="-1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</a:t>
            </a:r>
            <a:r>
              <a:rPr sz="2800" b="0" spc="-10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interactive</a:t>
            </a:r>
            <a:r>
              <a:rPr sz="2800" b="0" spc="-1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dashboard</a:t>
            </a:r>
            <a:r>
              <a:rPr sz="2800" b="0" spc="-8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using transaction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and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customer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data</a:t>
            </a:r>
            <a:r>
              <a:rPr sz="2800" b="0" spc="-7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from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SQL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database,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provide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real-</a:t>
            </a:r>
            <a:r>
              <a:rPr sz="2800" b="0" dirty="0">
                <a:latin typeface="Calibri"/>
                <a:cs typeface="Calibri"/>
              </a:rPr>
              <a:t>time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insights.</a:t>
            </a:r>
            <a:endParaRPr sz="2800">
              <a:latin typeface="Calibri"/>
              <a:cs typeface="Calibri"/>
            </a:endParaRPr>
          </a:p>
          <a:p>
            <a:pPr marL="372110" marR="338455" indent="-36004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Streamlined</a:t>
            </a:r>
            <a:r>
              <a:rPr sz="2800" b="0" spc="-8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data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processing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&amp;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analysis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monitor </a:t>
            </a:r>
            <a:r>
              <a:rPr sz="2800" b="0" dirty="0">
                <a:latin typeface="Calibri"/>
                <a:cs typeface="Calibri"/>
              </a:rPr>
              <a:t>key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performance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metrics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and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trends.</a:t>
            </a:r>
            <a:endParaRPr sz="2800">
              <a:latin typeface="Calibri"/>
              <a:cs typeface="Calibri"/>
            </a:endParaRPr>
          </a:p>
          <a:p>
            <a:pPr marL="370205" marR="240665" indent="-358140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Shared</a:t>
            </a:r>
            <a:r>
              <a:rPr sz="2800" b="0" spc="-10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actionable</a:t>
            </a:r>
            <a:r>
              <a:rPr sz="2800" b="0" spc="-10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insights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with</a:t>
            </a:r>
            <a:r>
              <a:rPr sz="2800" b="0" spc="-10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stakeholders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based 	</a:t>
            </a:r>
            <a:r>
              <a:rPr sz="2800" b="0" dirty="0">
                <a:latin typeface="Calibri"/>
                <a:cs typeface="Calibri"/>
              </a:rPr>
              <a:t>on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dashboard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findings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8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support</a:t>
            </a:r>
            <a:r>
              <a:rPr sz="2800" b="0" spc="-4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decision-</a:t>
            </a:r>
            <a:r>
              <a:rPr sz="2800" b="0" spc="-10" dirty="0">
                <a:latin typeface="Calibri"/>
                <a:cs typeface="Calibri"/>
              </a:rPr>
              <a:t>making 	processes.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3134867"/>
            <a:ext cx="3128772" cy="31287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Bipul Kumar</a:t>
            </a:r>
            <a:endParaRPr lang="en-US"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42972" cy="3360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1219" y="0"/>
            <a:ext cx="2430779" cy="338937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832347" y="2154935"/>
            <a:ext cx="932815" cy="558165"/>
            <a:chOff x="5832347" y="2154935"/>
            <a:chExt cx="932815" cy="55816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2347" y="2154935"/>
              <a:ext cx="539496" cy="5394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5371" y="2353055"/>
              <a:ext cx="359664" cy="35966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26964" y="2345435"/>
            <a:ext cx="359663" cy="3596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92718" y="3032083"/>
            <a:ext cx="78187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200" b="1" u="sng" dirty="0">
                <a:solidFill>
                  <a:srgbClr val="F8DF34"/>
                </a:solidFill>
                <a:latin typeface="Arial MT"/>
                <a:cs typeface="Arial MT"/>
              </a:rPr>
              <a:t>THANK YOU</a:t>
            </a:r>
            <a:endParaRPr sz="9600" b="1" u="sng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5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tutorial</a:t>
            </a:r>
            <a:r>
              <a:rPr sz="4000" spc="-4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video</a:t>
            </a:r>
            <a:endParaRPr sz="400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Bipul Kumar</a:t>
            </a:r>
            <a:endParaRPr lang="en-US"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Bipul Kumar</a:t>
            </a:r>
            <a:endParaRPr lang="en-US"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5947" y="5750763"/>
            <a:ext cx="10684053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7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data-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9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https://github.com/bipulkumar3103/credit_card_financial_dashboard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Bipul Kumar</a:t>
            </a:r>
            <a:endParaRPr lang="en-US"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Bipul Kumar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 dirty="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 dirty="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Bipul Kumar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CEE2B-BDC6-4E43-D448-6D5FC4D41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F3C9F8-7B0D-121B-1566-9CB6B66BF3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E1A9F8F-A30B-93E3-EF88-2980452EEFE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AF4B3F20-D31B-2A9A-54D5-5D42E98A2D63}"/>
              </a:ext>
            </a:extLst>
          </p:cNvPr>
          <p:cNvSpPr txBox="1"/>
          <p:nvPr/>
        </p:nvSpPr>
        <p:spPr>
          <a:xfrm>
            <a:off x="745947" y="1477269"/>
            <a:ext cx="9453880" cy="56855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wow_revenue = DIVIDE(('public cc_detail'[Current_week]-'public cc_detail'[Previous_week]),'public cc_detail'[Previous_week])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Previous_Week_client =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CALCULATE(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    DISTINCTCOUNT('public cc_detail'[client_num]),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    FILTER(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        ALL('public cc_detail'),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        'public cc_detail'[week_num2] = MAX('public cc_detail'[week_num2])-1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    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Previous_week_trans_amt = CALCULATE(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    SUM('public cc_detail'[total_trans_amt]),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    FILTER(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        ALL('public cc_detail'),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        'public cc_detail'[week_num2]=MAX('public cc_detail'[week_num2])-1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    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600" dirty="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C951B0A-2286-178F-68AF-C0150BA925E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Bipul Kumar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1B6BEC0-E87A-B599-EAA8-9AE779ED4A9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57046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10145-E1E2-1E92-C626-0EDF9A88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48368F-4E18-634D-4CDD-644266880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F4C26C4-9AA9-C6D0-AE8B-B75991A36C1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BD71333C-C386-FA0D-3D36-996E40E16C0A}"/>
              </a:ext>
            </a:extLst>
          </p:cNvPr>
          <p:cNvSpPr txBox="1"/>
          <p:nvPr/>
        </p:nvSpPr>
        <p:spPr>
          <a:xfrm>
            <a:off x="745947" y="1477269"/>
            <a:ext cx="9453880" cy="4662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Previous_week_trans_ct = CALCULATE(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SUM('public cc_detail'[total_trans_ct]),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FILTER(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    ALL('public cc_detail'),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    'public cc_detail'[week_num2]=MAX('public cc_detail'[week_num2])-1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)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Current_Week_client =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CALCULATE(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DISTINCTCOUNT('public cc_detail'[client_num]),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FILTER(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    ALL('public cc_detail'),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    'public cc_detail'[week_num2] = MAX('public cc_detail'[week_num2])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263CC49-356E-85C3-D17F-864DF181922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Bipul Kumar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10A99E1-2BE7-69BD-A6D0-6ED6334ACAE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3007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5B118-A641-29DE-9A35-115745B63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3CCFA41-356A-85C5-F77B-DE15E63AB9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80B3B97-0198-E52F-EEC4-25697355E7E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BC1E370A-EDA1-DFA9-4E36-5E8E8DCC7C07}"/>
              </a:ext>
            </a:extLst>
          </p:cNvPr>
          <p:cNvSpPr txBox="1"/>
          <p:nvPr/>
        </p:nvSpPr>
        <p:spPr>
          <a:xfrm>
            <a:off x="745947" y="1477269"/>
            <a:ext cx="9453880" cy="41440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Current_week_trans_amt = CALCULATE(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SUM('public cc_detail'[total_trans_amt]),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FILTER(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    ALL('public cc_detail'),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    'public cc_detail'[week_num2]=MAX('public cc_detail'[week_num2])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)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Current_week_trans_ct = CALCULATE(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SUM('public cc_detail'[total_trans_ct]),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FILTER(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    ALL('public cc_detail'),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    'public cc_detail'[week_num2]=MAX('public cc_detail'[week_num2])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    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solidFill>
                  <a:schemeClr val="bg1"/>
                </a:solidFill>
                <a:latin typeface="Calibri"/>
                <a:cs typeface="Calibri"/>
              </a:rPr>
              <a:t>)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A2C45C8-FDE6-6167-7106-3B2EECD3294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Bipul Kumar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33F01BC-6E4E-D90F-1563-99081130902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15456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1155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PowerPoint Presentation</vt:lpstr>
      <vt:lpstr>Import data to SQL database</vt:lpstr>
      <vt:lpstr>DAX Queries</vt:lpstr>
      <vt:lpstr>DAX Queries</vt:lpstr>
      <vt:lpstr>DAX Queries</vt:lpstr>
      <vt:lpstr>DAX Queries</vt:lpstr>
      <vt:lpstr>DAX Queries</vt:lpstr>
      <vt:lpstr>DAX Queries</vt:lpstr>
      <vt:lpstr>Project Insights- Week 53 (31st Dec)</vt:lpstr>
      <vt:lpstr>Add to resume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Admin</cp:lastModifiedBy>
  <cp:revision>7</cp:revision>
  <dcterms:created xsi:type="dcterms:W3CDTF">2024-12-24T12:35:30Z</dcterms:created>
  <dcterms:modified xsi:type="dcterms:W3CDTF">2024-12-24T16:35:39Z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2024-12-24T00:00:00Z</vt:filetime>
  </property>
  <property fmtid="{D5CDD505-2E9C-101B-9397-08002B2CF9AE}" pid="5" name="Producer">
    <vt:lpwstr>Microsoft® PowerPoint® 2021</vt:lpwstr>
  </property>
</Properties>
</file>